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572560" cy="221457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Мастер-класс «Волшебные тоны» голоса. Влияние интонаций на достижение результатов в совместной деятельности»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6000768"/>
            <a:ext cx="8715404" cy="6429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И.А. </a:t>
            </a:r>
            <a:r>
              <a:rPr lang="ru-RU" sz="2400" b="1" dirty="0" err="1" smtClean="0">
                <a:solidFill>
                  <a:schemeClr val="tx1"/>
                </a:solidFill>
              </a:rPr>
              <a:t>Дремина</a:t>
            </a:r>
            <a:r>
              <a:rPr lang="ru-RU" sz="2400" b="1" dirty="0" smtClean="0">
                <a:solidFill>
                  <a:schemeClr val="tx1"/>
                </a:solidFill>
              </a:rPr>
              <a:t>, н. сотрудник </a:t>
            </a:r>
            <a:r>
              <a:rPr lang="ru-RU" sz="2400" b="1" dirty="0" err="1" smtClean="0">
                <a:solidFill>
                  <a:schemeClr val="tx1"/>
                </a:solidFill>
              </a:rPr>
              <a:t>ОВиС</a:t>
            </a:r>
            <a:r>
              <a:rPr lang="ru-RU" sz="2400" b="1" dirty="0" smtClean="0">
                <a:solidFill>
                  <a:schemeClr val="tx1"/>
                </a:solidFill>
              </a:rPr>
              <a:t> ИРО ПК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myenglishlanguage.com/wp-content/uploads/2016/01/inton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285992"/>
            <a:ext cx="4286280" cy="3000396"/>
          </a:xfrm>
          <a:prstGeom prst="rect">
            <a:avLst/>
          </a:prstGeom>
          <a:noFill/>
        </p:spPr>
      </p:pic>
      <p:pic>
        <p:nvPicPr>
          <p:cNvPr id="1036" name="Picture 12" descr="http://www.logoscentre.ru/img/image/92678_2_1024x768_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285992"/>
            <a:ext cx="4071934" cy="3053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Какое сообщение услышали Вы?</a:t>
            </a:r>
            <a:br>
              <a:rPr lang="ru-RU" b="1" dirty="0" smtClean="0"/>
            </a:br>
            <a:r>
              <a:rPr lang="ru-RU" b="1" dirty="0" smtClean="0"/>
              <a:t>Какие ваши выводы?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Актуализация личного опыта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521497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Наш мозг эволюцией настроен считывать явные и неявные сигналы от других людей и расшифровывать их с высокой точностью, разделяя на опасные,  нейтральные и требующие внимания.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Какой тон голоса</a:t>
            </a:r>
          </a:p>
          <a:p>
            <a:pPr>
              <a:buNone/>
            </a:pPr>
            <a:r>
              <a:rPr lang="ru-RU" b="1" dirty="0" smtClean="0"/>
              <a:t> нравится Вам?</a:t>
            </a:r>
            <a:endParaRPr lang="ru-RU" b="1" dirty="0"/>
          </a:p>
        </p:txBody>
      </p:sp>
      <p:pic>
        <p:nvPicPr>
          <p:cNvPr id="44034" name="Picture 2" descr="http://ngnovoros.ru/userfiles/picoriginal/img-20170117104049-9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3857628"/>
            <a:ext cx="4716441" cy="27860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Восприятие информации </a:t>
            </a:r>
            <a:br>
              <a:rPr lang="ru-RU" sz="3600" b="1" dirty="0" smtClean="0"/>
            </a:br>
            <a:r>
              <a:rPr lang="ru-RU" sz="3600" b="1" dirty="0" smtClean="0"/>
              <a:t> (исследования психолога Пол </a:t>
            </a:r>
            <a:r>
              <a:rPr lang="ru-RU" sz="3600" b="1" dirty="0" err="1" smtClean="0"/>
              <a:t>Экмана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6082" name="Picture 2" descr="http://prosto-coach.ru/wp-content/uploads/golo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215370" cy="5357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myslide.ru/documents_3/e8d24e0b92721f1728f7afc1a030e3e7/img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919" y="0"/>
            <a:ext cx="926827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://900igr.net/up/datas/59872/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0"/>
            <a:ext cx="9644098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Зачем учителю управлять голосом?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Голосом обычно занимаются </a:t>
            </a:r>
            <a:r>
              <a:rPr lang="ru-RU" b="1" dirty="0" smtClean="0"/>
              <a:t>певцы</a:t>
            </a:r>
            <a:r>
              <a:rPr lang="ru-RU" dirty="0" smtClean="0"/>
              <a:t> и </a:t>
            </a:r>
            <a:r>
              <a:rPr lang="ru-RU" b="1" dirty="0" smtClean="0"/>
              <a:t>ораторы,</a:t>
            </a:r>
            <a:r>
              <a:rPr lang="ru-RU" dirty="0" smtClean="0"/>
              <a:t> в частности, </a:t>
            </a:r>
            <a:r>
              <a:rPr lang="ru-RU" b="1" dirty="0" err="1" smtClean="0"/>
              <a:t>бизнес-тренеры</a:t>
            </a:r>
            <a:r>
              <a:rPr lang="ru-RU" dirty="0" smtClean="0"/>
              <a:t>, – и это понятно: первым нужно красиво петь, а вторым – управлять вниманием группы и говорить достаточно громко для того, чтобы слышали все участники даже в большой аудитории.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165416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 с помощью голоса организовать пространство </a:t>
            </a:r>
            <a:r>
              <a:rPr lang="ru-RU" b="1" dirty="0" smtClean="0">
                <a:solidFill>
                  <a:srgbClr val="FF0000"/>
                </a:solidFill>
              </a:rPr>
              <a:t>ДОВЕРИЯ, ТВОРЧЕСТВА, СОТРУДНИЧЕСТВА?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ellup.me/media/%D1%84%D0%BE%D1%82%D0%BE%20%D0%BF%D1%80%D0%BE%D1%84%D0%B5%D1%81%D0%B8%D0%BE%D0%BD%D0%B0%D0%BB%D0%B8%D0%B7%D0%BC/jak-navchitisja-vistupati-privseljudno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1643050"/>
            <a:ext cx="7651009" cy="3643338"/>
          </a:xfrm>
          <a:prstGeom prst="rect">
            <a:avLst/>
          </a:prstGeom>
          <a:noFill/>
        </p:spPr>
      </p:pic>
      <p:pic>
        <p:nvPicPr>
          <p:cNvPr id="1028" name="Picture 4" descr="https://pingver.work/_bd/0/s381818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3271" y="2500306"/>
            <a:ext cx="4860729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Открытые сильные  интонации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472518" cy="515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7722"/>
                <a:gridCol w="2820623"/>
                <a:gridCol w="2824173"/>
              </a:tblGrid>
              <a:tr h="122413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тон волшебника (просьбы,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приглашения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энергия, стимулирование)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тон настоящего друга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(обещание, поддержка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тон монарха</a:t>
                      </a: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признание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благодарность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благословление</a:t>
                      </a:r>
                      <a:endParaRPr lang="ru-RU" dirty="0"/>
                    </a:p>
                  </a:txBody>
                  <a:tcPr/>
                </a:tc>
              </a:tr>
              <a:tr h="5005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Оптимистический, стратегический и открытый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Создает ощущение возможностей и открывает вовлеченность в будущее.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теплый и открытый, легкий и особенно нежный.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поддерживает в человеке самоуважение перед рядом трудностей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создает атмосферу прощения старых ошибок 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Поддерживает способности человека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звучит чисто на самом высоком резонансном тоне 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демонстрирует лидерство в тихом благодарении и радости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ощущение  продолжающегося развития, разворачивающейся  силы и направленности на цель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Закрытая сильная интонация – тон воина (тон Суворова)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Утверждение, указание, тактичные приказы</a:t>
            </a:r>
          </a:p>
          <a:p>
            <a:r>
              <a:rPr lang="ru-RU" dirty="0" smtClean="0"/>
              <a:t>голос звучит решительно и процедурно, требуя от вас действовать прямо сейчас, чтобы преодолеть трудности и выжить.</a:t>
            </a:r>
          </a:p>
          <a:p>
            <a:r>
              <a:rPr lang="ru-RU" dirty="0" smtClean="0"/>
              <a:t>всегда целенаправлен и прям</a:t>
            </a:r>
          </a:p>
          <a:p>
            <a:r>
              <a:rPr lang="ru-RU" dirty="0" smtClean="0"/>
              <a:t>полезен тогда, когда нужно принять решение о трудной задаче</a:t>
            </a:r>
          </a:p>
          <a:p>
            <a:r>
              <a:rPr lang="ru-RU" dirty="0" smtClean="0"/>
              <a:t>энергия передается тому человеку, которого вы стремитесь поддержать в его движении вперед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278</Words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Мастер-класс «Волшебные тоны» голоса. Влияние интонаций на достижение результатов в совместной деятельности» </vt:lpstr>
      <vt:lpstr>Актуализация личного опыта </vt:lpstr>
      <vt:lpstr>Восприятие информации   (исследования психолога Пол Экмана)</vt:lpstr>
      <vt:lpstr>Слайд 4</vt:lpstr>
      <vt:lpstr>Слайд 5</vt:lpstr>
      <vt:lpstr>Зачем учителю управлять голосом?</vt:lpstr>
      <vt:lpstr>Как с помощью голоса организовать пространство ДОВЕРИЯ, ТВОРЧЕСТВА, СОТРУДНИЧЕСТВА? </vt:lpstr>
      <vt:lpstr>Открытые сильные  интонации</vt:lpstr>
      <vt:lpstr>Закрытая сильная интонация – тон воина (тон Суворова) </vt:lpstr>
      <vt:lpstr>Какое сообщение услышали Вы? Какие ваши выводы?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«Волшебные тоны» голоса. Влияние интонаций на достижение результатов в совместной деятельности» </dc:title>
  <dc:creator>Инга</dc:creator>
  <cp:lastModifiedBy>Инга</cp:lastModifiedBy>
  <cp:revision>5</cp:revision>
  <dcterms:created xsi:type="dcterms:W3CDTF">2018-02-23T03:19:06Z</dcterms:created>
  <dcterms:modified xsi:type="dcterms:W3CDTF">2018-04-21T06:14:59Z</dcterms:modified>
</cp:coreProperties>
</file>