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56" r:id="rId2"/>
    <p:sldId id="264" r:id="rId3"/>
    <p:sldId id="263" r:id="rId4"/>
    <p:sldId id="257" r:id="rId5"/>
    <p:sldId id="265" r:id="rId6"/>
    <p:sldId id="259" r:id="rId7"/>
    <p:sldId id="271" r:id="rId8"/>
    <p:sldId id="270" r:id="rId9"/>
    <p:sldId id="269" r:id="rId10"/>
    <p:sldId id="261" r:id="rId11"/>
    <p:sldId id="268" r:id="rId12"/>
    <p:sldId id="266" r:id="rId13"/>
    <p:sldId id="267" r:id="rId14"/>
    <p:sldId id="26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65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D958D3-3844-45FD-B897-9D935965D8E8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DFCD70-A9B2-4042-B813-4139626A4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756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F7932-3F37-4F5B-90A9-AE902F4CB259}" type="datetime1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Федулова Л.К.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7FD41-9859-43C1-97F5-981CF563D6F8}" type="datetime1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Федулова Л.К.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20C03-CE56-4846-9330-8EF65E950C9F}" type="datetime1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Федулова Л.К.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52F24-969C-42CC-BFD7-7EE30A10F453}" type="datetime1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Федулова Л.К.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9511F-395A-4544-91A0-4A199843D9CE}" type="datetime1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Федулова Л.К.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23737-6051-4714-92E8-FE8B7345C7A8}" type="datetime1">
              <a:rPr lang="ru-RU" smtClean="0"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Федулова Л.К.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F407E-8379-4EDF-B187-B8C6E520840F}" type="datetime1">
              <a:rPr lang="ru-RU" smtClean="0"/>
              <a:t>22.11.2022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Федулова Л.К.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93A0D-C96A-43FD-A5B8-EADDACC7AE0C}" type="datetime1">
              <a:rPr lang="ru-RU" smtClean="0"/>
              <a:t>22.11.2022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Федулова Л.К.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923DF-858F-4BC6-A993-387AD3962B26}" type="datetime1">
              <a:rPr lang="ru-RU" smtClean="0"/>
              <a:t>22.11.2022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Федулова Л.К.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D8DA1-EB25-4609-AC7E-60ED16B1FF06}" type="datetime1">
              <a:rPr lang="ru-RU" smtClean="0"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Федулова Л.К.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9B77D-20E4-470C-B1D5-7F93587433EF}" type="datetime1">
              <a:rPr lang="ru-RU" smtClean="0"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Федулова Л.К.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8EF396-73F6-4EA7-B539-2121BD168F59}" type="datetime1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Федулова Л.К.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130425"/>
            <a:ext cx="8856984" cy="1470025"/>
          </a:xfrm>
        </p:spPr>
        <p:txBody>
          <a:bodyPr>
            <a:noAutofit/>
          </a:bodyPr>
          <a:lstStyle/>
          <a:p>
            <a:r>
              <a:rPr lang="ru-RU" sz="3200" dirty="0" smtClean="0"/>
              <a:t>Образовательный лифт</a:t>
            </a:r>
            <a:br>
              <a:rPr lang="ru-RU" sz="3200" dirty="0" smtClean="0"/>
            </a:br>
            <a:r>
              <a:rPr lang="ru-RU" sz="3200" dirty="0" smtClean="0"/>
              <a:t>или как выжить в современных реалиях педагогу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43716" y="4653136"/>
            <a:ext cx="4376756" cy="1345704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Федулова Лилия Константиновна, учитель биологии высшей квалификационной категории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467380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Муниципальное автономное общеобразовательное учреждение</a:t>
            </a:r>
          </a:p>
          <a:p>
            <a:pPr algn="ctr"/>
            <a:r>
              <a:rPr lang="ru-RU" b="1" dirty="0" smtClean="0"/>
              <a:t>Средняя общеобразовательная школа № 16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203848" y="6309320"/>
            <a:ext cx="2011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г. Березники, 2023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08535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tx2"/>
                </a:solidFill>
              </a:rPr>
              <a:t>Варианты ответов на вопрос № 4, предложенные </a:t>
            </a:r>
            <a:r>
              <a:rPr lang="ru-RU" sz="3600" b="1" dirty="0" smtClean="0">
                <a:solidFill>
                  <a:schemeClr val="tx2"/>
                </a:solidFill>
              </a:rPr>
              <a:t>детьми</a:t>
            </a:r>
            <a:r>
              <a:rPr lang="ru-RU" sz="3600" b="1" dirty="0">
                <a:solidFill>
                  <a:schemeClr val="tx2"/>
                </a:solidFill>
              </a:rPr>
              <a:t/>
            </a:r>
            <a:br>
              <a:rPr lang="ru-RU" sz="3600" b="1" dirty="0">
                <a:solidFill>
                  <a:schemeClr val="tx2"/>
                </a:solidFill>
              </a:rPr>
            </a:br>
            <a:endParaRPr lang="ru-RU" sz="3600" b="1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поливать </a:t>
            </a:r>
            <a:r>
              <a:rPr lang="ru-RU" dirty="0"/>
              <a:t>землю водой, создавать водоемы</a:t>
            </a:r>
          </a:p>
          <a:p>
            <a:pPr lvl="0"/>
            <a:r>
              <a:rPr lang="ru-RU" dirty="0"/>
              <a:t>посадка растений (трав), озеленение территорий</a:t>
            </a:r>
          </a:p>
          <a:p>
            <a:pPr lvl="0"/>
            <a:r>
              <a:rPr lang="ru-RU" dirty="0"/>
              <a:t>не вырубать (ограничить вырубку) леса</a:t>
            </a:r>
          </a:p>
          <a:p>
            <a:pPr lvl="0"/>
            <a:r>
              <a:rPr lang="ru-RU" dirty="0"/>
              <a:t>создать фонд по сбору средств для борьбы с опустыниванием</a:t>
            </a:r>
          </a:p>
          <a:p>
            <a:pPr lvl="0"/>
            <a:r>
              <a:rPr lang="ru-RU" dirty="0"/>
              <a:t>соблюдать правила ведения сельского хозяйства.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Федулова Л.К.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84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Сравнение данных</a:t>
            </a:r>
            <a:endParaRPr lang="ru-RU" sz="3600" b="1" dirty="0">
              <a:solidFill>
                <a:schemeClr val="tx2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Федулова Л.К.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11</a:t>
            </a:fld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7" y="1499974"/>
            <a:ext cx="5640109" cy="4309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221088"/>
            <a:ext cx="1809750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780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Способы </a:t>
            </a:r>
            <a:r>
              <a:rPr lang="ru-RU" b="1" dirty="0">
                <a:solidFill>
                  <a:schemeClr val="tx2"/>
                </a:solidFill>
              </a:rPr>
              <a:t>повышения уровня глобальных компетенций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fontAlgn="base">
              <a:buNone/>
            </a:pPr>
            <a:endParaRPr lang="ru-RU" dirty="0"/>
          </a:p>
          <a:p>
            <a:pPr lvl="0" fontAlgn="base"/>
            <a:r>
              <a:rPr lang="ru-RU" dirty="0"/>
              <a:t>отработка подобных заданий 1 раз в четверть, при 1 часе в неделю на уроках биологии и географии;</a:t>
            </a:r>
          </a:p>
          <a:p>
            <a:pPr lvl="0" fontAlgn="base"/>
            <a:r>
              <a:rPr lang="ru-RU" dirty="0"/>
              <a:t>учет продвижения результатов каждого учащегося;</a:t>
            </a:r>
          </a:p>
          <a:p>
            <a:pPr lvl="0" fontAlgn="base"/>
            <a:r>
              <a:rPr lang="ru-RU" dirty="0"/>
              <a:t>информирование родителей (через классного руководителя).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Федулова Л.К.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709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Выводы</a:t>
            </a:r>
            <a:endParaRPr lang="ru-RU" sz="3600" b="1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допускают </a:t>
            </a:r>
            <a:r>
              <a:rPr lang="ru-RU" dirty="0"/>
              <a:t>стандартные ошибки, не обращают внимание на окончание слов в вопросе, поэтому некоторые выбирают один верный ответ вместо трех.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задании № 3 не пишут обоснование, почему сделали именно такой выбор, т.к. пропускают это слово при прочтении. </a:t>
            </a:r>
            <a:endParaRPr lang="ru-RU" dirty="0" smtClean="0"/>
          </a:p>
          <a:p>
            <a:r>
              <a:rPr lang="ru-RU" dirty="0" smtClean="0"/>
              <a:t>Следовательно</a:t>
            </a:r>
            <a:r>
              <a:rPr lang="ru-RU" dirty="0"/>
              <a:t>, для хорошей </a:t>
            </a:r>
            <a:r>
              <a:rPr lang="ru-RU" dirty="0" err="1"/>
              <a:t>сформированности</a:t>
            </a:r>
            <a:r>
              <a:rPr lang="ru-RU" dirty="0"/>
              <a:t> глобальных компетенций необходимо хорошо сформированная у детей </a:t>
            </a:r>
            <a:r>
              <a:rPr lang="ru-RU" dirty="0" smtClean="0"/>
              <a:t>читательская </a:t>
            </a:r>
            <a:r>
              <a:rPr lang="ru-RU" dirty="0"/>
              <a:t>грамотность.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Федулова Л.К.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10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8" y="604838"/>
            <a:ext cx="8505825" cy="564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Федулова Л.К.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685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Анализ проблемной ситуации 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Выявление проблемных областей</a:t>
            </a:r>
          </a:p>
          <a:p>
            <a:r>
              <a:rPr lang="ru-RU" dirty="0" smtClean="0"/>
              <a:t>Формулирование проблемы </a:t>
            </a:r>
          </a:p>
          <a:p>
            <a:r>
              <a:rPr lang="ru-RU" dirty="0" smtClean="0"/>
              <a:t>Причины возникновения проблемы</a:t>
            </a:r>
          </a:p>
          <a:p>
            <a:r>
              <a:rPr lang="ru-RU" dirty="0" smtClean="0"/>
              <a:t>Постановка цели</a:t>
            </a:r>
          </a:p>
          <a:p>
            <a:r>
              <a:rPr lang="ru-RU" dirty="0" smtClean="0"/>
              <a:t>Способы и методы решения проблемы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Федулова Л.К.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187624" y="5157192"/>
            <a:ext cx="71101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Формирование глобальной компетентности</a:t>
            </a:r>
          </a:p>
        </p:txBody>
      </p:sp>
    </p:spTree>
    <p:extLst>
      <p:ext uri="{BB962C8B-B14F-4D97-AF65-F5344CB8AC3E}">
        <p14:creationId xmlns:p14="http://schemas.microsoft.com/office/powerpoint/2010/main" val="1575026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</a:rPr>
              <a:t>Эпиграф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</a:t>
            </a:r>
            <a:r>
              <a:rPr lang="ru-RU" b="1" i="1" dirty="0" smtClean="0"/>
              <a:t>Жизнь состоит не из проблем, </a:t>
            </a:r>
          </a:p>
          <a:p>
            <a:pPr marL="0" indent="0">
              <a:buNone/>
            </a:pPr>
            <a:r>
              <a:rPr lang="ru-RU" b="1" i="1" dirty="0" smtClean="0"/>
              <a:t>    а из множества способов их решений.</a:t>
            </a:r>
          </a:p>
          <a:p>
            <a:pPr marL="0" indent="0">
              <a:buNone/>
            </a:pPr>
            <a:r>
              <a:rPr lang="ru-RU" b="1" i="1" dirty="0" smtClean="0"/>
              <a:t>    Просто выбирай направление и двигайся!</a:t>
            </a:r>
            <a:endParaRPr lang="ru-RU" b="1" i="1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Федулова Л.К.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3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573016"/>
            <a:ext cx="3915241" cy="26689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2967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</a:rPr>
              <a:t>Направления действий педагога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Загрузить</a:t>
            </a:r>
          </a:p>
          <a:p>
            <a:r>
              <a:rPr lang="ru-RU" dirty="0" smtClean="0"/>
              <a:t>Озадачить </a:t>
            </a:r>
          </a:p>
          <a:p>
            <a:r>
              <a:rPr lang="ru-RU" dirty="0" smtClean="0"/>
              <a:t>Удивить</a:t>
            </a:r>
          </a:p>
          <a:p>
            <a:r>
              <a:rPr lang="ru-RU" dirty="0" smtClean="0"/>
              <a:t>Заинтересовать</a:t>
            </a:r>
          </a:p>
          <a:p>
            <a:r>
              <a:rPr lang="ru-RU" dirty="0" smtClean="0"/>
              <a:t>Поддержать</a:t>
            </a:r>
          </a:p>
          <a:p>
            <a:r>
              <a:rPr lang="ru-RU" dirty="0" smtClean="0"/>
              <a:t>Вдохновить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Получить результат 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          – развить, научить!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3" y="1268760"/>
            <a:ext cx="3216673" cy="4611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Федулова Л.К.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4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220072" y="5912022"/>
            <a:ext cx="3867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dirty="0"/>
              <a:t>Анатолий </a:t>
            </a:r>
            <a:r>
              <a:rPr lang="ru-RU" dirty="0" err="1" smtClean="0"/>
              <a:t>Гин</a:t>
            </a:r>
            <a:r>
              <a:rPr lang="ru-RU" dirty="0" smtClean="0"/>
              <a:t>, Ирина </a:t>
            </a:r>
            <a:r>
              <a:rPr lang="ru-RU" dirty="0" err="1" smtClean="0"/>
              <a:t>Анджеевская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06955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solidFill>
                  <a:schemeClr val="tx2"/>
                </a:solidFill>
              </a:rPr>
              <a:t>Разработка задания</a:t>
            </a:r>
            <a:br>
              <a:rPr lang="ru-RU" sz="3600" b="1" dirty="0">
                <a:solidFill>
                  <a:schemeClr val="tx2"/>
                </a:solidFill>
              </a:rPr>
            </a:br>
            <a:r>
              <a:rPr lang="ru-RU" sz="3600" b="1" dirty="0">
                <a:solidFill>
                  <a:schemeClr val="tx2"/>
                </a:solidFill>
              </a:rPr>
              <a:t>на формирование (оценивание) глобальных компетенций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Федулова Л.К.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5</a:t>
            </a:fld>
            <a:endParaRPr lang="ru-RU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0770" y="2132856"/>
            <a:ext cx="9254770" cy="3048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9632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Федулова Л.К.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6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916015"/>
            <a:ext cx="8144200" cy="1932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97152"/>
            <a:ext cx="8144200" cy="1940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6632"/>
            <a:ext cx="8144200" cy="2799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84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Федулова Л.К.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3044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Федулова Л.К.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62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Федулова Л.К.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161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289</Words>
  <Application>Microsoft Office PowerPoint</Application>
  <PresentationFormat>Экран (4:3)</PresentationFormat>
  <Paragraphs>69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Образовательный лифт или как выжить в современных реалиях педагогу</vt:lpstr>
      <vt:lpstr>Анализ проблемной ситуации </vt:lpstr>
      <vt:lpstr>Эпиграф</vt:lpstr>
      <vt:lpstr>Направления действий педагога</vt:lpstr>
      <vt:lpstr>Разработка задания на формирование (оценивание) глобальных компетенций</vt:lpstr>
      <vt:lpstr>Презентация PowerPoint</vt:lpstr>
      <vt:lpstr>Презентация PowerPoint</vt:lpstr>
      <vt:lpstr>Презентация PowerPoint</vt:lpstr>
      <vt:lpstr>Презентация PowerPoint</vt:lpstr>
      <vt:lpstr>Варианты ответов на вопрос № 4, предложенные детьми </vt:lpstr>
      <vt:lpstr>Сравнение данных</vt:lpstr>
      <vt:lpstr>Способы повышения уровня глобальных компетенций</vt:lpstr>
      <vt:lpstr>Выводы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Фишечки от Лилички</dc:title>
  <dc:creator>Acer</dc:creator>
  <cp:lastModifiedBy>Acer</cp:lastModifiedBy>
  <cp:revision>24</cp:revision>
  <dcterms:created xsi:type="dcterms:W3CDTF">2022-04-05T15:38:36Z</dcterms:created>
  <dcterms:modified xsi:type="dcterms:W3CDTF">2022-11-22T02:01:55Z</dcterms:modified>
</cp:coreProperties>
</file>