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516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Рисунок 33"/>
          <p:cNvPicPr/>
          <p:nvPr/>
        </p:nvPicPr>
        <p:blipFill>
          <a:blip r:embed="rId2" cstate="print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  <p:pic>
        <p:nvPicPr>
          <p:cNvPr id="35" name="Рисунок 34"/>
          <p:cNvPicPr/>
          <p:nvPr/>
        </p:nvPicPr>
        <p:blipFill>
          <a:blip r:embed="rId2" cstate="print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pn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400" y="5013176"/>
            <a:ext cx="10972440" cy="1250280"/>
          </a:xfrm>
        </p:spPr>
        <p:txBody>
          <a:bodyPr/>
          <a:lstStyle/>
          <a:p>
            <a:pPr algn="r"/>
            <a:r>
              <a:rPr lang="ru-RU" sz="2400" b="1" i="1" dirty="0" smtClean="0">
                <a:solidFill>
                  <a:srgbClr val="002060"/>
                </a:solidFill>
                <a:latin typeface="+mj-lt"/>
              </a:rPr>
              <a:t>Педагог-организатор МАОУ «СОШ № 101» г. Перми </a:t>
            </a:r>
            <a:br>
              <a:rPr lang="ru-RU" sz="2400" b="1" i="1" dirty="0" smtClean="0">
                <a:solidFill>
                  <a:srgbClr val="002060"/>
                </a:solidFill>
                <a:latin typeface="+mj-lt"/>
              </a:rPr>
            </a:br>
            <a:r>
              <a:rPr lang="ru-RU" sz="2400" b="1" i="1" dirty="0" err="1" smtClean="0">
                <a:solidFill>
                  <a:srgbClr val="002060"/>
                </a:solidFill>
                <a:latin typeface="+mj-lt"/>
              </a:rPr>
              <a:t>Шехирева</a:t>
            </a:r>
            <a:r>
              <a:rPr lang="ru-RU" sz="2400" b="1" i="1" dirty="0" smtClean="0">
                <a:solidFill>
                  <a:srgbClr val="002060"/>
                </a:solidFill>
                <a:latin typeface="+mj-lt"/>
              </a:rPr>
              <a:t> Маргарита Сергеевна</a:t>
            </a:r>
            <a:endParaRPr lang="ru-RU" sz="2400" b="1" i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1127448" y="1340768"/>
            <a:ext cx="10657184" cy="3888432"/>
          </a:xfrm>
        </p:spPr>
        <p:txBody>
          <a:bodyPr/>
          <a:lstStyle/>
          <a:p>
            <a:pPr algn="ctr"/>
            <a:r>
              <a:rPr lang="ru-RU" sz="4800" b="1" i="1" dirty="0" smtClean="0">
                <a:solidFill>
                  <a:srgbClr val="002060"/>
                </a:solidFill>
                <a:latin typeface="+mj-lt"/>
              </a:rPr>
              <a:t>Система наставничества в реализации муниципальной модели профессиональных проб и практик старшеклассников</a:t>
            </a:r>
            <a:endParaRPr lang="ru-RU" sz="48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872" y="346817"/>
            <a:ext cx="2043113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Рисунок 49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+mj-lt"/>
              </a:rPr>
              <a:t>Социальные партнеры МАОУ «СОШ № 101» г. Перми</a:t>
            </a:r>
            <a:endParaRPr lang="ru-RU" sz="2800" b="1" i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6" name="Picture 2" descr="Z:\Шехирева\Логипы\Аиф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528" y="1412776"/>
            <a:ext cx="1943128" cy="129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Z:\Шехирева\Логипы\Колыбель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700808"/>
            <a:ext cx="2133600" cy="78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Z:\Шехирева\Логипы\Пви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376" y="1340768"/>
            <a:ext cx="1894383" cy="1894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Z:\Шехирева\Логипы\Пцбк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496" y="3014081"/>
            <a:ext cx="21717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Z:\Шехирева\Логипы\Псс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088" y="1700808"/>
            <a:ext cx="1656184" cy="180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Z:\Шехирева\Логипы\Русгидро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440" y="2875588"/>
            <a:ext cx="2386608" cy="125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Z:\Шехирева\Логипы\Фаворит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496" y="4581128"/>
            <a:ext cx="1804008" cy="179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Z:\Шехирева\Логипы\Союз изобрет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280" y="3804656"/>
            <a:ext cx="252028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Z:\Шехирева\Логипы\Эстель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888" y="5187246"/>
            <a:ext cx="2471928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Z:\Шехирева\Логипы\Эмблема ДИМСИ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802" y="4426821"/>
            <a:ext cx="2162396" cy="195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/>
          </p:nvPr>
        </p:nvSpPr>
        <p:spPr>
          <a:xfrm>
            <a:off x="609480" y="1196752"/>
            <a:ext cx="5354280" cy="4385048"/>
          </a:xfrm>
        </p:spPr>
        <p:txBody>
          <a:bodyPr/>
          <a:lstStyle/>
          <a:p>
            <a:pPr algn="ctr"/>
            <a:r>
              <a:rPr lang="ru-RU" b="1" i="1" dirty="0" err="1" smtClean="0">
                <a:solidFill>
                  <a:srgbClr val="002060"/>
                </a:solidFill>
              </a:rPr>
              <a:t>Рухлядева</a:t>
            </a:r>
            <a:r>
              <a:rPr lang="ru-RU" b="1" i="1" dirty="0" smtClean="0">
                <a:solidFill>
                  <a:srgbClr val="002060"/>
                </a:solidFill>
              </a:rPr>
              <a:t> Ксения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/>
          </p:nvPr>
        </p:nvSpPr>
        <p:spPr>
          <a:xfrm>
            <a:off x="6231960" y="1196752"/>
            <a:ext cx="5354280" cy="438504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Степанова Любовь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3075" name="Picture 3" descr="C:\Users\Организаторы\Desktop\Ксюша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532" y="1556792"/>
            <a:ext cx="3502782" cy="467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Организаторы\Desktop\люб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2661" y="1556792"/>
            <a:ext cx="3489308" cy="4761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  <p:pic>
        <p:nvPicPr>
          <p:cNvPr id="41" name="Рисунок 40"/>
          <p:cNvPicPr/>
          <p:nvPr/>
        </p:nvPicPr>
        <p:blipFill>
          <a:blip r:embed="rId3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Рисунок 41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42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/>
          <p:cNvPicPr/>
          <p:nvPr/>
        </p:nvPicPr>
        <p:blipFill>
          <a:blip r:embed="rId2" cstate="print"/>
          <a:stretch/>
        </p:blipFill>
        <p:spPr>
          <a:xfrm>
            <a:off x="0" y="-5040"/>
            <a:ext cx="1219140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36</Words>
  <Application>Microsoft Office PowerPoint</Application>
  <PresentationFormat>Произвольный</PresentationFormat>
  <Paragraphs>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Педагог-организатор МАОУ «СОШ № 101» г. Перми  Шехирева Маргарита Сергеевна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Социальные партнеры МАОУ «СОШ № 101» г. Перми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Margarita</dc:creator>
  <cp:lastModifiedBy>Организаторы</cp:lastModifiedBy>
  <cp:revision>7</cp:revision>
  <dcterms:modified xsi:type="dcterms:W3CDTF">2021-08-23T04:32:23Z</dcterms:modified>
</cp:coreProperties>
</file>