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71" r:id="rId6"/>
    <p:sldId id="260" r:id="rId7"/>
    <p:sldId id="276" r:id="rId8"/>
    <p:sldId id="280" r:id="rId9"/>
    <p:sldId id="281" r:id="rId10"/>
    <p:sldId id="282" r:id="rId11"/>
    <p:sldId id="261" r:id="rId12"/>
    <p:sldId id="273" r:id="rId13"/>
    <p:sldId id="263" r:id="rId14"/>
    <p:sldId id="264" r:id="rId15"/>
    <p:sldId id="266" r:id="rId16"/>
    <p:sldId id="267" r:id="rId17"/>
    <p:sldId id="268" r:id="rId18"/>
    <p:sldId id="272" r:id="rId19"/>
    <p:sldId id="274" r:id="rId20"/>
    <p:sldId id="277" r:id="rId21"/>
    <p:sldId id="275" r:id="rId22"/>
    <p:sldId id="279" r:id="rId23"/>
    <p:sldId id="269" r:id="rId24"/>
    <p:sldId id="283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59018-899C-8373-8FD1-2A2039C9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F8368-7C5E-BF0C-99EA-9CDEB5DB5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D476-FF6E-C6F5-6CF3-557E4B5E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5CAD0-DBA0-E58C-0965-53D7B88E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D5152-9F03-E459-E83E-47625AE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9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277A5-236C-E6A1-FD1D-B53ABD91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7331AE-8E0F-5A90-C505-DC61BEC59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5033B-3E7D-B963-5DDD-2353D04C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55C0B-5230-D799-E7F2-E6AB1548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0BA93-A32D-58DA-4B23-6F298DFF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CC62B-DF4E-3A81-C25B-4328B8264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0BD86-0807-C419-3329-AC33AB92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BE644-C5CB-0F01-1D02-DD791DB1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464F-508E-22EF-0B61-99AB9DF4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AB0FC-DA22-58DA-A303-C323B4E6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BE605-0488-F433-550B-EC207181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9289B-45EC-B302-5EA2-F83EDA47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52961-F9CC-1F78-3E30-D2F9B642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62114-8BD8-2516-0DB4-E37C00F1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B9213-5B65-03CF-C0C3-F9FF211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906DC-87D0-85A6-948D-179588EA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0B3D68-5B12-FF4A-BE62-8ECEA8F2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EED1-E026-1EBB-929B-946EA6DC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B9890-83FB-DBE4-49CD-5F6F176A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6ED5D-2650-C572-331B-EBE3E4B7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3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CCDF-5BF9-257E-42E1-CB88E5BE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AD89D-7870-7E3F-7A58-ABD732260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ADC330-5A84-06DC-E177-565DA3A4D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195FBE-3C35-0B79-7A81-93B2367B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356FB2-4FE1-22C3-C7EA-462E23B0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81168-89FB-E2D5-360A-D37E09EF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552FA-2E0F-B5C2-F588-64D32540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9FF5A-3ABE-171B-F6FA-9E79E108B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0A89EA-02AE-3B71-3BF8-99E5FA1B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E97A4-3E10-D8AC-BAEE-99D205627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25ED7-8177-18C7-B90F-7B6C2551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6A24A3-718F-738E-52B4-D9C0E787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F7DFCC-4617-F7E2-93C3-2FD2EB40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82FBF2-75A7-D13E-FD30-5013A647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3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FF6FD-2C7D-D2F9-CD80-2ADE78B5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F38714-BD5B-9250-7EA8-99239BD5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41A1B5-7FC7-BAC8-830E-E019B15F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36E093-80AB-C66B-1CAD-52D74B8D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D8664C-2D0E-7F3A-E355-8BB441A1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D34159-49BC-30DB-84A1-4A5B48D5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C3C621-B753-2802-6448-B0F88B3C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2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F0C12-C754-AC7B-46E1-0A495616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6DB68-8AA9-6D81-2038-811755CC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8FD1AB-7A34-2BD1-FB71-F94DEE613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CC1B2A-A2B8-A093-AA7D-15596C25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6FE01-D0E1-3741-A517-175FF205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FB0D4-0375-F3F7-72DF-A00E3CF5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9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8FE29-D2BD-63F8-8BC5-E625235A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DFB63B-2396-FE99-A4EB-93E040BAE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37529E-C6EB-D8ED-A0DA-4C9852DA4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E6F5C-779C-4040-8AB5-6BBFAD2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92DBD-1BE4-B90E-5610-0128169F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AFED5-C634-0CFA-1BFA-49E68B1F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00584-7763-599E-2E0E-AB001359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A97DC6-7CB2-D531-923F-CC559C5A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9E3ECA-D4B9-0572-B233-7B66F23BC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5456-33C0-4EFD-8DF5-88B6E1D6CAC2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AC961-5B3B-AF3D-7295-9CC99479A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08805-62C9-56A2-AFC2-10DFF79C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C36CE-BC16-46C6-94BF-0C38F36A8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dqjTn3ACO9jQg" TargetMode="External"/><Relationship Id="rId2" Type="http://schemas.openxmlformats.org/officeDocument/2006/relationships/hyperlink" Target="https://events.webinar.ru/51207829/11676805/record-new/1207949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FA1E1A-3515-AFDE-0B64-F5547C720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06" r="46013" b="46543"/>
          <a:stretch/>
        </p:blipFill>
        <p:spPr>
          <a:xfrm>
            <a:off x="0" y="0"/>
            <a:ext cx="12192000" cy="6862763"/>
          </a:xfrm>
          <a:prstGeom prst="rect">
            <a:avLst/>
          </a:prstGeom>
          <a:ln w="28575">
            <a:noFill/>
          </a:ln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2173" y="2371527"/>
            <a:ext cx="1074420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Особенности преподавания физики и</a:t>
            </a:r>
            <a:b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астрономии в контексте обновленных</a:t>
            </a:r>
            <a:b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ФГОС ООО</a:t>
            </a:r>
            <a:endParaRPr lang="ru-RU" sz="3600" b="1" spc="-1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598" y="5162197"/>
            <a:ext cx="1060735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solidFill>
                  <a:srgbClr val="FFFFFF"/>
                </a:solidFill>
                <a:latin typeface="Arial"/>
                <a:cs typeface="Arial"/>
              </a:rPr>
              <a:t>Яковлева Надежда Геннадьевна, старший преподаватель кафедры общего образования ГАУ ДПО "Институт развития образования Пермского края"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91AD208-77A3-1D74-90A2-832B7A0BE52F}"/>
              </a:ext>
            </a:extLst>
          </p:cNvPr>
          <p:cNvGrpSpPr/>
          <p:nvPr/>
        </p:nvGrpSpPr>
        <p:grpSpPr>
          <a:xfrm>
            <a:off x="8134350" y="411501"/>
            <a:ext cx="3360369" cy="607674"/>
            <a:chOff x="8134350" y="411501"/>
            <a:chExt cx="3360369" cy="6076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CBD60E-2EB4-9E62-8AB5-4B085EAA20CA}"/>
                </a:ext>
              </a:extLst>
            </p:cNvPr>
            <p:cNvSpPr txBox="1"/>
            <p:nvPr/>
          </p:nvSpPr>
          <p:spPr>
            <a:xfrm>
              <a:off x="8319109" y="411501"/>
              <a:ext cx="2990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учитель будущего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8DFE7C6-05B4-5DDC-E6D1-554A1354FCE5}"/>
                </a:ext>
              </a:extLst>
            </p:cNvPr>
            <p:cNvSpPr/>
            <p:nvPr/>
          </p:nvSpPr>
          <p:spPr>
            <a:xfrm>
              <a:off x="8134350" y="926774"/>
              <a:ext cx="352425" cy="924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8943044-28F8-3856-A99A-211BC6093732}"/>
                </a:ext>
              </a:extLst>
            </p:cNvPr>
            <p:cNvSpPr/>
            <p:nvPr/>
          </p:nvSpPr>
          <p:spPr>
            <a:xfrm>
              <a:off x="11074075" y="491735"/>
              <a:ext cx="420644" cy="892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80A7B6-833E-8BE3-1FC1-FEF2776F100B}"/>
              </a:ext>
            </a:extLst>
          </p:cNvPr>
          <p:cNvSpPr/>
          <p:nvPr/>
        </p:nvSpPr>
        <p:spPr>
          <a:xfrm>
            <a:off x="838199" y="1533467"/>
            <a:ext cx="10700657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325755" lvl="0" indent="0" algn="l" defTabSz="914400" rtl="0" eaLnBrk="1" fontAlgn="auto" latinLnBrk="0" hangingPunct="1">
              <a:lnSpc>
                <a:spcPts val="292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Введены</a:t>
            </a:r>
            <a:r>
              <a:rPr kumimoji="0" lang="ru-RU" sz="3600" b="1" i="0" u="none" strike="noStrike" kern="1200" cap="none" spc="-1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понятия</a:t>
            </a:r>
            <a:r>
              <a:rPr kumimoji="0" lang="ru-RU" sz="3600" b="1" i="0" u="none" strike="noStrike" kern="1200" cap="none" spc="-10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-1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«учебно-исследовательская и проектная деятельность»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 Narrow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DF1D1AD-1415-68DC-AF7D-033D5FB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174DD5-13EE-F574-70D2-69412F21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FD899-C938-E713-8709-FBCD2A5F3B9D}"/>
              </a:ext>
            </a:extLst>
          </p:cNvPr>
          <p:cNvSpPr txBox="1"/>
          <p:nvPr/>
        </p:nvSpPr>
        <p:spPr>
          <a:xfrm>
            <a:off x="838199" y="544273"/>
            <a:ext cx="9572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ОБНОВЛЕННЫЕ</a:t>
            </a:r>
            <a:r>
              <a:rPr kumimoji="0" lang="ru-RU" sz="2800" b="1" i="0" u="none" strike="noStrike" kern="1200" cap="none" spc="-2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ФГОС: НОВЫЕ ПОНЯТИЯ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4C28E-C65F-04A4-5C7E-FD108F74B448}"/>
              </a:ext>
            </a:extLst>
          </p:cNvPr>
          <p:cNvSpPr txBox="1"/>
          <p:nvPr/>
        </p:nvSpPr>
        <p:spPr>
          <a:xfrm>
            <a:off x="838199" y="2831729"/>
            <a:ext cx="10700657" cy="15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830" marR="574040" algn="just">
              <a:lnSpc>
                <a:spcPts val="1860"/>
              </a:lnSpc>
              <a:spcBef>
                <a:spcPts val="1855"/>
              </a:spcBef>
              <a:tabLst>
                <a:tab pos="210185" algn="l"/>
              </a:tabLst>
            </a:pPr>
            <a:r>
              <a:rPr lang="ru-RU" sz="2400" b="1" dirty="0">
                <a:solidFill>
                  <a:srgbClr val="333333"/>
                </a:solidFill>
                <a:cs typeface="Arial Narrow"/>
              </a:rPr>
              <a:t>III. Требования</a:t>
            </a:r>
            <a:r>
              <a:rPr lang="ru-RU" sz="2400" b="1" spc="10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к</a:t>
            </a:r>
            <a:r>
              <a:rPr lang="ru-RU" sz="2400" b="1" spc="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условиям</a:t>
            </a:r>
            <a:r>
              <a:rPr lang="ru-RU" sz="2400" b="1" spc="-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реализации</a:t>
            </a:r>
            <a:r>
              <a:rPr lang="ru-RU" sz="2400" b="1" spc="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spc="-10" dirty="0">
                <a:solidFill>
                  <a:srgbClr val="333333"/>
                </a:solidFill>
                <a:cs typeface="Arial Narrow"/>
              </a:rPr>
              <a:t>программы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основного общего</a:t>
            </a:r>
            <a:r>
              <a:rPr lang="ru-RU" sz="2400" b="1" spc="-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spc="-10" dirty="0">
                <a:solidFill>
                  <a:srgbClr val="333333"/>
                </a:solidFill>
                <a:cs typeface="Arial Narrow"/>
              </a:rPr>
              <a:t>образования</a:t>
            </a:r>
            <a:endParaRPr lang="ru-RU" sz="2400" b="1" dirty="0">
              <a:cs typeface="Arial Narrow"/>
            </a:endParaRPr>
          </a:p>
          <a:p>
            <a:pPr marL="36830" marR="5080" algn="just">
              <a:lnSpc>
                <a:spcPct val="86100"/>
              </a:lnSpc>
              <a:spcBef>
                <a:spcPts val="409"/>
              </a:spcBef>
              <a:buClr>
                <a:srgbClr val="333333"/>
              </a:buClr>
              <a:tabLst>
                <a:tab pos="405765" algn="l"/>
              </a:tabLst>
            </a:pPr>
            <a:r>
              <a:rPr lang="ru-RU" sz="2400" dirty="0"/>
              <a:t>	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35.2. </a:t>
            </a:r>
            <a:r>
              <a:rPr lang="ru-RU" sz="2400" dirty="0"/>
              <a:t>формирования у обучающихся опыта самостоятельной образовательной, общественной, </a:t>
            </a:r>
            <a:r>
              <a:rPr lang="ru-RU" sz="2400" b="1" dirty="0"/>
              <a:t>проектной, учебно-исследовательской</a:t>
            </a:r>
            <a:r>
              <a:rPr lang="ru-RU" sz="2400" dirty="0"/>
              <a:t>, спортивно-оздоровительной и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2149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9FFB1D-1039-A23C-F986-F3BDD91D3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65125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6BD3-0DB5-9834-D451-4BD319EB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75287"/>
            <a:ext cx="10464800" cy="8286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МЕТОДОЛОГИЧЕСКАЯ ОСНОВА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22CF0-D357-3B93-4347-74534DA6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539113"/>
            <a:ext cx="10845800" cy="4424363"/>
          </a:xfrm>
        </p:spPr>
        <p:txBody>
          <a:bodyPr/>
          <a:lstStyle/>
          <a:p>
            <a:pPr marL="0" indent="0">
              <a:buNone/>
            </a:pPr>
            <a:r>
              <a:rPr lang="ru-RU" b="1" spc="-25" dirty="0">
                <a:solidFill>
                  <a:schemeClr val="accent1">
                    <a:lumMod val="50000"/>
                  </a:schemeClr>
                </a:solidFill>
              </a:rPr>
              <a:t>Ключевая</a:t>
            </a:r>
            <a:r>
              <a:rPr lang="ru-RU" b="1" spc="-1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20" dirty="0">
                <a:solidFill>
                  <a:schemeClr val="accent1">
                    <a:lumMod val="50000"/>
                  </a:schemeClr>
                </a:solidFill>
              </a:rPr>
              <a:t>педагогическая</a:t>
            </a:r>
            <a:r>
              <a:rPr lang="ru-RU" b="1" spc="-9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задача:</a:t>
            </a:r>
            <a:r>
              <a:rPr lang="ru-RU" b="1" spc="-1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создание</a:t>
            </a:r>
            <a:r>
              <a:rPr lang="ru-RU" b="1" spc="-12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условий инициирующих</a:t>
            </a:r>
            <a:r>
              <a:rPr lang="ru-RU" b="1" spc="-1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действие</a:t>
            </a:r>
            <a:r>
              <a:rPr lang="ru-RU" b="1" spc="-13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обучающегося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4FA0CA6-4D4F-43A4-13C4-2D293E2D9FAA}"/>
              </a:ext>
            </a:extLst>
          </p:cNvPr>
          <p:cNvGrpSpPr/>
          <p:nvPr/>
        </p:nvGrpSpPr>
        <p:grpSpPr>
          <a:xfrm>
            <a:off x="889000" y="2920999"/>
            <a:ext cx="10515600" cy="3432175"/>
            <a:chOff x="131063" y="2825495"/>
            <a:chExt cx="9397492" cy="2956560"/>
          </a:xfrm>
        </p:grpSpPr>
        <p:grpSp>
          <p:nvGrpSpPr>
            <p:cNvPr id="24" name="object 14">
              <a:extLst>
                <a:ext uri="{FF2B5EF4-FFF2-40B4-BE49-F238E27FC236}">
                  <a16:creationId xmlns:a16="http://schemas.microsoft.com/office/drawing/2014/main" id="{2241BA0B-7EEB-EFFB-92E2-75D7F328E19E}"/>
                </a:ext>
              </a:extLst>
            </p:cNvPr>
            <p:cNvGrpSpPr/>
            <p:nvPr/>
          </p:nvGrpSpPr>
          <p:grpSpPr>
            <a:xfrm>
              <a:off x="6301485" y="2883154"/>
              <a:ext cx="3227070" cy="823594"/>
              <a:chOff x="6301485" y="2883154"/>
              <a:chExt cx="3227070" cy="823594"/>
            </a:xfrm>
          </p:grpSpPr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id="{F1AD0BD5-89E0-478F-AB6E-0887AC152F40}"/>
                  </a:ext>
                </a:extLst>
              </p:cNvPr>
              <p:cNvSpPr/>
              <p:nvPr/>
            </p:nvSpPr>
            <p:spPr>
              <a:xfrm>
                <a:off x="6307835" y="2889504"/>
                <a:ext cx="3214370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3214370" h="810895">
                    <a:moveTo>
                      <a:pt x="3213862" y="0"/>
                    </a:moveTo>
                    <a:lnTo>
                      <a:pt x="0" y="0"/>
                    </a:lnTo>
                    <a:lnTo>
                      <a:pt x="0" y="810641"/>
                    </a:lnTo>
                    <a:lnTo>
                      <a:pt x="3213862" y="810641"/>
                    </a:lnTo>
                    <a:lnTo>
                      <a:pt x="3213862" y="0"/>
                    </a:lnTo>
                    <a:close/>
                  </a:path>
                </a:pathLst>
              </a:custGeom>
              <a:solidFill>
                <a:srgbClr val="4775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6">
                <a:extLst>
                  <a:ext uri="{FF2B5EF4-FFF2-40B4-BE49-F238E27FC236}">
                    <a16:creationId xmlns:a16="http://schemas.microsoft.com/office/drawing/2014/main" id="{8EEFC312-6A53-AE2D-960B-0500E65DC5ED}"/>
                  </a:ext>
                </a:extLst>
              </p:cNvPr>
              <p:cNvSpPr/>
              <p:nvPr/>
            </p:nvSpPr>
            <p:spPr>
              <a:xfrm>
                <a:off x="6307835" y="2889504"/>
                <a:ext cx="3214370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3214370" h="810895">
                    <a:moveTo>
                      <a:pt x="0" y="810641"/>
                    </a:moveTo>
                    <a:lnTo>
                      <a:pt x="3213862" y="810641"/>
                    </a:lnTo>
                    <a:lnTo>
                      <a:pt x="3213862" y="0"/>
                    </a:lnTo>
                    <a:lnTo>
                      <a:pt x="0" y="0"/>
                    </a:lnTo>
                    <a:lnTo>
                      <a:pt x="0" y="810641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" name="object 20">
              <a:extLst>
                <a:ext uri="{FF2B5EF4-FFF2-40B4-BE49-F238E27FC236}">
                  <a16:creationId xmlns:a16="http://schemas.microsoft.com/office/drawing/2014/main" id="{DAD9F34E-F799-1BE3-0D76-8B680FBBE3F0}"/>
                </a:ext>
              </a:extLst>
            </p:cNvPr>
            <p:cNvGrpSpPr/>
            <p:nvPr/>
          </p:nvGrpSpPr>
          <p:grpSpPr>
            <a:xfrm>
              <a:off x="3114801" y="3895090"/>
              <a:ext cx="2667635" cy="823594"/>
              <a:chOff x="3114801" y="3895090"/>
              <a:chExt cx="2667635" cy="823594"/>
            </a:xfrm>
          </p:grpSpPr>
          <p:sp>
            <p:nvSpPr>
              <p:cNvPr id="51" name="object 21">
                <a:extLst>
                  <a:ext uri="{FF2B5EF4-FFF2-40B4-BE49-F238E27FC236}">
                    <a16:creationId xmlns:a16="http://schemas.microsoft.com/office/drawing/2014/main" id="{A3D1FCE2-E2E3-4551-C000-B9D2ED697BC8}"/>
                  </a:ext>
                </a:extLst>
              </p:cNvPr>
              <p:cNvSpPr/>
              <p:nvPr/>
            </p:nvSpPr>
            <p:spPr>
              <a:xfrm>
                <a:off x="3121151" y="3901440"/>
                <a:ext cx="265493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2654935" h="810895">
                    <a:moveTo>
                      <a:pt x="2654680" y="0"/>
                    </a:moveTo>
                    <a:lnTo>
                      <a:pt x="0" y="0"/>
                    </a:lnTo>
                    <a:lnTo>
                      <a:pt x="0" y="810641"/>
                    </a:lnTo>
                    <a:lnTo>
                      <a:pt x="2654680" y="810641"/>
                    </a:lnTo>
                    <a:lnTo>
                      <a:pt x="2654680" y="0"/>
                    </a:lnTo>
                    <a:close/>
                  </a:path>
                </a:pathLst>
              </a:custGeom>
              <a:solidFill>
                <a:srgbClr val="3B67A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22">
                <a:extLst>
                  <a:ext uri="{FF2B5EF4-FFF2-40B4-BE49-F238E27FC236}">
                    <a16:creationId xmlns:a16="http://schemas.microsoft.com/office/drawing/2014/main" id="{091F10AA-4B91-1674-ABAE-0C1AF0B03168}"/>
                  </a:ext>
                </a:extLst>
              </p:cNvPr>
              <p:cNvSpPr/>
              <p:nvPr/>
            </p:nvSpPr>
            <p:spPr>
              <a:xfrm>
                <a:off x="3121151" y="3901440"/>
                <a:ext cx="265493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2654935" h="810895">
                    <a:moveTo>
                      <a:pt x="0" y="810641"/>
                    </a:moveTo>
                    <a:lnTo>
                      <a:pt x="2654680" y="810641"/>
                    </a:lnTo>
                    <a:lnTo>
                      <a:pt x="2654680" y="0"/>
                    </a:lnTo>
                    <a:lnTo>
                      <a:pt x="0" y="0"/>
                    </a:lnTo>
                    <a:lnTo>
                      <a:pt x="0" y="810641"/>
                    </a:lnTo>
                    <a:close/>
                  </a:path>
                </a:pathLst>
              </a:custGeom>
              <a:ln w="1219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6" name="object 24">
              <a:extLst>
                <a:ext uri="{FF2B5EF4-FFF2-40B4-BE49-F238E27FC236}">
                  <a16:creationId xmlns:a16="http://schemas.microsoft.com/office/drawing/2014/main" id="{3E021CBF-A401-073F-8CD7-B69D4EE7FA07}"/>
                </a:ext>
              </a:extLst>
            </p:cNvPr>
            <p:cNvGrpSpPr/>
            <p:nvPr/>
          </p:nvGrpSpPr>
          <p:grpSpPr>
            <a:xfrm>
              <a:off x="6301485" y="3895090"/>
              <a:ext cx="3216275" cy="823594"/>
              <a:chOff x="6301485" y="3895090"/>
              <a:chExt cx="3216275" cy="823594"/>
            </a:xfrm>
          </p:grpSpPr>
          <p:sp>
            <p:nvSpPr>
              <p:cNvPr id="49" name="object 25">
                <a:extLst>
                  <a:ext uri="{FF2B5EF4-FFF2-40B4-BE49-F238E27FC236}">
                    <a16:creationId xmlns:a16="http://schemas.microsoft.com/office/drawing/2014/main" id="{AB539503-3749-855B-E977-0934B603396F}"/>
                  </a:ext>
                </a:extLst>
              </p:cNvPr>
              <p:cNvSpPr/>
              <p:nvPr/>
            </p:nvSpPr>
            <p:spPr>
              <a:xfrm>
                <a:off x="6307835" y="3901440"/>
                <a:ext cx="320357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3203575" h="810895">
                    <a:moveTo>
                      <a:pt x="3203320" y="0"/>
                    </a:moveTo>
                    <a:lnTo>
                      <a:pt x="0" y="0"/>
                    </a:lnTo>
                    <a:lnTo>
                      <a:pt x="0" y="810641"/>
                    </a:lnTo>
                    <a:lnTo>
                      <a:pt x="3203320" y="810641"/>
                    </a:lnTo>
                    <a:lnTo>
                      <a:pt x="3203320" y="0"/>
                    </a:lnTo>
                    <a:close/>
                  </a:path>
                </a:pathLst>
              </a:custGeom>
              <a:solidFill>
                <a:srgbClr val="4775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26">
                <a:extLst>
                  <a:ext uri="{FF2B5EF4-FFF2-40B4-BE49-F238E27FC236}">
                    <a16:creationId xmlns:a16="http://schemas.microsoft.com/office/drawing/2014/main" id="{FEF1D91B-6254-50F1-7D99-B78E2FA29539}"/>
                  </a:ext>
                </a:extLst>
              </p:cNvPr>
              <p:cNvSpPr/>
              <p:nvPr/>
            </p:nvSpPr>
            <p:spPr>
              <a:xfrm>
                <a:off x="6307835" y="3901440"/>
                <a:ext cx="3203575" cy="810895"/>
              </a:xfrm>
              <a:custGeom>
                <a:avLst/>
                <a:gdLst/>
                <a:ahLst/>
                <a:cxnLst/>
                <a:rect l="l" t="t" r="r" b="b"/>
                <a:pathLst>
                  <a:path w="3203575" h="810895">
                    <a:moveTo>
                      <a:pt x="0" y="810641"/>
                    </a:moveTo>
                    <a:lnTo>
                      <a:pt x="3203320" y="810641"/>
                    </a:lnTo>
                    <a:lnTo>
                      <a:pt x="3203320" y="0"/>
                    </a:lnTo>
                    <a:lnTo>
                      <a:pt x="0" y="0"/>
                    </a:lnTo>
                    <a:lnTo>
                      <a:pt x="0" y="810641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" name="object 28">
              <a:extLst>
                <a:ext uri="{FF2B5EF4-FFF2-40B4-BE49-F238E27FC236}">
                  <a16:creationId xmlns:a16="http://schemas.microsoft.com/office/drawing/2014/main" id="{0C130105-1480-08E0-EF15-DFDE1D768C6A}"/>
                </a:ext>
              </a:extLst>
            </p:cNvPr>
            <p:cNvGrpSpPr/>
            <p:nvPr/>
          </p:nvGrpSpPr>
          <p:grpSpPr>
            <a:xfrm>
              <a:off x="3114801" y="4908550"/>
              <a:ext cx="2667635" cy="821690"/>
              <a:chOff x="3114801" y="4908550"/>
              <a:chExt cx="2667635" cy="821690"/>
            </a:xfrm>
          </p:grpSpPr>
          <p:sp>
            <p:nvSpPr>
              <p:cNvPr id="47" name="object 29">
                <a:extLst>
                  <a:ext uri="{FF2B5EF4-FFF2-40B4-BE49-F238E27FC236}">
                    <a16:creationId xmlns:a16="http://schemas.microsoft.com/office/drawing/2014/main" id="{92302366-625F-FC1D-A179-127A4643C098}"/>
                  </a:ext>
                </a:extLst>
              </p:cNvPr>
              <p:cNvSpPr/>
              <p:nvPr/>
            </p:nvSpPr>
            <p:spPr>
              <a:xfrm>
                <a:off x="3121151" y="4914900"/>
                <a:ext cx="265493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2654935" h="808989">
                    <a:moveTo>
                      <a:pt x="2654680" y="0"/>
                    </a:moveTo>
                    <a:lnTo>
                      <a:pt x="0" y="0"/>
                    </a:lnTo>
                    <a:lnTo>
                      <a:pt x="0" y="808863"/>
                    </a:lnTo>
                    <a:lnTo>
                      <a:pt x="2654680" y="808863"/>
                    </a:lnTo>
                    <a:lnTo>
                      <a:pt x="2654680" y="0"/>
                    </a:lnTo>
                    <a:close/>
                  </a:path>
                </a:pathLst>
              </a:custGeom>
              <a:solidFill>
                <a:srgbClr val="3B67A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30">
                <a:extLst>
                  <a:ext uri="{FF2B5EF4-FFF2-40B4-BE49-F238E27FC236}">
                    <a16:creationId xmlns:a16="http://schemas.microsoft.com/office/drawing/2014/main" id="{47C15304-A147-4FCF-BB4A-8C953F5D6DD6}"/>
                  </a:ext>
                </a:extLst>
              </p:cNvPr>
              <p:cNvSpPr/>
              <p:nvPr/>
            </p:nvSpPr>
            <p:spPr>
              <a:xfrm>
                <a:off x="3121151" y="4914900"/>
                <a:ext cx="265493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2654935" h="808989">
                    <a:moveTo>
                      <a:pt x="0" y="808863"/>
                    </a:moveTo>
                    <a:lnTo>
                      <a:pt x="2654680" y="808863"/>
                    </a:lnTo>
                    <a:lnTo>
                      <a:pt x="2654680" y="0"/>
                    </a:lnTo>
                    <a:lnTo>
                      <a:pt x="0" y="0"/>
                    </a:lnTo>
                    <a:lnTo>
                      <a:pt x="0" y="808863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8" name="object 32">
              <a:extLst>
                <a:ext uri="{FF2B5EF4-FFF2-40B4-BE49-F238E27FC236}">
                  <a16:creationId xmlns:a16="http://schemas.microsoft.com/office/drawing/2014/main" id="{A5EC11C6-3882-50CA-FBB4-37BAFF0492D7}"/>
                </a:ext>
              </a:extLst>
            </p:cNvPr>
            <p:cNvGrpSpPr/>
            <p:nvPr/>
          </p:nvGrpSpPr>
          <p:grpSpPr>
            <a:xfrm>
              <a:off x="6301740" y="4908803"/>
              <a:ext cx="3216910" cy="821055"/>
              <a:chOff x="6301740" y="4908803"/>
              <a:chExt cx="3216910" cy="821055"/>
            </a:xfrm>
          </p:grpSpPr>
          <p:sp>
            <p:nvSpPr>
              <p:cNvPr id="45" name="object 33">
                <a:extLst>
                  <a:ext uri="{FF2B5EF4-FFF2-40B4-BE49-F238E27FC236}">
                    <a16:creationId xmlns:a16="http://schemas.microsoft.com/office/drawing/2014/main" id="{1391E74C-7C4A-AC1A-8681-4FCBD50E44F4}"/>
                  </a:ext>
                </a:extLst>
              </p:cNvPr>
              <p:cNvSpPr/>
              <p:nvPr/>
            </p:nvSpPr>
            <p:spPr>
              <a:xfrm>
                <a:off x="6307836" y="4914899"/>
                <a:ext cx="320484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3204845" h="808989">
                    <a:moveTo>
                      <a:pt x="3204464" y="0"/>
                    </a:moveTo>
                    <a:lnTo>
                      <a:pt x="0" y="0"/>
                    </a:lnTo>
                    <a:lnTo>
                      <a:pt x="0" y="808863"/>
                    </a:lnTo>
                    <a:lnTo>
                      <a:pt x="3204464" y="808863"/>
                    </a:lnTo>
                    <a:lnTo>
                      <a:pt x="3204464" y="0"/>
                    </a:lnTo>
                    <a:close/>
                  </a:path>
                </a:pathLst>
              </a:custGeom>
              <a:solidFill>
                <a:srgbClr val="4775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34">
                <a:extLst>
                  <a:ext uri="{FF2B5EF4-FFF2-40B4-BE49-F238E27FC236}">
                    <a16:creationId xmlns:a16="http://schemas.microsoft.com/office/drawing/2014/main" id="{8A702B10-A49C-0621-C428-81D7BDFB4884}"/>
                  </a:ext>
                </a:extLst>
              </p:cNvPr>
              <p:cNvSpPr/>
              <p:nvPr/>
            </p:nvSpPr>
            <p:spPr>
              <a:xfrm>
                <a:off x="6307836" y="4914899"/>
                <a:ext cx="3204845" cy="808990"/>
              </a:xfrm>
              <a:custGeom>
                <a:avLst/>
                <a:gdLst/>
                <a:ahLst/>
                <a:cxnLst/>
                <a:rect l="l" t="t" r="r" b="b"/>
                <a:pathLst>
                  <a:path w="3204845" h="808989">
                    <a:moveTo>
                      <a:pt x="0" y="808863"/>
                    </a:moveTo>
                    <a:lnTo>
                      <a:pt x="3204464" y="808863"/>
                    </a:lnTo>
                    <a:lnTo>
                      <a:pt x="3204464" y="0"/>
                    </a:lnTo>
                    <a:lnTo>
                      <a:pt x="0" y="0"/>
                    </a:lnTo>
                    <a:lnTo>
                      <a:pt x="0" y="808863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C9C096C2-AE99-47C5-22B2-4CFE7C2820E9}"/>
                </a:ext>
              </a:extLst>
            </p:cNvPr>
            <p:cNvGrpSpPr/>
            <p:nvPr/>
          </p:nvGrpSpPr>
          <p:grpSpPr>
            <a:xfrm>
              <a:off x="131063" y="2825495"/>
              <a:ext cx="9384157" cy="2956560"/>
              <a:chOff x="131063" y="2825495"/>
              <a:chExt cx="9384157" cy="2956560"/>
            </a:xfrm>
          </p:grpSpPr>
          <p:grpSp>
            <p:nvGrpSpPr>
              <p:cNvPr id="30" name="object 4">
                <a:extLst>
                  <a:ext uri="{FF2B5EF4-FFF2-40B4-BE49-F238E27FC236}">
                    <a16:creationId xmlns:a16="http://schemas.microsoft.com/office/drawing/2014/main" id="{83D3EC11-6572-177F-29E3-313CF44B2213}"/>
                  </a:ext>
                </a:extLst>
              </p:cNvPr>
              <p:cNvGrpSpPr/>
              <p:nvPr/>
            </p:nvGrpSpPr>
            <p:grpSpPr>
              <a:xfrm>
                <a:off x="2953257" y="2883154"/>
                <a:ext cx="3361054" cy="2442210"/>
                <a:chOff x="2953257" y="2883154"/>
                <a:chExt cx="3361054" cy="2442210"/>
              </a:xfrm>
            </p:grpSpPr>
            <p:sp>
              <p:nvSpPr>
                <p:cNvPr id="39" name="object 5">
                  <a:extLst>
                    <a:ext uri="{FF2B5EF4-FFF2-40B4-BE49-F238E27FC236}">
                      <a16:creationId xmlns:a16="http://schemas.microsoft.com/office/drawing/2014/main" id="{CF053991-FE2D-FA28-3653-554BACEE08E6}"/>
                    </a:ext>
                  </a:extLst>
                </p:cNvPr>
                <p:cNvSpPr/>
                <p:nvPr/>
              </p:nvSpPr>
              <p:spPr>
                <a:xfrm>
                  <a:off x="5775959" y="5318760"/>
                  <a:ext cx="5314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95">
                      <a:moveTo>
                        <a:pt x="0" y="0"/>
                      </a:moveTo>
                      <a:lnTo>
                        <a:pt x="531494" y="0"/>
                      </a:lnTo>
                    </a:path>
                  </a:pathLst>
                </a:custGeom>
                <a:ln w="12192">
                  <a:solidFill>
                    <a:srgbClr val="9EACD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" name="object 6">
                  <a:extLst>
                    <a:ext uri="{FF2B5EF4-FFF2-40B4-BE49-F238E27FC236}">
                      <a16:creationId xmlns:a16="http://schemas.microsoft.com/office/drawing/2014/main" id="{A82F48AD-F053-4639-E295-DED28CC283D0}"/>
                    </a:ext>
                  </a:extLst>
                </p:cNvPr>
                <p:cNvSpPr/>
                <p:nvPr/>
              </p:nvSpPr>
              <p:spPr>
                <a:xfrm>
                  <a:off x="2959607" y="3294888"/>
                  <a:ext cx="161290" cy="202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89" h="2024379">
                      <a:moveTo>
                        <a:pt x="0" y="1008634"/>
                      </a:moveTo>
                      <a:lnTo>
                        <a:pt x="80644" y="1008634"/>
                      </a:lnTo>
                      <a:lnTo>
                        <a:pt x="80644" y="2023872"/>
                      </a:lnTo>
                      <a:lnTo>
                        <a:pt x="161290" y="2023872"/>
                      </a:lnTo>
                    </a:path>
                    <a:path w="161289" h="2024379">
                      <a:moveTo>
                        <a:pt x="0" y="1008634"/>
                      </a:moveTo>
                      <a:lnTo>
                        <a:pt x="80644" y="1008634"/>
                      </a:lnTo>
                      <a:lnTo>
                        <a:pt x="80644" y="1012063"/>
                      </a:lnTo>
                      <a:lnTo>
                        <a:pt x="161290" y="1012063"/>
                      </a:lnTo>
                    </a:path>
                    <a:path w="161289" h="2024379">
                      <a:moveTo>
                        <a:pt x="0" y="1008507"/>
                      </a:moveTo>
                      <a:lnTo>
                        <a:pt x="80644" y="1008507"/>
                      </a:lnTo>
                      <a:lnTo>
                        <a:pt x="80644" y="0"/>
                      </a:lnTo>
                      <a:lnTo>
                        <a:pt x="161290" y="0"/>
                      </a:lnTo>
                    </a:path>
                  </a:pathLst>
                </a:custGeom>
                <a:ln w="12192">
                  <a:solidFill>
                    <a:srgbClr val="6C87C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7">
                  <a:extLst>
                    <a:ext uri="{FF2B5EF4-FFF2-40B4-BE49-F238E27FC236}">
                      <a16:creationId xmlns:a16="http://schemas.microsoft.com/office/drawing/2014/main" id="{7DBEFE52-B58C-E81B-7A33-C2242CF6606F}"/>
                    </a:ext>
                  </a:extLst>
                </p:cNvPr>
                <p:cNvSpPr/>
                <p:nvPr/>
              </p:nvSpPr>
              <p:spPr>
                <a:xfrm>
                  <a:off x="5775959" y="3294888"/>
                  <a:ext cx="5314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95">
                      <a:moveTo>
                        <a:pt x="0" y="0"/>
                      </a:moveTo>
                      <a:lnTo>
                        <a:pt x="531494" y="0"/>
                      </a:lnTo>
                    </a:path>
                  </a:pathLst>
                </a:custGeom>
                <a:ln w="12192">
                  <a:solidFill>
                    <a:srgbClr val="9EACD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8">
                  <a:extLst>
                    <a:ext uri="{FF2B5EF4-FFF2-40B4-BE49-F238E27FC236}">
                      <a16:creationId xmlns:a16="http://schemas.microsoft.com/office/drawing/2014/main" id="{4B105E03-AACE-3E64-6C43-D3393E8E9C2B}"/>
                    </a:ext>
                  </a:extLst>
                </p:cNvPr>
                <p:cNvSpPr/>
                <p:nvPr/>
              </p:nvSpPr>
              <p:spPr>
                <a:xfrm>
                  <a:off x="3121151" y="2889504"/>
                  <a:ext cx="2654935" cy="81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935" h="810895">
                      <a:moveTo>
                        <a:pt x="2654680" y="0"/>
                      </a:moveTo>
                      <a:lnTo>
                        <a:pt x="0" y="0"/>
                      </a:lnTo>
                      <a:lnTo>
                        <a:pt x="0" y="810641"/>
                      </a:lnTo>
                      <a:lnTo>
                        <a:pt x="2654680" y="810641"/>
                      </a:lnTo>
                      <a:lnTo>
                        <a:pt x="2654680" y="0"/>
                      </a:lnTo>
                      <a:close/>
                    </a:path>
                  </a:pathLst>
                </a:custGeom>
                <a:solidFill>
                  <a:srgbClr val="3B67A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9">
                  <a:extLst>
                    <a:ext uri="{FF2B5EF4-FFF2-40B4-BE49-F238E27FC236}">
                      <a16:creationId xmlns:a16="http://schemas.microsoft.com/office/drawing/2014/main" id="{0D55D779-94E1-00D4-2BD5-81BC911CD84E}"/>
                    </a:ext>
                  </a:extLst>
                </p:cNvPr>
                <p:cNvSpPr/>
                <p:nvPr/>
              </p:nvSpPr>
              <p:spPr>
                <a:xfrm>
                  <a:off x="3121151" y="2889504"/>
                  <a:ext cx="2654935" cy="81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935" h="810895">
                      <a:moveTo>
                        <a:pt x="0" y="810641"/>
                      </a:moveTo>
                      <a:lnTo>
                        <a:pt x="2654680" y="810641"/>
                      </a:lnTo>
                      <a:lnTo>
                        <a:pt x="2654680" y="0"/>
                      </a:lnTo>
                      <a:lnTo>
                        <a:pt x="0" y="0"/>
                      </a:lnTo>
                      <a:lnTo>
                        <a:pt x="0" y="810641"/>
                      </a:lnTo>
                      <a:close/>
                    </a:path>
                  </a:pathLst>
                </a:custGeom>
                <a:ln w="12191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0">
                  <a:extLst>
                    <a:ext uri="{FF2B5EF4-FFF2-40B4-BE49-F238E27FC236}">
                      <a16:creationId xmlns:a16="http://schemas.microsoft.com/office/drawing/2014/main" id="{B35DAC21-076A-F331-9717-C95AA4828CDC}"/>
                    </a:ext>
                  </a:extLst>
                </p:cNvPr>
                <p:cNvSpPr/>
                <p:nvPr/>
              </p:nvSpPr>
              <p:spPr>
                <a:xfrm>
                  <a:off x="5775959" y="4306824"/>
                  <a:ext cx="5314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495">
                      <a:moveTo>
                        <a:pt x="0" y="0"/>
                      </a:moveTo>
                      <a:lnTo>
                        <a:pt x="531494" y="0"/>
                      </a:lnTo>
                    </a:path>
                  </a:pathLst>
                </a:custGeom>
                <a:ln w="12192">
                  <a:solidFill>
                    <a:srgbClr val="9EACD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1" name="object 11">
                <a:extLst>
                  <a:ext uri="{FF2B5EF4-FFF2-40B4-BE49-F238E27FC236}">
                    <a16:creationId xmlns:a16="http://schemas.microsoft.com/office/drawing/2014/main" id="{A061C75C-0C38-986F-EFD7-E88EC30F3206}"/>
                  </a:ext>
                </a:extLst>
              </p:cNvPr>
              <p:cNvSpPr/>
              <p:nvPr/>
            </p:nvSpPr>
            <p:spPr>
              <a:xfrm>
                <a:off x="131063" y="2825495"/>
                <a:ext cx="2701925" cy="2956560"/>
              </a:xfrm>
              <a:custGeom>
                <a:avLst/>
                <a:gdLst/>
                <a:ahLst/>
                <a:cxnLst/>
                <a:rect l="l" t="t" r="r" b="b"/>
                <a:pathLst>
                  <a:path w="2701925" h="2956560">
                    <a:moveTo>
                      <a:pt x="2701544" y="0"/>
                    </a:moveTo>
                    <a:lnTo>
                      <a:pt x="0" y="0"/>
                    </a:lnTo>
                    <a:lnTo>
                      <a:pt x="0" y="2956560"/>
                    </a:lnTo>
                    <a:lnTo>
                      <a:pt x="2701544" y="2956560"/>
                    </a:lnTo>
                    <a:lnTo>
                      <a:pt x="2701544" y="0"/>
                    </a:lnTo>
                    <a:close/>
                  </a:path>
                </a:pathLst>
              </a:custGeom>
              <a:solidFill>
                <a:srgbClr val="34579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2">
                <a:extLst>
                  <a:ext uri="{FF2B5EF4-FFF2-40B4-BE49-F238E27FC236}">
                    <a16:creationId xmlns:a16="http://schemas.microsoft.com/office/drawing/2014/main" id="{13762476-63FD-DC4F-320C-CF5331EF3B29}"/>
                  </a:ext>
                </a:extLst>
              </p:cNvPr>
              <p:cNvSpPr txBox="1"/>
              <p:nvPr/>
            </p:nvSpPr>
            <p:spPr>
              <a:xfrm>
                <a:off x="307644" y="3764026"/>
                <a:ext cx="2355215" cy="1022670"/>
              </a:xfrm>
              <a:prstGeom prst="rect">
                <a:avLst/>
              </a:prstGeom>
            </p:spPr>
            <p:txBody>
              <a:bodyPr vert="horz" wrap="square" lIns="0" tIns="60960" rIns="0" bIns="0" rtlCol="0">
                <a:spAutoFit/>
              </a:bodyPr>
              <a:lstStyle/>
              <a:p>
                <a:pPr marL="12065" marR="5080" indent="635" algn="ctr">
                  <a:lnSpc>
                    <a:spcPct val="86700"/>
                  </a:lnSpc>
                  <a:spcBef>
                    <a:spcPts val="480"/>
                  </a:spcBef>
                </a:pPr>
                <a:r>
                  <a:rPr sz="2800" b="1" spc="-10" dirty="0">
                    <a:solidFill>
                      <a:srgbClr val="FFFFFF"/>
                    </a:solidFill>
                    <a:cs typeface="Microsoft Sans Serif"/>
                  </a:rPr>
                  <a:t>Системно- </a:t>
                </a:r>
                <a:r>
                  <a:rPr sz="2800" b="1" spc="-20" dirty="0">
                    <a:solidFill>
                      <a:srgbClr val="FFFFFF"/>
                    </a:solidFill>
                    <a:cs typeface="Microsoft Sans Serif"/>
                  </a:rPr>
                  <a:t>деятельностный </a:t>
                </a:r>
                <a:r>
                  <a:rPr sz="2800" b="1" spc="-10" dirty="0">
                    <a:solidFill>
                      <a:srgbClr val="FFFFFF"/>
                    </a:solidFill>
                    <a:cs typeface="Microsoft Sans Serif"/>
                  </a:rPr>
                  <a:t>подход</a:t>
                </a:r>
                <a:endParaRPr sz="2800" b="1" dirty="0">
                  <a:cs typeface="Microsoft Sans Serif"/>
                </a:endParaRPr>
              </a:p>
            </p:txBody>
          </p:sp>
          <p:sp>
            <p:nvSpPr>
              <p:cNvPr id="33" name="object 13">
                <a:extLst>
                  <a:ext uri="{FF2B5EF4-FFF2-40B4-BE49-F238E27FC236}">
                    <a16:creationId xmlns:a16="http://schemas.microsoft.com/office/drawing/2014/main" id="{CFFDD7AB-052E-461C-99D1-DD20B5780C54}"/>
                  </a:ext>
                </a:extLst>
              </p:cNvPr>
              <p:cNvSpPr txBox="1"/>
              <p:nvPr/>
            </p:nvSpPr>
            <p:spPr>
              <a:xfrm>
                <a:off x="3147500" y="2889441"/>
                <a:ext cx="2654935" cy="550137"/>
              </a:xfrm>
              <a:prstGeom prst="rect">
                <a:avLst/>
              </a:prstGeom>
            </p:spPr>
            <p:txBody>
              <a:bodyPr vert="horz" wrap="square" lIns="0" tIns="254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1550" dirty="0">
                  <a:latin typeface="Times New Roman"/>
                  <a:cs typeface="Times New Roman"/>
                </a:endParaRPr>
              </a:p>
              <a:p>
                <a:pPr marL="180975" marR="344805" indent="-4763">
                  <a:lnSpc>
                    <a:spcPts val="1500"/>
                  </a:lnSpc>
                </a:pPr>
                <a:r>
                  <a:rPr b="1" spc="-20" dirty="0">
                    <a:solidFill>
                      <a:srgbClr val="FFFFFF"/>
                    </a:solidFill>
                    <a:cs typeface="Microsoft Sans Serif"/>
                  </a:rPr>
                  <a:t>Личностные</a:t>
                </a:r>
                <a:r>
                  <a:rPr b="1" spc="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35" dirty="0">
                    <a:solidFill>
                      <a:srgbClr val="FFFFFF"/>
                    </a:solidFill>
                    <a:cs typeface="Microsoft Sans Serif"/>
                  </a:rPr>
                  <a:t>результаты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(ценности</a:t>
                </a:r>
                <a:r>
                  <a:rPr b="1" spc="-7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и</a:t>
                </a:r>
                <a:r>
                  <a:rPr b="1" spc="2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мотивация</a:t>
                </a:r>
                <a:r>
                  <a:rPr sz="1400" spc="-10" dirty="0">
                    <a:solidFill>
                      <a:srgbClr val="FFFFFF"/>
                    </a:solidFill>
                    <a:latin typeface="Microsoft Sans Serif"/>
                    <a:cs typeface="Microsoft Sans Serif"/>
                  </a:rPr>
                  <a:t>)</a:t>
                </a:r>
                <a:endParaRPr sz="14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4" name="object 17">
                <a:extLst>
                  <a:ext uri="{FF2B5EF4-FFF2-40B4-BE49-F238E27FC236}">
                    <a16:creationId xmlns:a16="http://schemas.microsoft.com/office/drawing/2014/main" id="{9BEDF01F-178A-89AC-7DA3-11B9A9870E78}"/>
                  </a:ext>
                </a:extLst>
              </p:cNvPr>
              <p:cNvSpPr txBox="1"/>
              <p:nvPr/>
            </p:nvSpPr>
            <p:spPr>
              <a:xfrm>
                <a:off x="6307835" y="2889504"/>
                <a:ext cx="3207385" cy="715841"/>
              </a:xfrm>
              <a:prstGeom prst="rect">
                <a:avLst/>
              </a:prstGeom>
            </p:spPr>
            <p:txBody>
              <a:bodyPr vert="horz" wrap="square" lIns="0" tIns="254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1550" dirty="0">
                  <a:latin typeface="Times New Roman"/>
                  <a:cs typeface="Times New Roman"/>
                </a:endParaRPr>
              </a:p>
              <a:p>
                <a:pPr marL="361950" marR="333375">
                  <a:lnSpc>
                    <a:spcPts val="1500"/>
                  </a:lnSpc>
                </a:pP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Ориентация</a:t>
                </a:r>
                <a:r>
                  <a:rPr b="1" spc="-3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на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 формирование системы</a:t>
                </a:r>
                <a:r>
                  <a:rPr b="1" spc="-60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ценности</a:t>
                </a:r>
                <a:r>
                  <a:rPr b="1" spc="-7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и</a:t>
                </a:r>
                <a:r>
                  <a:rPr b="1" spc="1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мотивов</a:t>
                </a:r>
                <a:endParaRPr b="1" dirty="0">
                  <a:cs typeface="Microsoft Sans Serif"/>
                </a:endParaRPr>
              </a:p>
            </p:txBody>
          </p:sp>
          <p:sp>
            <p:nvSpPr>
              <p:cNvPr id="35" name="object 23">
                <a:extLst>
                  <a:ext uri="{FF2B5EF4-FFF2-40B4-BE49-F238E27FC236}">
                    <a16:creationId xmlns:a16="http://schemas.microsoft.com/office/drawing/2014/main" id="{AE131949-1DD7-5C4A-6B41-5E818555D669}"/>
                  </a:ext>
                </a:extLst>
              </p:cNvPr>
              <p:cNvSpPr txBox="1"/>
              <p:nvPr/>
            </p:nvSpPr>
            <p:spPr>
              <a:xfrm>
                <a:off x="3121151" y="3901440"/>
                <a:ext cx="2654935" cy="550690"/>
              </a:xfrm>
              <a:prstGeom prst="rect">
                <a:avLst/>
              </a:prstGeom>
            </p:spPr>
            <p:txBody>
              <a:bodyPr vert="horz" wrap="square" lIns="0" tIns="317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5"/>
                  </a:spcBef>
                </a:pPr>
                <a:endParaRPr sz="1550" dirty="0">
                  <a:latin typeface="Times New Roman"/>
                  <a:cs typeface="Times New Roman"/>
                </a:endParaRPr>
              </a:p>
              <a:p>
                <a:pPr marL="266700" marR="134620">
                  <a:lnSpc>
                    <a:spcPts val="1500"/>
                  </a:lnSpc>
                  <a:spcBef>
                    <a:spcPts val="5"/>
                  </a:spcBef>
                </a:pPr>
                <a:r>
                  <a:rPr b="1" spc="-25" dirty="0">
                    <a:solidFill>
                      <a:srgbClr val="FFFFFF"/>
                    </a:solidFill>
                    <a:cs typeface="Microsoft Sans Serif"/>
                  </a:rPr>
                  <a:t>Метапредметные</a:t>
                </a:r>
                <a:r>
                  <a:rPr b="1" spc="-5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30" dirty="0">
                    <a:solidFill>
                      <a:srgbClr val="FFFFFF"/>
                    </a:solidFill>
                    <a:cs typeface="Microsoft Sans Serif"/>
                  </a:rPr>
                  <a:t>результаты 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(«soft</a:t>
                </a:r>
                <a:r>
                  <a:rPr b="1" spc="-4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skills»)</a:t>
                </a:r>
                <a:endParaRPr b="1" dirty="0">
                  <a:cs typeface="Microsoft Sans Serif"/>
                </a:endParaRPr>
              </a:p>
            </p:txBody>
          </p:sp>
          <p:sp>
            <p:nvSpPr>
              <p:cNvPr id="36" name="object 27">
                <a:extLst>
                  <a:ext uri="{FF2B5EF4-FFF2-40B4-BE49-F238E27FC236}">
                    <a16:creationId xmlns:a16="http://schemas.microsoft.com/office/drawing/2014/main" id="{85C6131C-469C-83BB-7472-365A8C237990}"/>
                  </a:ext>
                </a:extLst>
              </p:cNvPr>
              <p:cNvSpPr txBox="1"/>
              <p:nvPr/>
            </p:nvSpPr>
            <p:spPr>
              <a:xfrm>
                <a:off x="6307835" y="3901440"/>
                <a:ext cx="3207385" cy="746497"/>
              </a:xfrm>
              <a:prstGeom prst="rect">
                <a:avLst/>
              </a:prstGeom>
            </p:spPr>
            <p:txBody>
              <a:bodyPr vert="horz" wrap="square" lIns="0" tIns="125730" rIns="0" bIns="0" rtlCol="0">
                <a:spAutoFit/>
              </a:bodyPr>
              <a:lstStyle/>
              <a:p>
                <a:pPr marL="202565" marR="187960" indent="2540" algn="ctr">
                  <a:lnSpc>
                    <a:spcPct val="89400"/>
                  </a:lnSpc>
                  <a:spcBef>
                    <a:spcPts val="990"/>
                  </a:spcBef>
                </a:pPr>
                <a:r>
                  <a:rPr b="1" spc="-55" dirty="0">
                    <a:solidFill>
                      <a:srgbClr val="FFFFFF"/>
                    </a:solidFill>
                    <a:cs typeface="Microsoft Sans Serif"/>
                  </a:rPr>
                  <a:t>УУД: </a:t>
                </a:r>
                <a:r>
                  <a:rPr b="1" spc="-10" dirty="0" err="1">
                    <a:solidFill>
                      <a:srgbClr val="FFFFFF"/>
                    </a:solidFill>
                    <a:cs typeface="Microsoft Sans Serif"/>
                  </a:rPr>
                  <a:t>познавательные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,</a:t>
                </a:r>
                <a:r>
                  <a:rPr lang="ru-RU" b="1" spc="-10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30" dirty="0" err="1">
                    <a:solidFill>
                      <a:srgbClr val="FFFFFF"/>
                    </a:solidFill>
                    <a:cs typeface="Microsoft Sans Serif"/>
                  </a:rPr>
                  <a:t>коммуникативные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 и</a:t>
                </a:r>
                <a:r>
                  <a:rPr b="1" spc="50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регулятивные действия</a:t>
                </a:r>
                <a:endParaRPr b="1" dirty="0">
                  <a:cs typeface="Microsoft Sans Serif"/>
                </a:endParaRPr>
              </a:p>
            </p:txBody>
          </p:sp>
          <p:sp>
            <p:nvSpPr>
              <p:cNvPr id="37" name="object 31">
                <a:extLst>
                  <a:ext uri="{FF2B5EF4-FFF2-40B4-BE49-F238E27FC236}">
                    <a16:creationId xmlns:a16="http://schemas.microsoft.com/office/drawing/2014/main" id="{DFD8221B-7CDE-A132-9FFE-834361A81A59}"/>
                  </a:ext>
                </a:extLst>
              </p:cNvPr>
              <p:cNvSpPr txBox="1"/>
              <p:nvPr/>
            </p:nvSpPr>
            <p:spPr>
              <a:xfrm>
                <a:off x="3121151" y="4914900"/>
                <a:ext cx="2654935" cy="502083"/>
              </a:xfrm>
              <a:prstGeom prst="rect">
                <a:avLst/>
              </a:prstGeom>
            </p:spPr>
            <p:txBody>
              <a:bodyPr vert="horz" wrap="square" lIns="0" tIns="571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5"/>
                  </a:spcBef>
                </a:pPr>
                <a:endParaRPr sz="1950" dirty="0">
                  <a:latin typeface="Times New Roman"/>
                  <a:cs typeface="Times New Roman"/>
                </a:endParaRPr>
              </a:p>
              <a:p>
                <a:pPr marL="316865">
                  <a:lnSpc>
                    <a:spcPct val="100000"/>
                  </a:lnSpc>
                </a:pPr>
                <a:r>
                  <a:rPr b="1" spc="-25" dirty="0">
                    <a:solidFill>
                      <a:srgbClr val="FFFFFF"/>
                    </a:solidFill>
                    <a:cs typeface="Microsoft Sans Serif"/>
                  </a:rPr>
                  <a:t>Предметные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 результаты</a:t>
                </a:r>
                <a:endParaRPr b="1" dirty="0">
                  <a:cs typeface="Microsoft Sans Serif"/>
                </a:endParaRPr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9927A578-BEE5-A136-D915-29305D77CFAD}"/>
                  </a:ext>
                </a:extLst>
              </p:cNvPr>
              <p:cNvSpPr txBox="1"/>
              <p:nvPr/>
            </p:nvSpPr>
            <p:spPr>
              <a:xfrm>
                <a:off x="6307835" y="4914900"/>
                <a:ext cx="3207385" cy="545719"/>
              </a:xfrm>
              <a:prstGeom prst="rect">
                <a:avLst/>
              </a:prstGeom>
            </p:spPr>
            <p:txBody>
              <a:bodyPr vert="horz" wrap="square" lIns="0" tIns="571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5"/>
                  </a:spcBef>
                </a:pPr>
                <a:endParaRPr sz="1350" dirty="0">
                  <a:latin typeface="Times New Roman"/>
                  <a:cs typeface="Times New Roman"/>
                </a:endParaRPr>
              </a:p>
              <a:p>
                <a:pPr marR="3810" algn="ctr">
                  <a:lnSpc>
                    <a:spcPts val="1590"/>
                  </a:lnSpc>
                  <a:spcBef>
                    <a:spcPts val="5"/>
                  </a:spcBef>
                </a:pPr>
                <a:r>
                  <a:rPr b="1" spc="-35" dirty="0">
                    <a:solidFill>
                      <a:srgbClr val="FFFFFF"/>
                    </a:solidFill>
                    <a:cs typeface="Microsoft Sans Serif"/>
                  </a:rPr>
                  <a:t>Конкретизация</a:t>
                </a:r>
                <a:r>
                  <a:rPr b="1" spc="-4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dirty="0">
                    <a:solidFill>
                      <a:srgbClr val="FFFFFF"/>
                    </a:solidFill>
                    <a:cs typeface="Microsoft Sans Serif"/>
                  </a:rPr>
                  <a:t>и</a:t>
                </a:r>
                <a:r>
                  <a:rPr b="1" spc="6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систематизация</a:t>
                </a:r>
                <a:endParaRPr b="1" dirty="0">
                  <a:cs typeface="Microsoft Sans Serif"/>
                </a:endParaRPr>
              </a:p>
              <a:p>
                <a:pPr marR="10160" algn="ctr">
                  <a:lnSpc>
                    <a:spcPts val="1590"/>
                  </a:lnSpc>
                </a:pPr>
                <a:r>
                  <a:rPr b="1" spc="-25" dirty="0">
                    <a:solidFill>
                      <a:srgbClr val="FFFFFF"/>
                    </a:solidFill>
                    <a:cs typeface="Microsoft Sans Serif"/>
                  </a:rPr>
                  <a:t>предметных</a:t>
                </a:r>
                <a:r>
                  <a:rPr b="1" spc="-35" dirty="0">
                    <a:solidFill>
                      <a:srgbClr val="FFFFFF"/>
                    </a:solidFill>
                    <a:cs typeface="Microsoft Sans Serif"/>
                  </a:rPr>
                  <a:t> </a:t>
                </a:r>
                <a:r>
                  <a:rPr b="1" spc="-10" dirty="0">
                    <a:solidFill>
                      <a:srgbClr val="FFFFFF"/>
                    </a:solidFill>
                    <a:cs typeface="Microsoft Sans Serif"/>
                  </a:rPr>
                  <a:t>результатов</a:t>
                </a:r>
                <a:endParaRPr b="1" dirty="0">
                  <a:cs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299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21031-2A43-72BC-F768-3E6D1626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BD04C-7A6A-3802-16FF-46A9B399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1681013-B621-DFE3-4211-19B4B58898C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00" y="0"/>
            <a:ext cx="11112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8404D4-3508-4B0D-3084-AE40C12C0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6B86-BA9F-9E03-D9C8-592A47D9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b="1" spc="-1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 </a:t>
            </a:r>
            <a:r>
              <a:rPr lang="ru-RU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3A786DB-77A6-34DD-8AA9-6C40F1EE8254}"/>
              </a:ext>
            </a:extLst>
          </p:cNvPr>
          <p:cNvSpPr/>
          <p:nvPr/>
        </p:nvSpPr>
        <p:spPr>
          <a:xfrm>
            <a:off x="520700" y="1828800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Действующий</a:t>
            </a:r>
            <a:r>
              <a:rPr lang="ru-RU" sz="2800" b="1" spc="-9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sz="2800" b="1" spc="-2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ФГОС:                        </a:t>
            </a:r>
            <a:r>
              <a:rPr lang="ru-RU" sz="2800" b="1" dirty="0">
                <a:solidFill>
                  <a:srgbClr val="2D5395"/>
                </a:solidFill>
                <a:cs typeface="Arial"/>
              </a:rPr>
              <a:t>	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Обновленный</a:t>
            </a:r>
            <a:r>
              <a:rPr lang="ru-RU" sz="2800" b="1" spc="-135" dirty="0">
                <a:solidFill>
                  <a:srgbClr val="2D5395"/>
                </a:solidFill>
                <a:cs typeface="Arial"/>
              </a:rPr>
              <a:t> 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ФГОС: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E6B9575-74B0-B1EC-2A15-EDBE65F1BBB8}"/>
              </a:ext>
            </a:extLst>
          </p:cNvPr>
          <p:cNvSpPr/>
          <p:nvPr/>
        </p:nvSpPr>
        <p:spPr>
          <a:xfrm>
            <a:off x="698500" y="3022599"/>
            <a:ext cx="5397500" cy="347027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ru-RU" sz="28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Метапредметные</a:t>
            </a:r>
            <a:r>
              <a:rPr lang="ru-RU" sz="2800" spc="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освоения</a:t>
            </a:r>
            <a:r>
              <a:rPr lang="ru-RU" sz="2800" spc="-8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основной </a:t>
            </a:r>
            <a:r>
              <a:rPr lang="ru-RU" sz="28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образовательной</a:t>
            </a:r>
            <a:r>
              <a:rPr lang="ru-RU" sz="2800" spc="-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программы </a:t>
            </a:r>
            <a:r>
              <a:rPr lang="ru-RU" sz="28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основного</a:t>
            </a:r>
            <a:r>
              <a:rPr lang="ru-RU" sz="2800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общего</a:t>
            </a:r>
            <a:r>
              <a:rPr lang="ru-RU" sz="2800" spc="-6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образования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должны</a:t>
            </a:r>
            <a:r>
              <a:rPr lang="ru-RU" sz="2800" spc="-6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отражать 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сего</a:t>
            </a:r>
            <a:r>
              <a:rPr lang="ru-RU" sz="2800" spc="-6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</a:p>
          <a:p>
            <a:pPr marL="12700" marR="5080" algn="ctr">
              <a:spcBef>
                <a:spcPts val="100"/>
              </a:spcBef>
            </a:pPr>
            <a:r>
              <a:rPr lang="ru-RU" sz="2800" b="1" spc="-2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16 </a:t>
            </a:r>
            <a:r>
              <a:rPr lang="ru-RU" sz="2800" b="1" spc="-1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метапредметных </a:t>
            </a:r>
            <a:r>
              <a:rPr lang="ru-RU" sz="28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841B509-F50B-4EA0-2632-B95E1570646E}"/>
              </a:ext>
            </a:extLst>
          </p:cNvPr>
          <p:cNvSpPr/>
          <p:nvPr/>
        </p:nvSpPr>
        <p:spPr>
          <a:xfrm>
            <a:off x="6426200" y="3022599"/>
            <a:ext cx="5410200" cy="347027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Метапредметные</a:t>
            </a:r>
            <a:r>
              <a:rPr lang="ru-RU" sz="2800" spc="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освоения</a:t>
            </a:r>
            <a:r>
              <a:rPr lang="ru-RU" sz="2800" spc="-8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основной </a:t>
            </a:r>
            <a:r>
              <a:rPr lang="ru-RU" sz="28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образовательной</a:t>
            </a:r>
            <a:r>
              <a:rPr lang="ru-RU" sz="2800" spc="-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программы </a:t>
            </a:r>
            <a:r>
              <a:rPr lang="ru-RU" sz="28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основного</a:t>
            </a:r>
            <a:r>
              <a:rPr lang="ru-RU" sz="2800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общего</a:t>
            </a:r>
            <a:r>
              <a:rPr lang="ru-RU" sz="2800" spc="-6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образования 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отражают </a:t>
            </a:r>
          </a:p>
          <a:p>
            <a:pPr algn="ctr"/>
            <a:r>
              <a:rPr lang="ru-RU" sz="28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30</a:t>
            </a:r>
            <a:r>
              <a:rPr lang="ru-RU" sz="28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800" b="1" spc="-1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метапредметных </a:t>
            </a:r>
            <a:r>
              <a:rPr lang="ru-RU" sz="28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результатов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6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6BD3-0DB5-9834-D451-4BD319EB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22CF0-D357-3B93-4347-74534DA6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375900" cy="4959213"/>
          </a:xfrm>
        </p:spPr>
        <p:txBody>
          <a:bodyPr>
            <a:normAutofit lnSpcReduction="10000"/>
          </a:bodyPr>
          <a:lstStyle/>
          <a:p>
            <a:pPr marL="0" marR="44704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1. Овладение</a:t>
            </a: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универсальными</a:t>
            </a: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учебными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познавательными</a:t>
            </a:r>
            <a:r>
              <a:rPr lang="ru-RU" b="1" spc="-1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действиями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Базовые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логические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действия</a:t>
            </a:r>
            <a:r>
              <a:rPr lang="ru-RU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(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6)</a:t>
            </a: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Базовые исследовательские действия (4)</a:t>
            </a: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с информацией (5)</a:t>
            </a: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2. Овладение</a:t>
            </a: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универсальными</a:t>
            </a: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учебными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коммуникативными</a:t>
            </a:r>
            <a:r>
              <a:rPr lang="ru-RU" b="1" spc="-8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действиями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Общение (6)</a:t>
            </a: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Совместная деятельность (4)</a:t>
            </a:r>
          </a:p>
          <a:p>
            <a:pPr marL="0" marR="5080" indent="0">
              <a:lnSpc>
                <a:spcPct val="101699"/>
              </a:lnSpc>
              <a:spcBef>
                <a:spcPts val="60"/>
              </a:spcBef>
              <a:buNone/>
            </a:pP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3. Овладение</a:t>
            </a: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универсальными</a:t>
            </a: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регулятивными действиями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145"/>
              </a:spcBef>
              <a:buNone/>
              <a:tabLst>
                <a:tab pos="408305" algn="l"/>
                <a:tab pos="408940" algn="l"/>
              </a:tabLst>
            </a:pP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Самоорганизация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(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2)</a:t>
            </a:r>
          </a:p>
          <a:p>
            <a:pPr marL="12700" indent="0">
              <a:lnSpc>
                <a:spcPct val="100000"/>
              </a:lnSpc>
              <a:spcBef>
                <a:spcPts val="145"/>
              </a:spcBef>
              <a:buNone/>
              <a:tabLst>
                <a:tab pos="408305" algn="l"/>
                <a:tab pos="408940" algn="l"/>
              </a:tabLst>
            </a:pP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Самоконтроль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(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3)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  <a:tabLst>
                <a:tab pos="408305" algn="l"/>
              </a:tabLst>
            </a:pP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81C505-CAEE-C482-F201-862248557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E8E3D-A8F2-AAEF-F08E-677710E726EB}"/>
              </a:ext>
            </a:extLst>
          </p:cNvPr>
          <p:cNvSpPr txBox="1"/>
          <p:nvPr/>
        </p:nvSpPr>
        <p:spPr>
          <a:xfrm>
            <a:off x="838200" y="535593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b="1" spc="-1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 </a:t>
            </a:r>
            <a:r>
              <a:rPr lang="ru-RU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267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34EA0B-2339-E38A-83FB-947435F3D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6B86-BA9F-9E03-D9C8-592A47D9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b="1" spc="-1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ЛИЧНОСТНЫМ </a:t>
            </a:r>
            <a:r>
              <a:rPr lang="ru-RU" sz="2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16167-AA68-A6F9-2BF4-9E47C37D97FF}"/>
              </a:ext>
            </a:extLst>
          </p:cNvPr>
          <p:cNvSpPr txBox="1"/>
          <p:nvPr/>
        </p:nvSpPr>
        <p:spPr>
          <a:xfrm>
            <a:off x="3009900" y="2996297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1800" b="1" spc="-1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 </a:t>
            </a:r>
            <a:r>
              <a:rPr lang="ru-RU" sz="18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endParaRPr lang="ru-RU" sz="1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1B3DEF6-2871-88E7-2D5E-A8FA29B025E7}"/>
              </a:ext>
            </a:extLst>
          </p:cNvPr>
          <p:cNvSpPr/>
          <p:nvPr/>
        </p:nvSpPr>
        <p:spPr>
          <a:xfrm>
            <a:off x="558800" y="1690688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D5395"/>
                </a:solidFill>
                <a:cs typeface="Arial"/>
              </a:rPr>
              <a:t>Действующий</a:t>
            </a:r>
            <a:r>
              <a:rPr lang="ru-RU" sz="2800" b="1" spc="-95" dirty="0">
                <a:solidFill>
                  <a:srgbClr val="2D5395"/>
                </a:solidFill>
                <a:cs typeface="Arial"/>
              </a:rPr>
              <a:t> </a:t>
            </a:r>
            <a:r>
              <a:rPr lang="ru-RU" sz="2800" b="1" spc="-20" dirty="0">
                <a:solidFill>
                  <a:srgbClr val="2D5395"/>
                </a:solidFill>
                <a:cs typeface="Arial"/>
              </a:rPr>
              <a:t>ФГОС:                      </a:t>
            </a:r>
            <a:r>
              <a:rPr lang="ru-RU" sz="2800" b="1" dirty="0">
                <a:solidFill>
                  <a:srgbClr val="2D5395"/>
                </a:solidFill>
                <a:cs typeface="Arial"/>
              </a:rPr>
              <a:t>	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Обновленный</a:t>
            </a:r>
            <a:r>
              <a:rPr lang="ru-RU" sz="2800" b="1" spc="-135" dirty="0">
                <a:solidFill>
                  <a:srgbClr val="2D5395"/>
                </a:solidFill>
                <a:cs typeface="Arial"/>
              </a:rPr>
              <a:t> 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ФГОС:</a:t>
            </a:r>
            <a:endParaRPr lang="ru-RU" sz="28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EB90E45-9AD5-521D-7962-F33B373C89CD}"/>
              </a:ext>
            </a:extLst>
          </p:cNvPr>
          <p:cNvSpPr/>
          <p:nvPr/>
        </p:nvSpPr>
        <p:spPr>
          <a:xfrm>
            <a:off x="723900" y="2867025"/>
            <a:ext cx="5372100" cy="38470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Личностные</a:t>
            </a:r>
            <a:r>
              <a:rPr lang="ru-RU" sz="20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000" b="1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результаты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должны</a:t>
            </a:r>
            <a:r>
              <a:rPr lang="ru-RU" sz="2000" b="1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отражать: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1)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формирование</a:t>
            </a:r>
            <a:r>
              <a:rPr lang="ru-RU" sz="1600" b="1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российской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гражданской идентичности,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чувства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гордости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за</a:t>
            </a:r>
            <a:r>
              <a:rPr lang="ru-RU" sz="1600" b="1" spc="-9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свою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Родину, российский</a:t>
            </a:r>
            <a:r>
              <a:rPr lang="ru-RU" sz="1600" b="1" spc="-9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народ</a:t>
            </a: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</a:t>
            </a:r>
            <a:r>
              <a:rPr lang="ru-RU" sz="1600" b="1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историю</a:t>
            </a:r>
            <a:r>
              <a:rPr lang="ru-RU" sz="1600" b="1" spc="-6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России,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осознание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своей</a:t>
            </a:r>
            <a:r>
              <a:rPr lang="ru-RU" sz="1600" b="1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этнической</a:t>
            </a:r>
            <a:r>
              <a:rPr lang="ru-RU" sz="1600" b="1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национальной принадлежности;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формирование</a:t>
            </a:r>
            <a:r>
              <a:rPr lang="ru-RU" sz="1600" b="1" spc="-7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ценностей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многонационального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российского</a:t>
            </a:r>
            <a:r>
              <a:rPr lang="ru-RU" sz="1600" b="1" spc="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общества; становление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гуманистических</a:t>
            </a:r>
            <a:r>
              <a:rPr lang="ru-RU" sz="1600" b="1" spc="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демократических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ценностных</a:t>
            </a:r>
            <a:r>
              <a:rPr lang="ru-RU" sz="1600" b="1" spc="-10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ориентаций;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…</a:t>
            </a:r>
          </a:p>
          <a:p>
            <a:pPr marL="12700" marR="459105" algn="ctr">
              <a:lnSpc>
                <a:spcPct val="10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10)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формирование</a:t>
            </a:r>
            <a:r>
              <a:rPr lang="ru-RU" sz="1600" b="1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установки</a:t>
            </a:r>
            <a:r>
              <a:rPr lang="ru-RU" sz="1600" b="1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</a:t>
            </a:r>
            <a:r>
              <a:rPr lang="ru-RU" sz="1600" b="1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безопасный,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здоровый</a:t>
            </a:r>
            <a:r>
              <a:rPr lang="ru-RU" sz="1600" b="1" spc="-9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жизни,</a:t>
            </a:r>
            <a:r>
              <a:rPr lang="ru-RU" sz="1600" b="1" spc="-7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наличие</a:t>
            </a:r>
            <a:r>
              <a:rPr lang="ru-RU" sz="1600" b="1" spc="-114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мотивации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к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творческому</a:t>
            </a:r>
            <a:r>
              <a:rPr lang="ru-RU" sz="1600" b="1" spc="-8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труду,</a:t>
            </a:r>
            <a:r>
              <a:rPr lang="ru-RU" sz="1600" b="1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работе</a:t>
            </a:r>
            <a:r>
              <a:rPr lang="ru-RU" sz="1600" b="1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результат,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бережному</a:t>
            </a:r>
            <a:r>
              <a:rPr lang="ru-RU" sz="1600" b="1" spc="-8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отношению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к</a:t>
            </a:r>
            <a:r>
              <a:rPr lang="ru-RU" sz="1600" b="1" spc="-229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материальным </a:t>
            </a:r>
            <a:r>
              <a:rPr lang="ru-RU" sz="1600" b="1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духовным</a:t>
            </a:r>
            <a:r>
              <a:rPr lang="ru-RU" sz="1600" b="1" spc="-1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ценностям.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8FA412-5AB0-BDE4-1743-72814CFA75A3}"/>
              </a:ext>
            </a:extLst>
          </p:cNvPr>
          <p:cNvSpPr/>
          <p:nvPr/>
        </p:nvSpPr>
        <p:spPr>
          <a:xfrm>
            <a:off x="6410325" y="2867025"/>
            <a:ext cx="5372100" cy="38470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>
              <a:lnSpc>
                <a:spcPct val="100000"/>
              </a:lnSpc>
              <a:spcBef>
                <a:spcPts val="105"/>
              </a:spcBef>
            </a:pPr>
            <a:r>
              <a:rPr lang="ru-RU" sz="1400" dirty="0"/>
              <a:t>…</a:t>
            </a: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</a:rPr>
              <a:t>Группы</a:t>
            </a:r>
            <a:r>
              <a:rPr lang="ru-RU" b="1" spc="-8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личностных</a:t>
            </a:r>
            <a:r>
              <a:rPr lang="ru-RU" b="1" spc="-10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45" dirty="0">
                <a:solidFill>
                  <a:schemeClr val="accent1">
                    <a:lumMod val="50000"/>
                  </a:schemeClr>
                </a:solidFill>
              </a:rPr>
              <a:t>результатов</a:t>
            </a:r>
            <a:r>
              <a:rPr lang="ru-RU" b="1" spc="-7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25" dirty="0">
                <a:solidFill>
                  <a:schemeClr val="accent1">
                    <a:lumMod val="50000"/>
                  </a:schemeClr>
                </a:solidFill>
              </a:rPr>
              <a:t>(по</a:t>
            </a:r>
          </a:p>
          <a:p>
            <a:pPr marL="449263" indent="-449263" algn="ctr">
              <a:lnSpc>
                <a:spcPct val="100000"/>
              </a:lnSpc>
            </a:pP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направлениям</a:t>
            </a:r>
            <a:r>
              <a:rPr lang="ru-RU" b="1" spc="-8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25" dirty="0">
                <a:solidFill>
                  <a:schemeClr val="accent1">
                    <a:lumMod val="50000"/>
                  </a:schemeClr>
                </a:solidFill>
              </a:rPr>
              <a:t>воспитательной</a:t>
            </a:r>
            <a:r>
              <a:rPr lang="ru-RU" b="1" spc="-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</a:rPr>
              <a:t>работы):</a:t>
            </a:r>
          </a:p>
          <a:p>
            <a:pPr marL="804863" indent="-342900">
              <a:lnSpc>
                <a:spcPct val="100000"/>
              </a:lnSpc>
              <a:spcBef>
                <a:spcPts val="1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</a:rPr>
              <a:t>Патриотическое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4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(4)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</a:rPr>
              <a:t>Гражданское</a:t>
            </a:r>
            <a:r>
              <a:rPr lang="ru-RU" sz="1600" b="1" spc="-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6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(8)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Духовно-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нравственное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6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(3)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</a:rPr>
              <a:t>Эстетическое</a:t>
            </a: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6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(3)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marR="508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8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ценности</a:t>
            </a:r>
            <a:r>
              <a:rPr lang="ru-RU" sz="1600" b="1" spc="-6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научного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познания</a:t>
            </a:r>
            <a:r>
              <a:rPr lang="ru-RU" sz="1600" b="1" spc="-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(3)</a:t>
            </a:r>
          </a:p>
          <a:p>
            <a:pPr marL="804863" marR="508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40" dirty="0">
                <a:solidFill>
                  <a:schemeClr val="accent1">
                    <a:lumMod val="50000"/>
                  </a:schemeClr>
                </a:solidFill>
              </a:rPr>
              <a:t>Физическое</a:t>
            </a:r>
            <a:r>
              <a:rPr lang="ru-RU" sz="1600" b="1" spc="-9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воспитание.</a:t>
            </a: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Формирование </a:t>
            </a:r>
            <a:r>
              <a:rPr lang="ru-RU" sz="1600" b="1" spc="-30" dirty="0">
                <a:solidFill>
                  <a:schemeClr val="accent1">
                    <a:lumMod val="50000"/>
                  </a:schemeClr>
                </a:solidFill>
              </a:rPr>
              <a:t>культуры</a:t>
            </a:r>
            <a:r>
              <a:rPr lang="ru-RU" sz="1600" b="1" spc="-9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здоровья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600" b="1" spc="-3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эмоционального 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</a:rPr>
              <a:t>благополучия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(5)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Трудовое</a:t>
            </a:r>
            <a:r>
              <a:rPr lang="ru-RU" sz="1600" b="1" spc="-6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9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(5)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04863" indent="-342900">
              <a:lnSpc>
                <a:spcPts val="2105"/>
              </a:lnSpc>
              <a:spcBef>
                <a:spcPts val="5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</a:rPr>
              <a:t>Экологическое</a:t>
            </a:r>
            <a:r>
              <a:rPr lang="ru-RU" sz="1600" b="1" spc="-5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sz="1600" b="1" spc="-7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spc="-25" dirty="0">
                <a:solidFill>
                  <a:schemeClr val="accent1">
                    <a:lumMod val="50000"/>
                  </a:schemeClr>
                </a:solidFill>
              </a:rPr>
              <a:t>(5)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3663" algn="ctr">
              <a:lnSpc>
                <a:spcPct val="100000"/>
              </a:lnSpc>
              <a:spcBef>
                <a:spcPts val="229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Всего</a:t>
            </a:r>
            <a:r>
              <a:rPr lang="ru-RU" b="1" spc="-114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=</a:t>
            </a:r>
            <a:r>
              <a:rPr lang="ru-RU" b="1" spc="-8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36</a:t>
            </a:r>
            <a:r>
              <a:rPr lang="ru-RU" b="1" spc="-6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конкретных</a:t>
            </a:r>
            <a:r>
              <a:rPr lang="ru-RU" b="1" spc="-6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формулировок</a:t>
            </a:r>
          </a:p>
          <a:p>
            <a:pPr marL="93663" algn="ctr">
              <a:lnSpc>
                <a:spcPct val="100000"/>
              </a:lnSpc>
            </a:pP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личностных</a:t>
            </a:r>
            <a:r>
              <a:rPr lang="ru-RU" b="1" spc="-7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результатов.</a:t>
            </a:r>
            <a:r>
              <a:rPr lang="ru-RU" b="1" spc="-4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27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4A83FD-B7E6-7550-5986-F5F475F15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6BD3-0DB5-9834-D451-4BD319EBF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666" y="412976"/>
            <a:ext cx="10515600" cy="785813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1800" b="1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1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ПРЕДМЕТНЫМ </a:t>
            </a:r>
            <a:r>
              <a:rPr lang="ru-RU" sz="18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lang="ru-RU" sz="1800" b="1" spc="-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(ПРИМЕР:</a:t>
            </a:r>
            <a:r>
              <a:rPr lang="ru-RU" sz="1800" b="1" spc="-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БИОЛОГИЯ)</a:t>
            </a:r>
            <a:r>
              <a:rPr lang="ru-RU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D01390A-8A30-7163-652C-7E701C9C4A6E}"/>
              </a:ext>
            </a:extLst>
          </p:cNvPr>
          <p:cNvSpPr/>
          <p:nvPr/>
        </p:nvSpPr>
        <p:spPr>
          <a:xfrm>
            <a:off x="438150" y="1707622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D5395"/>
                </a:solidFill>
                <a:cs typeface="Arial"/>
              </a:rPr>
              <a:t>Действующий</a:t>
            </a:r>
            <a:r>
              <a:rPr lang="ru-RU" sz="2800" b="1" spc="-95" dirty="0">
                <a:solidFill>
                  <a:srgbClr val="2D5395"/>
                </a:solidFill>
                <a:cs typeface="Arial"/>
              </a:rPr>
              <a:t> </a:t>
            </a:r>
            <a:r>
              <a:rPr lang="ru-RU" sz="2800" b="1" spc="-20" dirty="0">
                <a:solidFill>
                  <a:srgbClr val="2D5395"/>
                </a:solidFill>
                <a:cs typeface="Arial"/>
              </a:rPr>
              <a:t>ФГОС:                      </a:t>
            </a:r>
            <a:r>
              <a:rPr lang="ru-RU" sz="2800" b="1" dirty="0">
                <a:solidFill>
                  <a:srgbClr val="2D5395"/>
                </a:solidFill>
                <a:cs typeface="Arial"/>
              </a:rPr>
              <a:t>	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Обновленный</a:t>
            </a:r>
            <a:r>
              <a:rPr lang="ru-RU" sz="2800" b="1" spc="-135" dirty="0">
                <a:solidFill>
                  <a:srgbClr val="2D5395"/>
                </a:solidFill>
                <a:cs typeface="Arial"/>
              </a:rPr>
              <a:t> </a:t>
            </a:r>
            <a:r>
              <a:rPr lang="ru-RU" sz="2800" b="1" spc="-10" dirty="0">
                <a:solidFill>
                  <a:srgbClr val="2D5395"/>
                </a:solidFill>
                <a:cs typeface="Arial"/>
              </a:rPr>
              <a:t>ФГОС: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D2B101F-956A-E9EB-A354-E6BC86E676DB}"/>
              </a:ext>
            </a:extLst>
          </p:cNvPr>
          <p:cNvSpPr/>
          <p:nvPr/>
        </p:nvSpPr>
        <p:spPr>
          <a:xfrm>
            <a:off x="438149" y="2937933"/>
            <a:ext cx="5527222" cy="3674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250825" algn="l"/>
              </a:tabLst>
            </a:pPr>
            <a:r>
              <a:rPr lang="ru-RU" sz="1600" b="1" spc="-20" dirty="0">
                <a:solidFill>
                  <a:srgbClr val="002060"/>
                </a:solidFill>
              </a:rPr>
              <a:t>формирование</a:t>
            </a:r>
            <a:r>
              <a:rPr lang="ru-RU" sz="1600" b="1" spc="-5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системы</a:t>
            </a:r>
            <a:r>
              <a:rPr lang="ru-RU" sz="1600" b="1" spc="-5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научных</a:t>
            </a:r>
            <a:r>
              <a:rPr lang="ru-RU" sz="1600" b="1" spc="-2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знаний;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spc="-20" dirty="0">
                <a:solidFill>
                  <a:srgbClr val="002060"/>
                </a:solidFill>
              </a:rPr>
              <a:t>формирование</a:t>
            </a:r>
            <a:r>
              <a:rPr lang="ru-RU" sz="1600" b="1" spc="-3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первоначальных </a:t>
            </a:r>
            <a:r>
              <a:rPr lang="ru-RU" sz="1600" b="1" spc="-25" dirty="0">
                <a:solidFill>
                  <a:srgbClr val="002060"/>
                </a:solidFill>
              </a:rPr>
              <a:t>систематизированных</a:t>
            </a:r>
            <a:r>
              <a:rPr lang="ru-RU" sz="1600" b="1" spc="7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представлений;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spc="-20" dirty="0">
                <a:solidFill>
                  <a:srgbClr val="002060"/>
                </a:solidFill>
              </a:rPr>
              <a:t>приобретение</a:t>
            </a:r>
            <a:r>
              <a:rPr lang="ru-RU" sz="1600" b="1" spc="-3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опыта</a:t>
            </a:r>
            <a:r>
              <a:rPr lang="ru-RU" sz="1600" b="1" spc="-40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использования</a:t>
            </a:r>
            <a:r>
              <a:rPr lang="ru-RU" sz="1600" b="1" spc="-5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методов </a:t>
            </a:r>
            <a:r>
              <a:rPr lang="ru-RU" sz="1600" b="1" spc="-25" dirty="0">
                <a:solidFill>
                  <a:srgbClr val="002060"/>
                </a:solidFill>
              </a:rPr>
              <a:t>биологической</a:t>
            </a:r>
            <a:r>
              <a:rPr lang="ru-RU" sz="1600" b="1" spc="40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науки</a:t>
            </a:r>
            <a:r>
              <a:rPr lang="ru-RU" sz="1600" b="1" spc="-25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spc="-10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проведения</a:t>
            </a:r>
            <a:r>
              <a:rPr lang="ru-RU" sz="1600" b="1" spc="-6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несложных </a:t>
            </a:r>
            <a:r>
              <a:rPr lang="ru-RU" sz="1600" b="1" spc="-25" dirty="0">
                <a:solidFill>
                  <a:srgbClr val="002060"/>
                </a:solidFill>
              </a:rPr>
              <a:t>биологических</a:t>
            </a:r>
            <a:r>
              <a:rPr lang="ru-RU" sz="1600" b="1" spc="3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экспериментов;</a:t>
            </a:r>
            <a:r>
              <a:rPr lang="ru-RU" sz="1600" b="1" spc="200" dirty="0">
                <a:solidFill>
                  <a:srgbClr val="002060"/>
                </a:solidFill>
              </a:rPr>
              <a:t>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spc="-20" dirty="0">
                <a:solidFill>
                  <a:srgbClr val="002060"/>
                </a:solidFill>
              </a:rPr>
              <a:t>формирование</a:t>
            </a:r>
            <a:r>
              <a:rPr lang="ru-RU" sz="1600" b="1" spc="-4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основ</a:t>
            </a:r>
            <a:r>
              <a:rPr lang="ru-RU" sz="1600" b="1" spc="-4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экологической </a:t>
            </a:r>
            <a:r>
              <a:rPr lang="ru-RU" sz="1600" b="1" spc="-20" dirty="0">
                <a:solidFill>
                  <a:srgbClr val="002060"/>
                </a:solidFill>
              </a:rPr>
              <a:t>грамотности:</a:t>
            </a:r>
            <a:r>
              <a:rPr lang="ru-RU" sz="1600" b="1" spc="-4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способности</a:t>
            </a:r>
            <a:r>
              <a:rPr lang="ru-RU" sz="1600" b="1" spc="-3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оценивать последствия</a:t>
            </a:r>
            <a:r>
              <a:rPr lang="ru-RU" sz="1600" b="1" spc="-4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деятельности</a:t>
            </a:r>
            <a:r>
              <a:rPr lang="ru-RU" sz="1600" b="1" spc="-15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человека</a:t>
            </a:r>
            <a:r>
              <a:rPr lang="ru-RU" sz="1600" b="1" spc="-5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</a:t>
            </a:r>
            <a:r>
              <a:rPr lang="ru-RU" sz="1600" b="1" spc="-5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природе;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spc="-20" dirty="0">
                <a:solidFill>
                  <a:srgbClr val="002060"/>
                </a:solidFill>
              </a:rPr>
              <a:t>формирование</a:t>
            </a:r>
            <a:r>
              <a:rPr lang="ru-RU" sz="1600" b="1" spc="15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представлений</a:t>
            </a:r>
            <a:r>
              <a:rPr lang="ru-RU" sz="1600" b="1" spc="5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о</a:t>
            </a:r>
            <a:r>
              <a:rPr lang="ru-RU" sz="1600" b="1" spc="-1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значении </a:t>
            </a:r>
            <a:r>
              <a:rPr lang="ru-RU" sz="1600" b="1" spc="-25" dirty="0">
                <a:solidFill>
                  <a:srgbClr val="002060"/>
                </a:solidFill>
              </a:rPr>
              <a:t>биологических</a:t>
            </a:r>
            <a:r>
              <a:rPr lang="ru-RU" sz="1600" b="1" spc="45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наук; </a:t>
            </a:r>
          </a:p>
          <a:p>
            <a:pPr marL="355600" marR="1651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spc="-10" dirty="0">
                <a:solidFill>
                  <a:srgbClr val="002060"/>
                </a:solidFill>
              </a:rPr>
              <a:t>освоение</a:t>
            </a:r>
            <a:r>
              <a:rPr lang="ru-RU" sz="1600" b="1" spc="-5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приемов</a:t>
            </a:r>
            <a:r>
              <a:rPr lang="ru-RU" sz="1600" b="1" spc="-80" dirty="0">
                <a:solidFill>
                  <a:srgbClr val="002060"/>
                </a:solidFill>
              </a:rPr>
              <a:t> </a:t>
            </a:r>
            <a:r>
              <a:rPr lang="ru-RU" sz="1600" b="1" spc="-25" dirty="0">
                <a:solidFill>
                  <a:srgbClr val="002060"/>
                </a:solidFill>
              </a:rPr>
              <a:t>оказания</a:t>
            </a:r>
            <a:r>
              <a:rPr lang="ru-RU" sz="1600" b="1" spc="-7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первой</a:t>
            </a:r>
            <a:r>
              <a:rPr lang="ru-RU" sz="1600" b="1" spc="-75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помощи, рациональной</a:t>
            </a:r>
            <a:r>
              <a:rPr lang="ru-RU" sz="1600" b="1" spc="-15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организации</a:t>
            </a:r>
            <a:r>
              <a:rPr lang="ru-RU" sz="1600" b="1" dirty="0">
                <a:solidFill>
                  <a:srgbClr val="002060"/>
                </a:solidFill>
              </a:rPr>
              <a:t> труда</a:t>
            </a:r>
            <a:r>
              <a:rPr lang="ru-RU" sz="1600" b="1" spc="-65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и</a:t>
            </a:r>
            <a:r>
              <a:rPr lang="ru-RU" sz="1600" b="1" spc="-70" dirty="0">
                <a:solidFill>
                  <a:srgbClr val="002060"/>
                </a:solidFill>
              </a:rPr>
              <a:t> </a:t>
            </a:r>
            <a:r>
              <a:rPr lang="ru-RU" sz="1600" b="1" spc="-10" dirty="0">
                <a:solidFill>
                  <a:srgbClr val="002060"/>
                </a:solidFill>
              </a:rPr>
              <a:t>отдыха</a:t>
            </a:r>
            <a:r>
              <a:rPr lang="ru-RU" sz="1600" spc="-10" dirty="0"/>
              <a:t>,</a:t>
            </a:r>
            <a:r>
              <a:rPr lang="ru-RU" sz="1600" b="1" dirty="0">
                <a:solidFill>
                  <a:srgbClr val="002060"/>
                </a:solidFill>
              </a:rPr>
              <a:t> и</a:t>
            </a:r>
            <a:r>
              <a:rPr lang="ru-RU" sz="1600" b="1" spc="-15" dirty="0">
                <a:solidFill>
                  <a:srgbClr val="002060"/>
                </a:solidFill>
              </a:rPr>
              <a:t> </a:t>
            </a:r>
            <a:r>
              <a:rPr lang="ru-RU" sz="1600" b="1" spc="-20" dirty="0">
                <a:solidFill>
                  <a:srgbClr val="002060"/>
                </a:solidFill>
              </a:rPr>
              <a:t>т.д..</a:t>
            </a:r>
            <a:r>
              <a:rPr lang="ru-RU" sz="1600" spc="-10" dirty="0"/>
              <a:t> </a:t>
            </a:r>
            <a:endParaRPr lang="ru-RU" sz="1600" spc="-1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75088C6-B6A0-6471-5034-D4E197E732CE}"/>
              </a:ext>
            </a:extLst>
          </p:cNvPr>
          <p:cNvSpPr/>
          <p:nvPr/>
        </p:nvSpPr>
        <p:spPr>
          <a:xfrm>
            <a:off x="6096000" y="2937933"/>
            <a:ext cx="5657851" cy="36745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ru-RU" b="1" spc="-30" dirty="0">
                <a:solidFill>
                  <a:srgbClr val="002060"/>
                </a:solidFill>
              </a:rPr>
              <a:t>характеризовать</a:t>
            </a:r>
            <a:r>
              <a:rPr lang="ru-RU" b="1" spc="-80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биологию</a:t>
            </a:r>
            <a:r>
              <a:rPr lang="ru-RU" b="1" spc="20" dirty="0">
                <a:solidFill>
                  <a:srgbClr val="002060"/>
                </a:solidFill>
              </a:rPr>
              <a:t> </a:t>
            </a:r>
            <a:r>
              <a:rPr lang="ru-RU" b="1" spc="-45" dirty="0">
                <a:solidFill>
                  <a:srgbClr val="002060"/>
                </a:solidFill>
              </a:rPr>
              <a:t>как</a:t>
            </a:r>
            <a:r>
              <a:rPr lang="ru-RU" b="1" spc="-65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науку</a:t>
            </a:r>
            <a:r>
              <a:rPr lang="ru-RU" b="1" spc="-3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spc="-40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живой</a:t>
            </a:r>
            <a:r>
              <a:rPr lang="ru-RU" b="1" spc="-10" dirty="0">
                <a:solidFill>
                  <a:srgbClr val="002060"/>
                </a:solidFill>
              </a:rPr>
              <a:t> природе; </a:t>
            </a:r>
            <a:r>
              <a:rPr lang="ru-RU" b="1" spc="-25" dirty="0">
                <a:solidFill>
                  <a:srgbClr val="002060"/>
                </a:solidFill>
              </a:rPr>
              <a:t>называть</a:t>
            </a:r>
            <a:r>
              <a:rPr lang="ru-RU" b="1" spc="-55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признаки</a:t>
            </a:r>
            <a:r>
              <a:rPr lang="ru-RU" b="1" spc="-55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живого,</a:t>
            </a:r>
            <a:r>
              <a:rPr lang="ru-RU" b="1" spc="-35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сравнивать</a:t>
            </a:r>
            <a:r>
              <a:rPr lang="ru-RU" b="1" spc="-60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живое </a:t>
            </a:r>
            <a:r>
              <a:rPr lang="ru-RU" b="1" spc="-50" dirty="0">
                <a:solidFill>
                  <a:srgbClr val="002060"/>
                </a:solidFill>
              </a:rPr>
              <a:t>и </a:t>
            </a:r>
            <a:r>
              <a:rPr lang="ru-RU" b="1" spc="-10" dirty="0">
                <a:solidFill>
                  <a:srgbClr val="002060"/>
                </a:solidFill>
              </a:rPr>
              <a:t>неживое;</a:t>
            </a:r>
          </a:p>
          <a:p>
            <a:pPr marL="354965" marR="120650" indent="-342900">
              <a:lnSpc>
                <a:spcPct val="100000"/>
              </a:lnSpc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ru-RU" b="1" spc="-20" dirty="0">
                <a:solidFill>
                  <a:srgbClr val="002060"/>
                </a:solidFill>
              </a:rPr>
              <a:t>перечислять</a:t>
            </a:r>
            <a:r>
              <a:rPr lang="ru-RU" b="1" spc="-45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источники</a:t>
            </a:r>
            <a:r>
              <a:rPr lang="ru-RU" b="1" spc="-5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биологических</a:t>
            </a:r>
            <a:r>
              <a:rPr lang="ru-RU" b="1" spc="40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знаний; </a:t>
            </a:r>
            <a:r>
              <a:rPr lang="ru-RU" b="1" spc="-30" dirty="0">
                <a:solidFill>
                  <a:srgbClr val="002060"/>
                </a:solidFill>
              </a:rPr>
              <a:t>характеризовать</a:t>
            </a:r>
            <a:r>
              <a:rPr lang="ru-RU" b="1" spc="-60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значение</a:t>
            </a:r>
            <a:r>
              <a:rPr lang="ru-RU" b="1" spc="-50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биологических</a:t>
            </a:r>
            <a:r>
              <a:rPr lang="ru-RU" b="1" spc="2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знаний</a:t>
            </a:r>
            <a:r>
              <a:rPr lang="ru-RU" b="1" spc="5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для </a:t>
            </a:r>
            <a:r>
              <a:rPr lang="ru-RU" b="1" spc="-20" dirty="0">
                <a:solidFill>
                  <a:srgbClr val="002060"/>
                </a:solidFill>
              </a:rPr>
              <a:t>современного</a:t>
            </a:r>
            <a:r>
              <a:rPr lang="ru-RU" b="1" spc="-40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человека</a:t>
            </a:r>
          </a:p>
          <a:p>
            <a:pPr marL="354965" marR="15240" indent="-342900">
              <a:lnSpc>
                <a:spcPct val="100000"/>
              </a:lnSpc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ru-RU" b="1" spc="-10" dirty="0">
                <a:solidFill>
                  <a:srgbClr val="002060"/>
                </a:solidFill>
              </a:rPr>
              <a:t>применять</a:t>
            </a:r>
            <a:r>
              <a:rPr lang="ru-RU" b="1" spc="-45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биологические</a:t>
            </a:r>
            <a:r>
              <a:rPr lang="ru-RU" b="1" spc="1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термины</a:t>
            </a:r>
            <a:r>
              <a:rPr lang="ru-RU" b="1" spc="-50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spc="-4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понятия</a:t>
            </a:r>
            <a:r>
              <a:rPr lang="ru-RU" b="1" spc="-30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(в</a:t>
            </a:r>
            <a:r>
              <a:rPr lang="ru-RU" b="1" spc="-65" dirty="0">
                <a:solidFill>
                  <a:srgbClr val="002060"/>
                </a:solidFill>
              </a:rPr>
              <a:t> </a:t>
            </a:r>
            <a:r>
              <a:rPr lang="ru-RU" b="1" spc="-25" dirty="0">
                <a:solidFill>
                  <a:srgbClr val="002060"/>
                </a:solidFill>
              </a:rPr>
              <a:t>том </a:t>
            </a:r>
            <a:r>
              <a:rPr lang="ru-RU" b="1" dirty="0">
                <a:solidFill>
                  <a:srgbClr val="002060"/>
                </a:solidFill>
              </a:rPr>
              <a:t>числе:</a:t>
            </a:r>
            <a:r>
              <a:rPr lang="ru-RU" b="1" spc="-6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живые</a:t>
            </a:r>
            <a:r>
              <a:rPr lang="ru-RU" b="1" spc="-7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тела,</a:t>
            </a:r>
            <a:r>
              <a:rPr lang="ru-RU" b="1" spc="-8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биология,</a:t>
            </a:r>
            <a:r>
              <a:rPr lang="ru-RU" b="1" spc="-30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экология,</a:t>
            </a:r>
            <a:r>
              <a:rPr lang="ru-RU" b="1" spc="-3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цитология, </a:t>
            </a:r>
            <a:r>
              <a:rPr lang="ru-RU" b="1" spc="-20" dirty="0">
                <a:solidFill>
                  <a:srgbClr val="002060"/>
                </a:solidFill>
              </a:rPr>
              <a:t>анатомия,</a:t>
            </a:r>
            <a:r>
              <a:rPr lang="ru-RU" b="1" spc="-2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физиология,</a:t>
            </a:r>
            <a:r>
              <a:rPr lang="ru-RU" b="1" spc="10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b="1" spc="-15" dirty="0">
                <a:solidFill>
                  <a:srgbClr val="002060"/>
                </a:solidFill>
              </a:rPr>
              <a:t> </a:t>
            </a:r>
            <a:r>
              <a:rPr lang="ru-RU" b="1" spc="-20" dirty="0">
                <a:solidFill>
                  <a:srgbClr val="002060"/>
                </a:solidFill>
              </a:rPr>
              <a:t>т.д..</a:t>
            </a:r>
          </a:p>
          <a:p>
            <a:pPr marL="358775" marR="15240">
              <a:lnSpc>
                <a:spcPct val="100000"/>
              </a:lnSpc>
              <a:tabLst>
                <a:tab pos="298450" algn="l"/>
                <a:tab pos="358775" algn="l"/>
              </a:tabLst>
            </a:pPr>
            <a:r>
              <a:rPr lang="ru-RU" b="1" spc="-10" dirty="0">
                <a:solidFill>
                  <a:srgbClr val="002060"/>
                </a:solidFill>
              </a:rPr>
              <a:t>Всего</a:t>
            </a:r>
            <a:r>
              <a:rPr lang="ru-RU" b="1" spc="-2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15-20 </a:t>
            </a:r>
            <a:r>
              <a:rPr lang="ru-RU" b="1" spc="-30" dirty="0">
                <a:solidFill>
                  <a:srgbClr val="002060"/>
                </a:solidFill>
              </a:rPr>
              <a:t>конкретизированных</a:t>
            </a:r>
            <a:r>
              <a:rPr lang="ru-RU" b="1" spc="3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формулировок </a:t>
            </a:r>
            <a:r>
              <a:rPr lang="ru-RU" b="1" spc="-20" dirty="0">
                <a:solidFill>
                  <a:srgbClr val="002060"/>
                </a:solidFill>
              </a:rPr>
              <a:t>привязанных</a:t>
            </a:r>
            <a:r>
              <a:rPr lang="ru-RU" b="1" spc="-90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spc="-105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части</a:t>
            </a:r>
            <a:r>
              <a:rPr lang="ru-RU" b="1" spc="-50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(году)</a:t>
            </a:r>
            <a:r>
              <a:rPr lang="ru-RU" b="1" spc="-35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изучения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spc="-10" dirty="0">
                <a:solidFill>
                  <a:srgbClr val="002060"/>
                </a:solidFill>
              </a:rPr>
              <a:t>предмета</a:t>
            </a:r>
            <a:endParaRPr lang="ru-RU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43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7980B26-3E8D-2C50-8624-F9D923628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D9E4A-E2E0-CB85-6534-490CCB1F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800" b="1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r>
              <a:rPr lang="ru-RU" sz="2800" b="1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ИОС</a:t>
            </a:r>
            <a:r>
              <a:rPr lang="ru-RU" sz="2800" b="1" spc="-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ПРОЕКТАХ</a:t>
            </a:r>
            <a:r>
              <a:rPr lang="ru-RU" sz="2800" b="1" spc="-1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C17E9EC-6EA3-354F-DA46-22C5CFBDCD75}"/>
              </a:ext>
            </a:extLst>
          </p:cNvPr>
          <p:cNvSpPr/>
          <p:nvPr/>
        </p:nvSpPr>
        <p:spPr>
          <a:xfrm>
            <a:off x="361951" y="1744526"/>
            <a:ext cx="4343398" cy="4495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49554">
              <a:spcBef>
                <a:spcPts val="300"/>
              </a:spcBef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ОБЕСПЕЧЕНИЕ ДОСТУПНОСТИ</a:t>
            </a:r>
          </a:p>
          <a:p>
            <a:pPr marL="127000" marR="249554" indent="-114300"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информационных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учебных ресурсов</a:t>
            </a:r>
            <a:r>
              <a:rPr lang="ru-RU" sz="2000" b="1" spc="-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образовательной организации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  <a:p>
            <a:pPr marL="127000" marR="207010" indent="-114300"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учебной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документации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(программы,</a:t>
            </a:r>
            <a:r>
              <a:rPr lang="ru-RU" sz="2000" b="1" spc="-3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учебные</a:t>
            </a:r>
            <a:r>
              <a:rPr lang="ru-RU" sz="2000" b="1" spc="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планы, 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результаты</a:t>
            </a:r>
            <a:r>
              <a:rPr lang="ru-RU" sz="2000" b="1" spc="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промежуточных аттестаций)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  <a:p>
            <a:pPr marL="127000" indent="-114300">
              <a:buChar char="•"/>
              <a:tabLst>
                <a:tab pos="127000" algn="l"/>
              </a:tabLst>
            </a:pP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через</a:t>
            </a:r>
            <a:r>
              <a:rPr lang="ru-RU" sz="2000" b="1" spc="-3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специальные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  <a:p>
            <a:pPr marL="127000" marR="5080">
              <a:spcBef>
                <a:spcPts val="110"/>
              </a:spcBef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(адаптированные)</a:t>
            </a:r>
            <a:r>
              <a:rPr lang="ru-RU" sz="2000" b="1" spc="-1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требования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5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к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ресурсам,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используемым</a:t>
            </a:r>
            <a:r>
              <a:rPr lang="ru-RU" sz="2000" b="1" spc="1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при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обучении</a:t>
            </a:r>
            <a:r>
              <a:rPr lang="ru-RU" sz="2000" b="1" spc="-1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детей</a:t>
            </a:r>
            <a:r>
              <a:rPr lang="ru-RU" sz="2000" b="1" spc="-5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с</a:t>
            </a:r>
            <a:r>
              <a:rPr lang="ru-RU" sz="2000" b="1" spc="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ОВЗ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E4E1ACA-5116-EF78-AE0F-F3C4943E76C9}"/>
              </a:ext>
            </a:extLst>
          </p:cNvPr>
          <p:cNvSpPr/>
          <p:nvPr/>
        </p:nvSpPr>
        <p:spPr>
          <a:xfrm>
            <a:off x="4914900" y="1744526"/>
            <a:ext cx="3657599" cy="4495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86700"/>
              </a:lnSpc>
              <a:spcBef>
                <a:spcPts val="290"/>
              </a:spcBef>
              <a:tabLst>
                <a:tab pos="127000" algn="l"/>
              </a:tabLst>
            </a:pP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ВОЗМОЖНОСТЬ ИСПОЛЬЗОВАНИЯ</a:t>
            </a:r>
          </a:p>
          <a:p>
            <a:pPr marL="127000" marR="5080" indent="-114300">
              <a:lnSpc>
                <a:spcPct val="867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различных</a:t>
            </a:r>
            <a:r>
              <a:rPr lang="ru-RU" sz="2000" b="1" spc="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носителей информации</a:t>
            </a:r>
            <a:r>
              <a:rPr lang="ru-RU" sz="2000" b="1" spc="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(как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традиционных,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так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</a:t>
            </a:r>
            <a:r>
              <a:rPr lang="ru-RU" sz="2000" b="1" spc="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цифровых)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  <a:p>
            <a:pPr marL="127000" marR="38735" indent="-114300">
              <a:lnSpc>
                <a:spcPct val="867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внешних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ресурсов</a:t>
            </a:r>
            <a:r>
              <a:rPr lang="ru-RU" sz="2000" b="1" spc="-5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для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функционирования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ИОС</a:t>
            </a:r>
            <a:r>
              <a:rPr lang="ru-RU" sz="2000" b="1" spc="3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школы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3F7AFF1-51A6-656E-E5BB-FA6365A26CB1}"/>
              </a:ext>
            </a:extLst>
          </p:cNvPr>
          <p:cNvSpPr/>
          <p:nvPr/>
        </p:nvSpPr>
        <p:spPr>
          <a:xfrm>
            <a:off x="8782050" y="1744526"/>
            <a:ext cx="3057528" cy="4495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spcBef>
                <a:spcPts val="305"/>
              </a:spcBef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ИСПОЛЬЗОВАНИЕ В ЦЕЛЯХ</a:t>
            </a:r>
          </a:p>
          <a:p>
            <a:pPr marL="127000" marR="5080" indent="-114300">
              <a:spcBef>
                <a:spcPts val="305"/>
              </a:spcBef>
              <a:buChar char="•"/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повышения</a:t>
            </a:r>
            <a:r>
              <a:rPr lang="ru-RU" sz="2000" b="1" spc="-4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эффективности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5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и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качества</a:t>
            </a:r>
            <a:r>
              <a:rPr lang="ru-RU" sz="2000" b="1" spc="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реализации </a:t>
            </a:r>
            <a:r>
              <a:rPr lang="ru-RU" sz="2000" b="1" spc="-25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образовательных</a:t>
            </a:r>
            <a:r>
              <a:rPr lang="ru-RU" sz="2000" b="1" spc="7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программ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  <a:p>
            <a:pPr marL="127000" marR="9525" indent="-114300">
              <a:spcBef>
                <a:spcPts val="45"/>
              </a:spcBef>
              <a:buChar char="•"/>
              <a:tabLst>
                <a:tab pos="127000" algn="l"/>
              </a:tabLst>
            </a:pP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повышение качества управления</a:t>
            </a:r>
            <a:r>
              <a:rPr lang="ru-RU" sz="2000" b="1" spc="-3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 </a:t>
            </a:r>
            <a:r>
              <a:rPr lang="ru-RU" sz="2000" b="1" spc="-2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образовательной </a:t>
            </a:r>
            <a:r>
              <a:rPr lang="ru-RU" sz="2000" b="1" spc="-10" dirty="0">
                <a:solidFill>
                  <a:schemeClr val="accent1">
                    <a:lumMod val="75000"/>
                  </a:schemeClr>
                </a:solidFill>
                <a:cs typeface="Microsoft Sans Serif"/>
              </a:rPr>
              <a:t>организацией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08862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C83B0A-F1E6-95F8-680B-4C431C193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252344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6B86-BA9F-9E03-D9C8-592A47D9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341834"/>
            <a:ext cx="12052300" cy="989194"/>
          </a:xfrm>
        </p:spPr>
        <p:txBody>
          <a:bodyPr>
            <a:normAutofit/>
          </a:bodyPr>
          <a:lstStyle/>
          <a:p>
            <a:pPr marL="133985">
              <a:lnSpc>
                <a:spcPts val="2155"/>
              </a:lnSpc>
            </a:pPr>
            <a:r>
              <a:rPr lang="ru-RU" sz="24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 </a:t>
            </a:r>
            <a:r>
              <a:rPr lang="ru-RU" sz="24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lang="ru-RU" sz="2400" b="1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EE7EE-0978-88C3-FA10-78AA9B51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hlinkClick r:id="rId3"/>
            <a:extLst>
              <a:ext uri="{FF2B5EF4-FFF2-40B4-BE49-F238E27FC236}">
                <a16:creationId xmlns:a16="http://schemas.microsoft.com/office/drawing/2014/main" id="{14C1F578-FE89-F3A1-316C-E01FCA651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4"/>
          <a:stretch/>
        </p:blipFill>
        <p:spPr>
          <a:xfrm>
            <a:off x="0" y="1241538"/>
            <a:ext cx="12192000" cy="59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9C7874-F176-9588-93B8-5A7CDACC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BEAC5D-BB13-C15D-97D3-B87F80A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ru-RU" sz="24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ПРИМЕРНОЙ РАБОЧЕЙ ПРОГРАММЫ ПО ПРЕДМЕТУ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3E85F369-8BD4-6235-A32D-15C55A03B016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265" marR="27749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354965" algn="l"/>
                <a:tab pos="356235" algn="l"/>
              </a:tabLst>
            </a:pP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Пояснительная</a:t>
            </a:r>
            <a:r>
              <a:rPr lang="ru-RU" sz="2400" spc="-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записка,</a:t>
            </a:r>
            <a:r>
              <a:rPr lang="ru-RU" sz="2400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включающая:</a:t>
            </a:r>
            <a:r>
              <a:rPr lang="ru-RU" sz="2400" spc="-1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цели</a:t>
            </a:r>
            <a:r>
              <a:rPr lang="ru-RU" sz="2400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обучения,</a:t>
            </a:r>
            <a:r>
              <a:rPr lang="ru-RU" sz="2400" spc="-7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общая</a:t>
            </a:r>
            <a:r>
              <a:rPr lang="ru-RU" sz="2400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характеристика </a:t>
            </a:r>
            <a:r>
              <a:rPr lang="ru-RU" sz="24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предмета,</a:t>
            </a:r>
            <a:r>
              <a:rPr lang="ru-RU" sz="2400" spc="-7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место</a:t>
            </a:r>
            <a:r>
              <a:rPr lang="ru-RU" sz="2400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предмета</a:t>
            </a:r>
            <a:r>
              <a:rPr lang="ru-RU" sz="2400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</a:t>
            </a:r>
            <a:r>
              <a:rPr lang="ru-RU" sz="2400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учебном</a:t>
            </a:r>
            <a:r>
              <a:rPr lang="ru-RU" sz="2400" spc="-5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плане.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>
                <a:tab pos="354965" algn="l"/>
                <a:tab pos="356235" algn="l"/>
              </a:tabLst>
            </a:pP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Планируемые</a:t>
            </a:r>
            <a:r>
              <a:rPr lang="ru-RU" sz="2400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результаты</a:t>
            </a:r>
            <a:r>
              <a:rPr lang="ru-RU" sz="2400" spc="-8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освоения</a:t>
            </a:r>
            <a:r>
              <a:rPr lang="ru-RU" sz="2400" spc="-1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примерной</a:t>
            </a:r>
            <a:r>
              <a:rPr lang="ru-RU" sz="2400" spc="-9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рабочей</a:t>
            </a:r>
            <a:r>
              <a:rPr lang="ru-RU" sz="2400" spc="-1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программы: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926465" lvl="1" indent="-457200">
              <a:lnSpc>
                <a:spcPct val="100000"/>
              </a:lnSpc>
              <a:tabLst>
                <a:tab pos="812165" algn="l"/>
                <a:tab pos="813435" algn="l"/>
              </a:tabLst>
            </a:pPr>
            <a:r>
              <a:rPr lang="ru-RU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личностные;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926465" lvl="1" indent="-457200">
              <a:lnSpc>
                <a:spcPct val="100000"/>
              </a:lnSpc>
              <a:spcBef>
                <a:spcPts val="5"/>
              </a:spcBef>
              <a:tabLst>
                <a:tab pos="812165" algn="l"/>
                <a:tab pos="813435" algn="l"/>
              </a:tabLst>
            </a:pPr>
            <a:r>
              <a:rPr lang="ru-RU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метапредметные;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926465" lvl="1" indent="-457200">
              <a:lnSpc>
                <a:spcPct val="100000"/>
              </a:lnSpc>
              <a:tabLst>
                <a:tab pos="812165" algn="l"/>
                <a:tab pos="813435" algn="l"/>
              </a:tabLst>
            </a:pPr>
            <a:r>
              <a:rPr lang="ru-RU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предметные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(по</a:t>
            </a:r>
            <a:r>
              <a:rPr lang="ru-RU" spc="-7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годам</a:t>
            </a:r>
            <a:r>
              <a:rPr lang="ru-RU" spc="-9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обучения).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Личностные</a:t>
            </a:r>
            <a:r>
              <a:rPr lang="ru-RU" sz="2400" spc="-1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</a:t>
            </a:r>
            <a:r>
              <a:rPr lang="ru-RU" sz="2400" spc="-5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метапредметные</a:t>
            </a:r>
            <a:r>
              <a:rPr lang="ru-RU" sz="2400" spc="-1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результаты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раскрываются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на</a:t>
            </a:r>
            <a:r>
              <a:rPr lang="ru-RU" sz="2400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основе</a:t>
            </a:r>
            <a:r>
              <a:rPr lang="ru-RU" sz="2400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обновленного </a:t>
            </a:r>
            <a:r>
              <a:rPr lang="ru-RU" sz="2400" spc="-8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ФГОС</a:t>
            </a:r>
            <a:r>
              <a:rPr lang="ru-RU" sz="2400" spc="-6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ООО</a:t>
            </a:r>
            <a:r>
              <a:rPr lang="ru-RU" sz="2400" spc="-1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</a:t>
            </a:r>
            <a:r>
              <a:rPr lang="ru-RU" sz="2400" spc="-4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учетом</a:t>
            </a:r>
            <a:r>
              <a:rPr lang="ru-RU" sz="2400" spc="-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специфики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предмета.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  <a:tabLst>
                <a:tab pos="281305" algn="l"/>
              </a:tabLst>
            </a:pP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Содержание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учебных</a:t>
            </a:r>
            <a:r>
              <a:rPr lang="ru-RU" sz="2400" spc="-85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предметов</a:t>
            </a:r>
            <a:r>
              <a:rPr lang="ru-RU" sz="2400" spc="-6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по</a:t>
            </a:r>
            <a:r>
              <a:rPr lang="ru-RU" sz="2400" spc="-9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годам</a:t>
            </a:r>
            <a:r>
              <a:rPr lang="ru-RU" sz="2400" spc="-8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обучения.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pPr marL="469265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  <a:tabLst>
                <a:tab pos="281305" algn="l"/>
              </a:tabLst>
            </a:pPr>
            <a:r>
              <a:rPr lang="ru-RU" sz="2400" spc="-3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Тематическое</a:t>
            </a:r>
            <a:r>
              <a:rPr lang="ru-RU" sz="2400" spc="-4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планирование.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CA98594-0941-4BC4-E123-FC473796EBEF}"/>
              </a:ext>
            </a:extLst>
          </p:cNvPr>
          <p:cNvSpPr/>
          <p:nvPr/>
        </p:nvSpPr>
        <p:spPr>
          <a:xfrm>
            <a:off x="438150" y="1517468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Bef>
                <a:spcPts val="1115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Примерная</a:t>
            </a:r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рабочая</a:t>
            </a:r>
            <a:r>
              <a:rPr lang="ru-RU" sz="2400" b="1" spc="-114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b="1" spc="-2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программа</a:t>
            </a:r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основного</a:t>
            </a:r>
            <a:r>
              <a:rPr lang="ru-RU" sz="2400" b="1" spc="-7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общего</a:t>
            </a:r>
            <a:r>
              <a:rPr lang="ru-RU" sz="2400" b="1" spc="-1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2400" b="1" spc="-10" dirty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образования состоит: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227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E3E566-304F-C46D-A4D9-6B2C4A2D3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65125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D9E4A-E2E0-CB85-6534-490CCB1F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19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</a:t>
            </a:r>
            <a:r>
              <a:rPr lang="ru-RU" sz="2800" b="1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РФ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17766-DE47-AE7A-509D-AAA9177AD5A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/>
          </a:bodyPr>
          <a:lstStyle/>
          <a:p>
            <a:pPr marL="0" indent="0">
              <a:lnSpc>
                <a:spcPts val="2570"/>
              </a:lnSpc>
              <a:spcBef>
                <a:spcPts val="95"/>
              </a:spcBef>
              <a:buNone/>
            </a:pPr>
            <a:endParaRPr lang="ru-RU" sz="28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F3EEBC-421A-84F4-DCEF-8E4383053FBF}"/>
              </a:ext>
            </a:extLst>
          </p:cNvPr>
          <p:cNvSpPr/>
          <p:nvPr/>
        </p:nvSpPr>
        <p:spPr>
          <a:xfrm>
            <a:off x="609600" y="1724024"/>
            <a:ext cx="4248150" cy="46577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25" dirty="0">
                <a:solidFill>
                  <a:srgbClr val="002060"/>
                </a:solidFill>
                <a:cs typeface="Microsoft Sans Serif"/>
              </a:rPr>
              <a:t>КОНСТИТУЦИЯ</a:t>
            </a:r>
            <a:r>
              <a:rPr lang="ru-RU" sz="2000" b="1" spc="-2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spc="-80" dirty="0">
                <a:solidFill>
                  <a:srgbClr val="002060"/>
                </a:solidFill>
                <a:cs typeface="Microsoft Sans Serif"/>
              </a:rPr>
              <a:t>РФ,</a:t>
            </a:r>
            <a:r>
              <a:rPr lang="ru-RU" sz="2000" b="1" spc="-7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spc="-20" dirty="0">
                <a:solidFill>
                  <a:srgbClr val="002060"/>
                </a:solidFill>
                <a:cs typeface="Microsoft Sans Serif"/>
              </a:rPr>
              <a:t>СТ.43</a:t>
            </a:r>
            <a:endParaRPr lang="ru-RU" sz="2000" b="1" dirty="0">
              <a:solidFill>
                <a:srgbClr val="002060"/>
              </a:solidFill>
              <a:cs typeface="Microsoft Sans Serif"/>
            </a:endParaRPr>
          </a:p>
          <a:p>
            <a:pPr marL="274320" indent="-262255" algn="just">
              <a:lnSpc>
                <a:spcPct val="100000"/>
              </a:lnSpc>
              <a:buAutoNum type="arabicPeriod"/>
              <a:tabLst>
                <a:tab pos="274955" algn="l"/>
              </a:tabLst>
            </a:pP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Каждый</a:t>
            </a:r>
            <a:r>
              <a:rPr lang="ru-RU" sz="2000" spc="-9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имеет</a:t>
            </a:r>
            <a:r>
              <a:rPr lang="ru-RU" sz="2000" spc="-8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право</a:t>
            </a:r>
            <a:r>
              <a:rPr lang="ru-RU" sz="2000" spc="-9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на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образование.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  <a:p>
            <a:pPr marL="241300" marR="5080" indent="-228600">
              <a:spcBef>
                <a:spcPts val="945"/>
              </a:spcBef>
              <a:buClr>
                <a:srgbClr val="4470C4"/>
              </a:buClr>
              <a:buSzPct val="97297"/>
              <a:buFont typeface="Calibri"/>
              <a:buAutoNum type="arabicPeriod"/>
              <a:tabLst>
                <a:tab pos="276860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b="1" spc="-3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Гарантируются</a:t>
            </a:r>
            <a:r>
              <a:rPr lang="ru-RU" sz="2000" b="1" spc="-25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общедоступность</a:t>
            </a:r>
            <a:r>
              <a:rPr lang="ru-RU" sz="2000" b="1" spc="-40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и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бесплатность</a:t>
            </a:r>
            <a:r>
              <a:rPr lang="ru-RU" sz="2000" spc="-2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25" dirty="0">
                <a:solidFill>
                  <a:srgbClr val="002060"/>
                </a:solidFill>
                <a:cs typeface="Microsoft Sans Serif"/>
              </a:rPr>
              <a:t>дошкольного,</a:t>
            </a: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основного общего</a:t>
            </a:r>
            <a:r>
              <a:rPr lang="ru-RU" sz="2000" spc="-6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</a:t>
            </a:r>
            <a:r>
              <a:rPr lang="ru-RU" sz="2000" spc="-2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среднего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  <a:p>
            <a:pPr marL="241300"/>
            <a:r>
              <a:rPr lang="ru-RU" sz="2000" dirty="0">
                <a:solidFill>
                  <a:srgbClr val="002060"/>
                </a:solidFill>
                <a:cs typeface="Microsoft Sans Serif"/>
              </a:rPr>
              <a:t>профессионального</a:t>
            </a:r>
            <a:r>
              <a:rPr lang="ru-RU" sz="2000" spc="-6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образования</a:t>
            </a:r>
            <a:r>
              <a:rPr lang="ru-RU" sz="2000" spc="-7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в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государственных</a:t>
            </a:r>
            <a:r>
              <a:rPr lang="ru-RU" sz="2000" spc="-8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или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муниципальных </a:t>
            </a:r>
            <a:r>
              <a:rPr lang="ru-RU" sz="2000" spc="-25" dirty="0">
                <a:solidFill>
                  <a:srgbClr val="002060"/>
                </a:solidFill>
                <a:cs typeface="Microsoft Sans Serif"/>
              </a:rPr>
              <a:t>образовательных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учреждениях</a:t>
            </a:r>
            <a:r>
              <a:rPr lang="ru-RU" sz="2000" spc="-4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</a:t>
            </a:r>
            <a:r>
              <a:rPr lang="ru-RU" sz="2000" spc="1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25" dirty="0">
                <a:solidFill>
                  <a:srgbClr val="002060"/>
                </a:solidFill>
                <a:cs typeface="Microsoft Sans Serif"/>
              </a:rPr>
              <a:t>на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предприятиях.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39DAA13-C284-0F85-1659-BE6E882519E2}"/>
              </a:ext>
            </a:extLst>
          </p:cNvPr>
          <p:cNvSpPr/>
          <p:nvPr/>
        </p:nvSpPr>
        <p:spPr>
          <a:xfrm>
            <a:off x="5257800" y="1704974"/>
            <a:ext cx="6457950" cy="46767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2570"/>
              </a:lnSpc>
              <a:spcBef>
                <a:spcPts val="95"/>
              </a:spcBef>
            </a:pPr>
            <a:r>
              <a:rPr lang="ru-RU" sz="2000" b="1" spc="-100" dirty="0">
                <a:solidFill>
                  <a:srgbClr val="002060"/>
                </a:solidFill>
                <a:cs typeface="Microsoft Sans Serif"/>
              </a:rPr>
              <a:t>ФЗ</a:t>
            </a:r>
            <a:r>
              <a:rPr lang="ru-RU" sz="2000" b="1" spc="-9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Microsoft Sans Serif"/>
              </a:rPr>
              <a:t>«ОБ</a:t>
            </a:r>
            <a:r>
              <a:rPr lang="ru-RU" sz="2000" b="1" spc="-30" dirty="0">
                <a:solidFill>
                  <a:srgbClr val="002060"/>
                </a:solidFill>
                <a:cs typeface="Microsoft Sans Serif"/>
              </a:rPr>
              <a:t> ОБРАЗОВАНИИ</a:t>
            </a:r>
            <a:r>
              <a:rPr lang="ru-RU" sz="2000" b="1" spc="-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Microsoft Sans Serif"/>
              </a:rPr>
              <a:t>В</a:t>
            </a:r>
            <a:r>
              <a:rPr lang="ru-RU" sz="2000" b="1" spc="-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spc="-30" dirty="0">
                <a:solidFill>
                  <a:srgbClr val="002060"/>
                </a:solidFill>
                <a:cs typeface="Microsoft Sans Serif"/>
              </a:rPr>
              <a:t>РОССИЙСКОЙ</a:t>
            </a:r>
            <a:r>
              <a:rPr lang="ru-RU" sz="2000" b="1" spc="-5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cs typeface="Microsoft Sans Serif"/>
              </a:rPr>
              <a:t>ФЕДЕРАЦИИ» </a:t>
            </a:r>
            <a:r>
              <a:rPr lang="ru-RU" sz="2000" b="1" spc="-45" dirty="0">
                <a:solidFill>
                  <a:srgbClr val="002060"/>
                </a:solidFill>
                <a:cs typeface="Microsoft Sans Serif"/>
              </a:rPr>
              <a:t>№273-</a:t>
            </a:r>
            <a:r>
              <a:rPr lang="ru-RU" sz="2000" b="1" dirty="0">
                <a:solidFill>
                  <a:srgbClr val="002060"/>
                </a:solidFill>
                <a:cs typeface="Microsoft Sans Serif"/>
              </a:rPr>
              <a:t>ФЗ,</a:t>
            </a:r>
            <a:r>
              <a:rPr lang="ru-RU" sz="2000" b="1" spc="-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b="1" spc="-20" dirty="0">
                <a:solidFill>
                  <a:srgbClr val="002060"/>
                </a:solidFill>
                <a:cs typeface="Microsoft Sans Serif"/>
              </a:rPr>
              <a:t>СТ.3</a:t>
            </a:r>
          </a:p>
          <a:p>
            <a:pPr marL="12700">
              <a:lnSpc>
                <a:spcPts val="2570"/>
              </a:lnSpc>
            </a:pPr>
            <a:r>
              <a:rPr lang="ru-RU" sz="2000" dirty="0">
                <a:solidFill>
                  <a:srgbClr val="002060"/>
                </a:solidFill>
                <a:cs typeface="Microsoft Sans Serif"/>
              </a:rPr>
              <a:t>1.</a:t>
            </a:r>
            <a:r>
              <a:rPr lang="ru-RU" sz="2000" spc="-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Государственная</a:t>
            </a:r>
            <a:r>
              <a:rPr lang="ru-RU" sz="2000" spc="-8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политика</a:t>
            </a: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</a:t>
            </a:r>
            <a:r>
              <a:rPr lang="ru-RU" sz="2000" spc="2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правовое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  <a:p>
            <a:pPr marL="241300" marR="648970">
              <a:lnSpc>
                <a:spcPts val="1989"/>
              </a:lnSpc>
              <a:spcBef>
                <a:spcPts val="200"/>
              </a:spcBef>
            </a:pP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регулирование</a:t>
            </a:r>
            <a:r>
              <a:rPr lang="ru-RU" sz="2000" spc="-7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отношений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в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сфере</a:t>
            </a: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образования основываются</a:t>
            </a:r>
            <a:r>
              <a:rPr lang="ru-RU" sz="2000" spc="-6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на</a:t>
            </a:r>
            <a:r>
              <a:rPr lang="ru-RU" sz="2000" spc="-3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следующих</a:t>
            </a:r>
            <a:r>
              <a:rPr lang="ru-RU" sz="2000" spc="-1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принципах: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  <a:p>
            <a:pPr marL="241300" marR="701040" indent="50165">
              <a:lnSpc>
                <a:spcPct val="91200"/>
              </a:lnSpc>
              <a:spcBef>
                <a:spcPts val="960"/>
              </a:spcBef>
              <a:tabLst>
                <a:tab pos="824865" algn="l"/>
              </a:tabLst>
            </a:pPr>
            <a:r>
              <a:rPr lang="ru-RU" sz="2000" dirty="0">
                <a:solidFill>
                  <a:srgbClr val="002060"/>
                </a:solidFill>
                <a:cs typeface="Microsoft Sans Serif"/>
              </a:rPr>
              <a:t>…</a:t>
            </a:r>
            <a:r>
              <a:rPr lang="ru-RU" sz="2000" spc="-23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4</a:t>
            </a:r>
            <a:r>
              <a:rPr lang="ru-RU" sz="2000" spc="-21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.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	</a:t>
            </a: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единство</a:t>
            </a:r>
            <a:r>
              <a:rPr lang="ru-RU" sz="2000" b="1" spc="-8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образовательного</a:t>
            </a:r>
            <a:r>
              <a:rPr lang="ru-RU" sz="2000" b="1" spc="-10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2000" b="1" spc="-2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пространства</a:t>
            </a:r>
            <a:r>
              <a:rPr lang="ru-RU" sz="2000" b="1" spc="-55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 </a:t>
            </a: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на</a:t>
            </a:r>
            <a:r>
              <a:rPr lang="ru-RU" sz="2000" b="1" spc="-65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территории</a:t>
            </a:r>
            <a:r>
              <a:rPr lang="ru-RU" sz="2000" b="1" spc="-25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Российской</a:t>
            </a:r>
            <a:r>
              <a:rPr lang="ru-RU" sz="2000" b="1" spc="-10" dirty="0">
                <a:solidFill>
                  <a:srgbClr val="002060"/>
                </a:solidFill>
                <a:cs typeface="Arial"/>
              </a:rPr>
              <a:t> </a:t>
            </a:r>
            <a:r>
              <a:rPr lang="ru-RU" sz="2000" b="1" dirty="0">
                <a:solidFill>
                  <a:srgbClr val="002060"/>
                </a:solidFill>
                <a:uFill>
                  <a:solidFill>
                    <a:srgbClr val="4470C4"/>
                  </a:solidFill>
                </a:uFill>
                <a:cs typeface="Arial"/>
              </a:rPr>
              <a:t>Федерации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,</a:t>
            </a:r>
            <a:r>
              <a:rPr lang="ru-RU" sz="2000" spc="-1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защита</a:t>
            </a:r>
            <a:r>
              <a:rPr lang="ru-RU" sz="2000" spc="-6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 развитие</a:t>
            </a:r>
            <a:r>
              <a:rPr lang="ru-RU" sz="2000" spc="-1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этнокультурных особенностей</a:t>
            </a:r>
            <a:r>
              <a:rPr lang="ru-RU" sz="2000" spc="-5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и</a:t>
            </a:r>
            <a:r>
              <a:rPr lang="ru-RU" sz="2000" spc="-2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традиций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народов</a:t>
            </a:r>
            <a:r>
              <a:rPr lang="ru-RU" sz="2000" spc="-6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Российской </a:t>
            </a:r>
            <a:r>
              <a:rPr lang="ru-RU" sz="2000" spc="-25" dirty="0">
                <a:solidFill>
                  <a:srgbClr val="002060"/>
                </a:solidFill>
                <a:cs typeface="Microsoft Sans Serif"/>
              </a:rPr>
              <a:t>Федерации</a:t>
            </a:r>
            <a:r>
              <a:rPr lang="ru-RU" sz="2000" spc="-8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в</a:t>
            </a:r>
            <a:r>
              <a:rPr lang="ru-RU" sz="2000" spc="-5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Microsoft Sans Serif"/>
              </a:rPr>
              <a:t>условиях</a:t>
            </a:r>
            <a:r>
              <a:rPr lang="ru-RU" sz="2000" spc="10" dirty="0">
                <a:solidFill>
                  <a:srgbClr val="002060"/>
                </a:solidFill>
                <a:cs typeface="Microsoft Sans Serif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cs typeface="Microsoft Sans Serif"/>
              </a:rPr>
              <a:t>многонационального государства</a:t>
            </a:r>
            <a:endParaRPr lang="ru-RU" sz="2000" dirty="0">
              <a:solidFill>
                <a:srgbClr val="002060"/>
              </a:solidFill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5729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9C7874-F176-9588-93B8-5A7CDACC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BEAC5D-BB13-C15D-97D3-B87F80A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ru-RU" sz="20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- МЕТОДИЧЕСКИЙ ОРИЕНТИР ДЛЯ УЧИТЕЛЯ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F46BCCB-9C14-FCD4-05B1-87C48A6BA0C9}"/>
              </a:ext>
            </a:extLst>
          </p:cNvPr>
          <p:cNvSpPr/>
          <p:nvPr/>
        </p:nvSpPr>
        <p:spPr>
          <a:xfrm>
            <a:off x="428624" y="1551818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Примерная рабочая программа позволит учителю: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3371E7D-84F0-80D8-22D1-B15485B9013B}"/>
              </a:ext>
            </a:extLst>
          </p:cNvPr>
          <p:cNvSpPr/>
          <p:nvPr/>
        </p:nvSpPr>
        <p:spPr>
          <a:xfrm>
            <a:off x="447677" y="2752724"/>
            <a:ext cx="3505200" cy="379398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реализовать в процессе преподавания современные подходы к достижению и личностных, метапредметных предметных результатов обучения, сформулированных во ФГОС НОО, ФГОС ООО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1489041-1B15-34A2-D625-AF9D6E1A3F1D}"/>
              </a:ext>
            </a:extLst>
          </p:cNvPr>
          <p:cNvSpPr/>
          <p:nvPr/>
        </p:nvSpPr>
        <p:spPr>
          <a:xfrm>
            <a:off x="4252912" y="2752723"/>
            <a:ext cx="2947988" cy="379399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структурировать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планируемые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результаты обучения и содержание учебного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предмета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 годам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обучения</a:t>
            </a:r>
            <a:endParaRPr lang="ru-RU" sz="20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2A8AC3E-4A6C-3A4E-CCE5-1018DEC7CE57}"/>
              </a:ext>
            </a:extLst>
          </p:cNvPr>
          <p:cNvSpPr/>
          <p:nvPr/>
        </p:nvSpPr>
        <p:spPr>
          <a:xfrm>
            <a:off x="7500935" y="2792350"/>
            <a:ext cx="4243388" cy="37939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разработать календарно-тематическое планирование с учётом особенностей каждого класса и примерного распределения учебного времени на изучение раздела/темы, предложенных видов основных учебной деятельности для освоения учебного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08572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9C7874-F176-9588-93B8-5A7CDACC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BEAC5D-BB13-C15D-97D3-B87F80A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ru-RU" sz="24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ПО ПРЕДМЕТУ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50DBBD-3132-9CF1-D194-2042F477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480"/>
            <a:ext cx="12192000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9C7874-F176-9588-93B8-5A7CDACC8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BEAC5D-BB13-C15D-97D3-B87F80A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r>
              <a:rPr lang="ru-RU" sz="24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ПО ПРЕДМЕТУ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135CA8-45D6-D10C-B1EC-9FDE8A5CD534}"/>
              </a:ext>
            </a:extLst>
          </p:cNvPr>
          <p:cNvSpPr/>
          <p:nvPr/>
        </p:nvSpPr>
        <p:spPr>
          <a:xfrm>
            <a:off x="438150" y="1570868"/>
            <a:ext cx="11315700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Конструктор рабочих программ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https://edsoo.ru/constructor/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0026A-8D3D-74A5-A5C4-7DC45D9677DE}"/>
              </a:ext>
            </a:extLst>
          </p:cNvPr>
          <p:cNvSpPr txBox="1"/>
          <p:nvPr/>
        </p:nvSpPr>
        <p:spPr>
          <a:xfrm>
            <a:off x="438149" y="2929448"/>
            <a:ext cx="11058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Примерная рабочая программа по предмету является ориентиром для составления рабочих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3382304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2EB9CA-210F-7D94-644F-9F47D749D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6B86-BA9F-9E03-D9C8-592A47D9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5"/>
            <a:ext cx="11582400" cy="935355"/>
          </a:xfrm>
        </p:spPr>
        <p:txBody>
          <a:bodyPr>
            <a:normAutofit/>
          </a:bodyPr>
          <a:lstStyle/>
          <a:p>
            <a:r>
              <a:rPr lang="ru-RU" sz="20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</a:t>
            </a:r>
            <a:r>
              <a:rPr lang="ru-RU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</a:t>
            </a:r>
            <a:r>
              <a:rPr lang="ru-RU" sz="2000" b="1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lang="ru-RU" sz="2000" b="1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ФГОС: </a:t>
            </a:r>
            <a:r>
              <a:rPr lang="ru-RU" sz="20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</a:t>
            </a:r>
            <a:r>
              <a:rPr lang="ru-RU" sz="2000" b="1"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</a:t>
            </a:r>
            <a:r>
              <a:rPr lang="ru-RU" sz="2000" b="1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696D44-156A-A1F1-8D7B-177E05035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" r="-547" b="6195"/>
          <a:stretch/>
        </p:blipFill>
        <p:spPr>
          <a:xfrm>
            <a:off x="66675" y="1300480"/>
            <a:ext cx="12192000" cy="55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FA1E1A-3515-AFDE-0B64-F5547C720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06" r="46013" b="46543"/>
          <a:stretch/>
        </p:blipFill>
        <p:spPr>
          <a:xfrm>
            <a:off x="0" y="0"/>
            <a:ext cx="12192000" cy="6862763"/>
          </a:xfrm>
          <a:prstGeom prst="rect">
            <a:avLst/>
          </a:prstGeom>
          <a:ln w="28575">
            <a:noFill/>
          </a:ln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2774" y="2471232"/>
            <a:ext cx="820645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br>
              <a:rPr lang="ru-RU" sz="3600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b="1" spc="-11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spc="-1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B06D8F-095A-CEAB-2281-9E58807E0562}"/>
              </a:ext>
            </a:extLst>
          </p:cNvPr>
          <p:cNvGrpSpPr/>
          <p:nvPr/>
        </p:nvGrpSpPr>
        <p:grpSpPr>
          <a:xfrm>
            <a:off x="4415815" y="324081"/>
            <a:ext cx="3360369" cy="569421"/>
            <a:chOff x="8134350" y="449754"/>
            <a:chExt cx="3360369" cy="5694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CBD60E-2EB4-9E62-8AB5-4B085EAA20CA}"/>
                </a:ext>
              </a:extLst>
            </p:cNvPr>
            <p:cNvSpPr txBox="1"/>
            <p:nvPr/>
          </p:nvSpPr>
          <p:spPr>
            <a:xfrm>
              <a:off x="8310562" y="449754"/>
              <a:ext cx="2990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bg1"/>
                  </a:solidFill>
                </a:rPr>
                <a:t>учитель будущего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8DFE7C6-05B4-5DDC-E6D1-554A1354FCE5}"/>
                </a:ext>
              </a:extLst>
            </p:cNvPr>
            <p:cNvSpPr/>
            <p:nvPr/>
          </p:nvSpPr>
          <p:spPr>
            <a:xfrm>
              <a:off x="8134350" y="926774"/>
              <a:ext cx="352425" cy="924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8943044-28F8-3856-A99A-211BC6093732}"/>
                </a:ext>
              </a:extLst>
            </p:cNvPr>
            <p:cNvSpPr/>
            <p:nvPr/>
          </p:nvSpPr>
          <p:spPr>
            <a:xfrm>
              <a:off x="11074075" y="491735"/>
              <a:ext cx="420644" cy="8929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4189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508CC4-FFA5-E0C3-B429-4E3FA1F92B34}"/>
              </a:ext>
            </a:extLst>
          </p:cNvPr>
          <p:cNvSpPr txBox="1"/>
          <p:nvPr/>
        </p:nvSpPr>
        <p:spPr>
          <a:xfrm>
            <a:off x="3048778" y="310583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1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Ссылка на запись вебинара:</a:t>
            </a:r>
            <a:br>
              <a:rPr lang="ru-RU" spc="-11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ru-RU" spc="-11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Ссылка на запись вебинара:</a:t>
            </a:r>
            <a:br>
              <a:rPr lang="ru-RU" spc="-11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789A5-749B-318B-6844-4B8174776CB9}"/>
              </a:ext>
            </a:extLst>
          </p:cNvPr>
          <p:cNvSpPr txBox="1"/>
          <p:nvPr/>
        </p:nvSpPr>
        <p:spPr>
          <a:xfrm>
            <a:off x="1045029" y="1278293"/>
            <a:ext cx="10347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</a:rPr>
              <a:t>Ссылка для просмотра предметного трека:  </a:t>
            </a:r>
          </a:p>
          <a:p>
            <a:r>
              <a:rPr lang="en-US" sz="3600" dirty="0">
                <a:hlinkClick r:id="rId2"/>
              </a:rPr>
              <a:t>https://events.webinar.ru/51207829/11676805/record-new/12079491</a:t>
            </a:r>
            <a:endParaRPr lang="ru-RU" sz="3600" dirty="0"/>
          </a:p>
          <a:p>
            <a:r>
              <a:rPr lang="ru-RU" sz="3600" b="0" i="0" dirty="0">
                <a:solidFill>
                  <a:srgbClr val="000000"/>
                </a:solidFill>
                <a:effectLst/>
              </a:rPr>
              <a:t>Ссылка для просмотра видео на тему: </a:t>
            </a:r>
            <a:r>
              <a:rPr lang="ru-RU" sz="3600" b="0" i="0" dirty="0">
                <a:effectLst/>
                <a:latin typeface="YS Text"/>
              </a:rPr>
              <a:t>Формирование естественно-научной грамотности на уроках физики</a:t>
            </a:r>
            <a:r>
              <a:rPr lang="ru-RU" sz="3600" b="0" i="0" dirty="0">
                <a:effectLst/>
              </a:rPr>
              <a:t> </a:t>
            </a:r>
            <a:endParaRPr lang="ru-RU" sz="3600" dirty="0"/>
          </a:p>
          <a:p>
            <a:r>
              <a:rPr lang="en-US" sz="3600" dirty="0">
                <a:hlinkClick r:id="rId3"/>
              </a:rPr>
              <a:t>https://disk.yandex.ru/i/PdqjTn3ACO9jQg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14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E108BF-01EF-F21C-40B3-6F28EC04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753" y="3125264"/>
            <a:ext cx="3548180" cy="2993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5FFC4F-ACF1-8E98-277A-BF0B8B6A8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89" y="3125264"/>
            <a:ext cx="3548180" cy="2993395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71D341-2168-3A95-5AFF-70D21B1E0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4266"/>
          <a:stretch/>
        </p:blipFill>
        <p:spPr>
          <a:xfrm>
            <a:off x="0" y="311286"/>
            <a:ext cx="12192000" cy="9824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46BD3-0DB5-9834-D451-4BD319EB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71" y="311286"/>
            <a:ext cx="11010089" cy="98249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</a:t>
            </a:r>
            <a:r>
              <a:rPr lang="ru-RU" sz="2400" b="1" spc="-1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РАВЕНСТВА</a:t>
            </a:r>
            <a:r>
              <a:rPr lang="ru-RU" sz="2400" b="1" spc="-1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РЕСУРСОВ,</a:t>
            </a:r>
            <a:r>
              <a:rPr lang="ru-RU" sz="2400" b="1" spc="-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7F196-31ED-1B19-AD13-5AABE2E88998}"/>
              </a:ext>
            </a:extLst>
          </p:cNvPr>
          <p:cNvSpPr txBox="1"/>
          <p:nvPr/>
        </p:nvSpPr>
        <p:spPr>
          <a:xfrm>
            <a:off x="7298313" y="4143549"/>
            <a:ext cx="3390953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70C0"/>
                </a:solidFill>
                <a:cs typeface="Arial"/>
              </a:rPr>
              <a:t>Единая</a:t>
            </a:r>
            <a:r>
              <a:rPr lang="ru-RU" sz="2000" b="1" spc="-80" dirty="0">
                <a:solidFill>
                  <a:srgbClr val="0070C0"/>
                </a:solidFill>
                <a:cs typeface="Arial"/>
              </a:rPr>
              <a:t> </a:t>
            </a:r>
            <a:r>
              <a:rPr lang="ru-RU" sz="2000" b="1" spc="-45" dirty="0">
                <a:solidFill>
                  <a:srgbClr val="0070C0"/>
                </a:solidFill>
                <a:cs typeface="Arial"/>
              </a:rPr>
              <a:t>система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мониторинга эффективности деятельности образовательных организаций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F071E9F5-18D0-4B7E-426C-E27B5A30ABA4}"/>
              </a:ext>
            </a:extLst>
          </p:cNvPr>
          <p:cNvSpPr/>
          <p:nvPr/>
        </p:nvSpPr>
        <p:spPr>
          <a:xfrm>
            <a:off x="4393660" y="1613118"/>
            <a:ext cx="3482502" cy="2937753"/>
          </a:xfrm>
          <a:prstGeom prst="hexagon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C80DC4-F9DB-8882-7D87-163244B58BAF}"/>
              </a:ext>
            </a:extLst>
          </p:cNvPr>
          <p:cNvSpPr txBox="1"/>
          <p:nvPr/>
        </p:nvSpPr>
        <p:spPr>
          <a:xfrm>
            <a:off x="1702937" y="4089105"/>
            <a:ext cx="30951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70C0"/>
                </a:solidFill>
                <a:cs typeface="Arial"/>
              </a:rPr>
              <a:t>Единые</a:t>
            </a:r>
            <a:r>
              <a:rPr lang="ru-RU" sz="2000" b="1" spc="-55" dirty="0">
                <a:solidFill>
                  <a:srgbClr val="0070C0"/>
                </a:solidFill>
                <a:cs typeface="Arial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cs typeface="Arial"/>
              </a:rPr>
              <a:t>подходы</a:t>
            </a:r>
            <a:endParaRPr lang="ru-RU" sz="2000" dirty="0">
              <a:solidFill>
                <a:srgbClr val="0070C0"/>
              </a:solidFill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к</a:t>
            </a:r>
            <a:r>
              <a:rPr lang="ru-RU" sz="2000" b="1" spc="-1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формированию содержания</a:t>
            </a:r>
            <a:r>
              <a:rPr lang="ru-RU" sz="2000" b="1" spc="-114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образования, воспитания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детей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и</a:t>
            </a:r>
            <a:r>
              <a:rPr lang="ru-RU" sz="2000" b="1" spc="-7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молодежи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29" name="Рисунок 28" descr="Академическая шапочка">
            <a:extLst>
              <a:ext uri="{FF2B5EF4-FFF2-40B4-BE49-F238E27FC236}">
                <a16:creationId xmlns:a16="http://schemas.microsoft.com/office/drawing/2014/main" id="{D021CC53-04C9-8A93-B011-D8FCE258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147" y="3221458"/>
            <a:ext cx="914400" cy="914400"/>
          </a:xfrm>
          <a:prstGeom prst="rect">
            <a:avLst/>
          </a:prstGeom>
        </p:spPr>
      </p:pic>
      <p:pic>
        <p:nvPicPr>
          <p:cNvPr id="31" name="Рисунок 30" descr="Книги">
            <a:extLst>
              <a:ext uri="{FF2B5EF4-FFF2-40B4-BE49-F238E27FC236}">
                <a16:creationId xmlns:a16="http://schemas.microsoft.com/office/drawing/2014/main" id="{10973E5B-24AB-F5E2-8E75-CC208D82C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8275" y="324198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2E4421-2963-9031-052D-050F5DF509E4}"/>
              </a:ext>
            </a:extLst>
          </p:cNvPr>
          <p:cNvSpPr txBox="1"/>
          <p:nvPr/>
        </p:nvSpPr>
        <p:spPr>
          <a:xfrm>
            <a:off x="4591846" y="2745082"/>
            <a:ext cx="3284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70C0"/>
                </a:solidFill>
                <a:cs typeface="Arial"/>
              </a:rPr>
              <a:t>Единые</a:t>
            </a:r>
            <a:r>
              <a:rPr lang="ru-RU" sz="2000" b="1" spc="-90" dirty="0">
                <a:solidFill>
                  <a:srgbClr val="0070C0"/>
                </a:solidFill>
                <a:cs typeface="Arial"/>
              </a:rPr>
              <a:t> </a:t>
            </a:r>
            <a:r>
              <a:rPr lang="ru-RU" sz="2000" b="1" spc="-30" dirty="0">
                <a:solidFill>
                  <a:srgbClr val="0070C0"/>
                </a:solidFill>
                <a:cs typeface="Arial"/>
              </a:rPr>
              <a:t>стандарты 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образовательного </a:t>
            </a:r>
            <a:r>
              <a:rPr lang="ru-RU" sz="2000" b="1" spc="-2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пространства</a:t>
            </a:r>
            <a:r>
              <a:rPr lang="ru-RU" sz="2000" b="1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страны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37" name="Рисунок 36" descr="Список">
            <a:extLst>
              <a:ext uri="{FF2B5EF4-FFF2-40B4-BE49-F238E27FC236}">
                <a16:creationId xmlns:a16="http://schemas.microsoft.com/office/drawing/2014/main" id="{4BBBF3BE-1B31-8575-AC0C-3B7B29327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804" y="18306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2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D7306B-7BFC-8AC7-33C0-4514D9CDE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D9E4A-E2E0-CB85-6534-490CCB1F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70" y="438899"/>
            <a:ext cx="10515600" cy="8514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sz="2400" b="1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b="1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</a:t>
            </a:r>
            <a:r>
              <a:rPr lang="ru-RU" sz="2400" b="1" spc="-1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РЕГУЛЯТОР</a:t>
            </a:r>
            <a:r>
              <a:rPr lang="ru-RU" sz="2400" b="1" spc="-1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</a:t>
            </a:r>
            <a:r>
              <a:rPr lang="ru-RU" sz="2400" b="1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E441AA5-CC15-9998-1AF3-3B6D10A2EE1C}"/>
              </a:ext>
            </a:extLst>
          </p:cNvPr>
          <p:cNvGrpSpPr/>
          <p:nvPr/>
        </p:nvGrpSpPr>
        <p:grpSpPr>
          <a:xfrm>
            <a:off x="831850" y="1873250"/>
            <a:ext cx="10528300" cy="4362324"/>
            <a:chOff x="473709" y="1694433"/>
            <a:chExt cx="10528300" cy="4362324"/>
          </a:xfrm>
        </p:grpSpPr>
        <p:grpSp>
          <p:nvGrpSpPr>
            <p:cNvPr id="23" name="object 4">
              <a:extLst>
                <a:ext uri="{FF2B5EF4-FFF2-40B4-BE49-F238E27FC236}">
                  <a16:creationId xmlns:a16="http://schemas.microsoft.com/office/drawing/2014/main" id="{6DFCC46E-3446-3538-896F-C31F4B569494}"/>
                </a:ext>
              </a:extLst>
            </p:cNvPr>
            <p:cNvGrpSpPr/>
            <p:nvPr/>
          </p:nvGrpSpPr>
          <p:grpSpPr>
            <a:xfrm>
              <a:off x="473709" y="1694433"/>
              <a:ext cx="5270500" cy="2611120"/>
              <a:chOff x="473709" y="1694433"/>
              <a:chExt cx="5270500" cy="2611120"/>
            </a:xfrm>
          </p:grpSpPr>
          <p:pic>
            <p:nvPicPr>
              <p:cNvPr id="37" name="object 5">
                <a:extLst>
                  <a:ext uri="{FF2B5EF4-FFF2-40B4-BE49-F238E27FC236}">
                    <a16:creationId xmlns:a16="http://schemas.microsoft.com/office/drawing/2014/main" id="{3BED64E0-9771-6803-45A0-32EA90C7F6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00956" y="3706367"/>
                <a:ext cx="659891" cy="598932"/>
              </a:xfrm>
              <a:prstGeom prst="rect">
                <a:avLst/>
              </a:prstGeom>
            </p:spPr>
          </p:pic>
          <p:sp>
            <p:nvSpPr>
              <p:cNvPr id="38" name="object 6">
                <a:extLst>
                  <a:ext uri="{FF2B5EF4-FFF2-40B4-BE49-F238E27FC236}">
                    <a16:creationId xmlns:a16="http://schemas.microsoft.com/office/drawing/2014/main" id="{2B469AAA-3B6F-C894-B3A0-FCFCB279FDD0}"/>
                  </a:ext>
                </a:extLst>
              </p:cNvPr>
              <p:cNvSpPr/>
              <p:nvPr/>
            </p:nvSpPr>
            <p:spPr>
              <a:xfrm>
                <a:off x="480059" y="1700783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5257800" y="0"/>
                    </a:moveTo>
                    <a:lnTo>
                      <a:pt x="362458" y="0"/>
                    </a:lnTo>
                    <a:lnTo>
                      <a:pt x="313270" y="3301"/>
                    </a:lnTo>
                    <a:lnTo>
                      <a:pt x="266103" y="12953"/>
                    </a:lnTo>
                    <a:lnTo>
                      <a:pt x="221373" y="28448"/>
                    </a:lnTo>
                    <a:lnTo>
                      <a:pt x="179514" y="49529"/>
                    </a:lnTo>
                    <a:lnTo>
                      <a:pt x="140970" y="75564"/>
                    </a:lnTo>
                    <a:lnTo>
                      <a:pt x="106159" y="106171"/>
                    </a:lnTo>
                    <a:lnTo>
                      <a:pt x="75526" y="140969"/>
                    </a:lnTo>
                    <a:lnTo>
                      <a:pt x="49491" y="179577"/>
                    </a:lnTo>
                    <a:lnTo>
                      <a:pt x="28486" y="221361"/>
                    </a:lnTo>
                    <a:lnTo>
                      <a:pt x="12941" y="266064"/>
                    </a:lnTo>
                    <a:lnTo>
                      <a:pt x="3302" y="313308"/>
                    </a:lnTo>
                    <a:lnTo>
                      <a:pt x="0" y="362457"/>
                    </a:lnTo>
                    <a:lnTo>
                      <a:pt x="0" y="2174621"/>
                    </a:lnTo>
                    <a:lnTo>
                      <a:pt x="5257800" y="2174621"/>
                    </a:lnTo>
                    <a:lnTo>
                      <a:pt x="5257800" y="0"/>
                    </a:lnTo>
                    <a:close/>
                  </a:path>
                </a:pathLst>
              </a:custGeom>
              <a:solidFill>
                <a:srgbClr val="2D539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7">
                <a:extLst>
                  <a:ext uri="{FF2B5EF4-FFF2-40B4-BE49-F238E27FC236}">
                    <a16:creationId xmlns:a16="http://schemas.microsoft.com/office/drawing/2014/main" id="{5117BFED-0D39-6115-3686-1C6E75812997}"/>
                  </a:ext>
                </a:extLst>
              </p:cNvPr>
              <p:cNvSpPr/>
              <p:nvPr/>
            </p:nvSpPr>
            <p:spPr>
              <a:xfrm>
                <a:off x="480059" y="1700783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0" y="2174621"/>
                    </a:moveTo>
                    <a:lnTo>
                      <a:pt x="0" y="362457"/>
                    </a:lnTo>
                    <a:lnTo>
                      <a:pt x="3302" y="313308"/>
                    </a:lnTo>
                    <a:lnTo>
                      <a:pt x="12941" y="266064"/>
                    </a:lnTo>
                    <a:lnTo>
                      <a:pt x="28486" y="221361"/>
                    </a:lnTo>
                    <a:lnTo>
                      <a:pt x="49491" y="179577"/>
                    </a:lnTo>
                    <a:lnTo>
                      <a:pt x="75526" y="140969"/>
                    </a:lnTo>
                    <a:lnTo>
                      <a:pt x="106159" y="106171"/>
                    </a:lnTo>
                    <a:lnTo>
                      <a:pt x="140970" y="75564"/>
                    </a:lnTo>
                    <a:lnTo>
                      <a:pt x="179514" y="49529"/>
                    </a:lnTo>
                    <a:lnTo>
                      <a:pt x="221373" y="28448"/>
                    </a:lnTo>
                    <a:lnTo>
                      <a:pt x="266103" y="12953"/>
                    </a:lnTo>
                    <a:lnTo>
                      <a:pt x="313270" y="3301"/>
                    </a:lnTo>
                    <a:lnTo>
                      <a:pt x="362458" y="0"/>
                    </a:lnTo>
                    <a:lnTo>
                      <a:pt x="5257800" y="0"/>
                    </a:lnTo>
                    <a:lnTo>
                      <a:pt x="5257800" y="2174621"/>
                    </a:lnTo>
                    <a:lnTo>
                      <a:pt x="0" y="2174621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BF6A7D14-7507-B977-CEB7-5152A3823DD5}"/>
                </a:ext>
              </a:extLst>
            </p:cNvPr>
            <p:cNvSpPr txBox="1"/>
            <p:nvPr/>
          </p:nvSpPr>
          <p:spPr>
            <a:xfrm>
              <a:off x="1154276" y="2181694"/>
              <a:ext cx="3892195" cy="8745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800" spc="-30" dirty="0">
                  <a:solidFill>
                    <a:srgbClr val="FFFFFF"/>
                  </a:solidFill>
                  <a:cs typeface="Microsoft Sans Serif"/>
                </a:rPr>
                <a:t>Образовательные</a:t>
              </a:r>
              <a:r>
                <a:rPr lang="ru-RU" sz="2800" spc="-30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800" spc="-20" dirty="0">
                  <a:solidFill>
                    <a:srgbClr val="FFFFFF"/>
                  </a:solidFill>
                  <a:cs typeface="Microsoft Sans Serif"/>
                </a:rPr>
                <a:t>программы</a:t>
              </a:r>
              <a:endParaRPr sz="2800" dirty="0">
                <a:cs typeface="Microsoft Sans Serif"/>
              </a:endParaRPr>
            </a:p>
          </p:txBody>
        </p:sp>
        <p:grpSp>
          <p:nvGrpSpPr>
            <p:cNvPr id="25" name="object 9">
              <a:extLst>
                <a:ext uri="{FF2B5EF4-FFF2-40B4-BE49-F238E27FC236}">
                  <a16:creationId xmlns:a16="http://schemas.microsoft.com/office/drawing/2014/main" id="{F974C4E9-AB4A-D6BC-B556-BE01EE0E8BAB}"/>
                </a:ext>
              </a:extLst>
            </p:cNvPr>
            <p:cNvGrpSpPr/>
            <p:nvPr/>
          </p:nvGrpSpPr>
          <p:grpSpPr>
            <a:xfrm>
              <a:off x="5716677" y="1707133"/>
              <a:ext cx="5268391" cy="2175121"/>
              <a:chOff x="5727268" y="1700783"/>
              <a:chExt cx="5268391" cy="2175121"/>
            </a:xfrm>
          </p:grpSpPr>
          <p:sp>
            <p:nvSpPr>
              <p:cNvPr id="35" name="object 10">
                <a:extLst>
                  <a:ext uri="{FF2B5EF4-FFF2-40B4-BE49-F238E27FC236}">
                    <a16:creationId xmlns:a16="http://schemas.microsoft.com/office/drawing/2014/main" id="{42238603-D33C-548C-1B4F-2F05E925BA26}"/>
                  </a:ext>
                </a:extLst>
              </p:cNvPr>
              <p:cNvSpPr/>
              <p:nvPr/>
            </p:nvSpPr>
            <p:spPr>
              <a:xfrm>
                <a:off x="5727268" y="1701029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4895342" y="0"/>
                    </a:moveTo>
                    <a:lnTo>
                      <a:pt x="0" y="0"/>
                    </a:lnTo>
                    <a:lnTo>
                      <a:pt x="0" y="2174621"/>
                    </a:lnTo>
                    <a:lnTo>
                      <a:pt x="5257799" y="2174621"/>
                    </a:lnTo>
                    <a:lnTo>
                      <a:pt x="5257799" y="362457"/>
                    </a:lnTo>
                    <a:lnTo>
                      <a:pt x="5254497" y="313308"/>
                    </a:lnTo>
                    <a:lnTo>
                      <a:pt x="5244845" y="266064"/>
                    </a:lnTo>
                    <a:lnTo>
                      <a:pt x="5229351" y="221361"/>
                    </a:lnTo>
                    <a:lnTo>
                      <a:pt x="5208270" y="179577"/>
                    </a:lnTo>
                    <a:lnTo>
                      <a:pt x="5182235" y="140969"/>
                    </a:lnTo>
                    <a:lnTo>
                      <a:pt x="5151628" y="106171"/>
                    </a:lnTo>
                    <a:lnTo>
                      <a:pt x="5116830" y="75564"/>
                    </a:lnTo>
                    <a:lnTo>
                      <a:pt x="5078221" y="49529"/>
                    </a:lnTo>
                    <a:lnTo>
                      <a:pt x="5036439" y="28448"/>
                    </a:lnTo>
                    <a:lnTo>
                      <a:pt x="4991735" y="12953"/>
                    </a:lnTo>
                    <a:lnTo>
                      <a:pt x="4944491" y="3301"/>
                    </a:lnTo>
                    <a:lnTo>
                      <a:pt x="4895342" y="0"/>
                    </a:lnTo>
                    <a:close/>
                  </a:path>
                </a:pathLst>
              </a:custGeom>
              <a:solidFill>
                <a:srgbClr val="2D539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45DA7FCC-3CBD-880D-5584-A3D6A209D196}"/>
                  </a:ext>
                </a:extLst>
              </p:cNvPr>
              <p:cNvSpPr/>
              <p:nvPr/>
            </p:nvSpPr>
            <p:spPr>
              <a:xfrm>
                <a:off x="5737859" y="1700783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0" y="0"/>
                    </a:moveTo>
                    <a:lnTo>
                      <a:pt x="4895342" y="0"/>
                    </a:lnTo>
                    <a:lnTo>
                      <a:pt x="4944491" y="3301"/>
                    </a:lnTo>
                    <a:lnTo>
                      <a:pt x="4991735" y="12953"/>
                    </a:lnTo>
                    <a:lnTo>
                      <a:pt x="5036439" y="28448"/>
                    </a:lnTo>
                    <a:lnTo>
                      <a:pt x="5078221" y="49529"/>
                    </a:lnTo>
                    <a:lnTo>
                      <a:pt x="5116830" y="75564"/>
                    </a:lnTo>
                    <a:lnTo>
                      <a:pt x="5151628" y="106171"/>
                    </a:lnTo>
                    <a:lnTo>
                      <a:pt x="5182235" y="140969"/>
                    </a:lnTo>
                    <a:lnTo>
                      <a:pt x="5208270" y="179577"/>
                    </a:lnTo>
                    <a:lnTo>
                      <a:pt x="5229351" y="221361"/>
                    </a:lnTo>
                    <a:lnTo>
                      <a:pt x="5244845" y="266064"/>
                    </a:lnTo>
                    <a:lnTo>
                      <a:pt x="5254497" y="313308"/>
                    </a:lnTo>
                    <a:lnTo>
                      <a:pt x="5257799" y="362457"/>
                    </a:lnTo>
                    <a:lnTo>
                      <a:pt x="5257799" y="2174621"/>
                    </a:lnTo>
                    <a:lnTo>
                      <a:pt x="0" y="217462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81D105ED-06BA-8BD2-FB4F-D724C7013793}"/>
                </a:ext>
              </a:extLst>
            </p:cNvPr>
            <p:cNvSpPr txBox="1"/>
            <p:nvPr/>
          </p:nvSpPr>
          <p:spPr>
            <a:xfrm>
              <a:off x="6370562" y="2148979"/>
              <a:ext cx="4300600" cy="1206933"/>
            </a:xfrm>
            <a:prstGeom prst="rect">
              <a:avLst/>
            </a:prstGeom>
          </p:spPr>
          <p:txBody>
            <a:bodyPr vert="horz" wrap="square" lIns="0" tIns="55880" rIns="0" bIns="0" rtlCol="0">
              <a:spAutoFit/>
            </a:bodyPr>
            <a:lstStyle/>
            <a:p>
              <a:pPr marL="12700" marR="5080" indent="-6350" algn="ctr">
                <a:lnSpc>
                  <a:spcPct val="89400"/>
                </a:lnSpc>
                <a:spcBef>
                  <a:spcPts val="440"/>
                </a:spcBef>
              </a:pPr>
              <a:r>
                <a:rPr sz="2800" spc="-45" dirty="0">
                  <a:solidFill>
                    <a:srgbClr val="FFFFFF"/>
                  </a:solidFill>
                  <a:cs typeface="Microsoft Sans Serif"/>
                </a:rPr>
                <a:t>Учебно-</a:t>
              </a:r>
              <a:r>
                <a:rPr sz="2800" spc="-10" dirty="0">
                  <a:solidFill>
                    <a:srgbClr val="FFFFFF"/>
                  </a:solidFill>
                  <a:cs typeface="Microsoft Sans Serif"/>
                </a:rPr>
                <a:t>методические издания</a:t>
              </a:r>
              <a:r>
                <a:rPr sz="2800" spc="-100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800" spc="-20" dirty="0">
                  <a:solidFill>
                    <a:srgbClr val="FFFFFF"/>
                  </a:solidFill>
                  <a:cs typeface="Microsoft Sans Serif"/>
                </a:rPr>
                <a:t>(учебники</a:t>
              </a:r>
              <a:r>
                <a:rPr sz="2800" spc="-70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800" dirty="0">
                  <a:solidFill>
                    <a:srgbClr val="FFFFFF"/>
                  </a:solidFill>
                  <a:cs typeface="Microsoft Sans Serif"/>
                </a:rPr>
                <a:t>и</a:t>
              </a:r>
              <a:r>
                <a:rPr sz="2800" spc="-95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800" spc="-20" dirty="0">
                  <a:solidFill>
                    <a:srgbClr val="FFFFFF"/>
                  </a:solidFill>
                  <a:cs typeface="Microsoft Sans Serif"/>
                </a:rPr>
                <a:t>учебные </a:t>
              </a:r>
              <a:r>
                <a:rPr sz="2800" spc="-10" dirty="0">
                  <a:solidFill>
                    <a:srgbClr val="FFFFFF"/>
                  </a:solidFill>
                  <a:cs typeface="Microsoft Sans Serif"/>
                </a:rPr>
                <a:t>пособия)</a:t>
              </a:r>
              <a:endParaRPr sz="2800" dirty="0">
                <a:cs typeface="Microsoft Sans Serif"/>
              </a:endParaRPr>
            </a:p>
          </p:txBody>
        </p:sp>
        <p:grpSp>
          <p:nvGrpSpPr>
            <p:cNvPr id="27" name="object 13">
              <a:extLst>
                <a:ext uri="{FF2B5EF4-FFF2-40B4-BE49-F238E27FC236}">
                  <a16:creationId xmlns:a16="http://schemas.microsoft.com/office/drawing/2014/main" id="{0A90F115-5376-E92D-D4DA-EF0DC8E4B4A8}"/>
                </a:ext>
              </a:extLst>
            </p:cNvPr>
            <p:cNvGrpSpPr/>
            <p:nvPr/>
          </p:nvGrpSpPr>
          <p:grpSpPr>
            <a:xfrm>
              <a:off x="480059" y="3870102"/>
              <a:ext cx="5257800" cy="2180305"/>
              <a:chOff x="480059" y="3870102"/>
              <a:chExt cx="5257800" cy="2180305"/>
            </a:xfrm>
          </p:grpSpPr>
          <p:sp>
            <p:nvSpPr>
              <p:cNvPr id="33" name="object 14">
                <a:extLst>
                  <a:ext uri="{FF2B5EF4-FFF2-40B4-BE49-F238E27FC236}">
                    <a16:creationId xmlns:a16="http://schemas.microsoft.com/office/drawing/2014/main" id="{23B54B86-0C52-8B95-C2F0-E66FAB75BD8A}"/>
                  </a:ext>
                </a:extLst>
              </p:cNvPr>
              <p:cNvSpPr/>
              <p:nvPr/>
            </p:nvSpPr>
            <p:spPr>
              <a:xfrm>
                <a:off x="480059" y="3870102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5257800" y="0"/>
                    </a:moveTo>
                    <a:lnTo>
                      <a:pt x="0" y="0"/>
                    </a:lnTo>
                    <a:lnTo>
                      <a:pt x="0" y="1812188"/>
                    </a:lnTo>
                    <a:lnTo>
                      <a:pt x="3302" y="1861362"/>
                    </a:lnTo>
                    <a:lnTo>
                      <a:pt x="12941" y="1908530"/>
                    </a:lnTo>
                    <a:lnTo>
                      <a:pt x="28486" y="1953260"/>
                    </a:lnTo>
                    <a:lnTo>
                      <a:pt x="49491" y="1995106"/>
                    </a:lnTo>
                    <a:lnTo>
                      <a:pt x="75526" y="2033651"/>
                    </a:lnTo>
                    <a:lnTo>
                      <a:pt x="106159" y="2068461"/>
                    </a:lnTo>
                    <a:lnTo>
                      <a:pt x="140970" y="2099106"/>
                    </a:lnTo>
                    <a:lnTo>
                      <a:pt x="179514" y="2125141"/>
                    </a:lnTo>
                    <a:lnTo>
                      <a:pt x="221373" y="2146134"/>
                    </a:lnTo>
                    <a:lnTo>
                      <a:pt x="266103" y="2161667"/>
                    </a:lnTo>
                    <a:lnTo>
                      <a:pt x="313270" y="2171306"/>
                    </a:lnTo>
                    <a:lnTo>
                      <a:pt x="362458" y="2174621"/>
                    </a:lnTo>
                    <a:lnTo>
                      <a:pt x="5257800" y="2174621"/>
                    </a:lnTo>
                    <a:lnTo>
                      <a:pt x="5257800" y="0"/>
                    </a:lnTo>
                    <a:close/>
                  </a:path>
                </a:pathLst>
              </a:custGeom>
              <a:solidFill>
                <a:srgbClr val="2D539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5">
                <a:extLst>
                  <a:ext uri="{FF2B5EF4-FFF2-40B4-BE49-F238E27FC236}">
                    <a16:creationId xmlns:a16="http://schemas.microsoft.com/office/drawing/2014/main" id="{61BC1F55-970E-7DDD-E5C6-5E85F20BE37A}"/>
                  </a:ext>
                </a:extLst>
              </p:cNvPr>
              <p:cNvSpPr/>
              <p:nvPr/>
            </p:nvSpPr>
            <p:spPr>
              <a:xfrm>
                <a:off x="480059" y="3875532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5257800" y="2174621"/>
                    </a:moveTo>
                    <a:lnTo>
                      <a:pt x="362458" y="2174621"/>
                    </a:lnTo>
                    <a:lnTo>
                      <a:pt x="313270" y="2171306"/>
                    </a:lnTo>
                    <a:lnTo>
                      <a:pt x="266103" y="2161667"/>
                    </a:lnTo>
                    <a:lnTo>
                      <a:pt x="221373" y="2146134"/>
                    </a:lnTo>
                    <a:lnTo>
                      <a:pt x="179514" y="2125141"/>
                    </a:lnTo>
                    <a:lnTo>
                      <a:pt x="140970" y="2099106"/>
                    </a:lnTo>
                    <a:lnTo>
                      <a:pt x="106159" y="2068461"/>
                    </a:lnTo>
                    <a:lnTo>
                      <a:pt x="75526" y="2033651"/>
                    </a:lnTo>
                    <a:lnTo>
                      <a:pt x="49491" y="1995106"/>
                    </a:lnTo>
                    <a:lnTo>
                      <a:pt x="28486" y="1953260"/>
                    </a:lnTo>
                    <a:lnTo>
                      <a:pt x="12941" y="1908530"/>
                    </a:lnTo>
                    <a:lnTo>
                      <a:pt x="3302" y="1861362"/>
                    </a:lnTo>
                    <a:lnTo>
                      <a:pt x="0" y="1812188"/>
                    </a:lnTo>
                    <a:lnTo>
                      <a:pt x="0" y="0"/>
                    </a:lnTo>
                    <a:lnTo>
                      <a:pt x="5257800" y="0"/>
                    </a:lnTo>
                    <a:lnTo>
                      <a:pt x="5257800" y="2174621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650FCBFD-3462-44C0-B735-181C2351EB90}"/>
                </a:ext>
              </a:extLst>
            </p:cNvPr>
            <p:cNvSpPr txBox="1"/>
            <p:nvPr/>
          </p:nvSpPr>
          <p:spPr>
            <a:xfrm>
              <a:off x="818197" y="4354673"/>
              <a:ext cx="4581525" cy="1148715"/>
            </a:xfrm>
            <a:prstGeom prst="rect">
              <a:avLst/>
            </a:prstGeom>
          </p:spPr>
          <p:txBody>
            <a:bodyPr vert="horz" wrap="square" lIns="0" tIns="67945" rIns="0" bIns="0" rtlCol="0">
              <a:spAutoFit/>
            </a:bodyPr>
            <a:lstStyle/>
            <a:p>
              <a:pPr marL="12700" marR="5080" indent="1905" algn="ctr">
                <a:lnSpc>
                  <a:spcPct val="86500"/>
                </a:lnSpc>
                <a:spcBef>
                  <a:spcPts val="535"/>
                </a:spcBef>
              </a:pPr>
              <a:r>
                <a:rPr sz="2700" spc="-45" dirty="0">
                  <a:solidFill>
                    <a:srgbClr val="FFFFFF"/>
                  </a:solidFill>
                  <a:cs typeface="Microsoft Sans Serif"/>
                </a:rPr>
                <a:t>Контрольно-</a:t>
              </a:r>
              <a:r>
                <a:rPr sz="2700" spc="-10" dirty="0">
                  <a:solidFill>
                    <a:srgbClr val="FFFFFF"/>
                  </a:solidFill>
                  <a:cs typeface="Microsoft Sans Serif"/>
                </a:rPr>
                <a:t>измерительные материалы</a:t>
              </a:r>
              <a:r>
                <a:rPr sz="2700" spc="-105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700" spc="-10" dirty="0">
                  <a:solidFill>
                    <a:srgbClr val="FFFFFF"/>
                  </a:solidFill>
                  <a:cs typeface="Microsoft Sans Serif"/>
                </a:rPr>
                <a:t>процедур</a:t>
              </a:r>
              <a:r>
                <a:rPr sz="2700" spc="-125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700" spc="-50" dirty="0">
                  <a:solidFill>
                    <a:srgbClr val="FFFFFF"/>
                  </a:solidFill>
                  <a:cs typeface="Microsoft Sans Serif"/>
                </a:rPr>
                <a:t>оценки </a:t>
              </a:r>
              <a:r>
                <a:rPr sz="2700" spc="-20" dirty="0">
                  <a:solidFill>
                    <a:srgbClr val="FFFFFF"/>
                  </a:solidFill>
                  <a:cs typeface="Microsoft Sans Serif"/>
                </a:rPr>
                <a:t>качества</a:t>
              </a:r>
              <a:r>
                <a:rPr sz="2700" spc="-125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700" spc="-10" dirty="0">
                  <a:solidFill>
                    <a:srgbClr val="FFFFFF"/>
                  </a:solidFill>
                  <a:cs typeface="Microsoft Sans Serif"/>
                </a:rPr>
                <a:t>образования</a:t>
              </a:r>
              <a:endParaRPr sz="2700" dirty="0">
                <a:cs typeface="Microsoft Sans Serif"/>
              </a:endParaRPr>
            </a:p>
          </p:txBody>
        </p:sp>
        <p:grpSp>
          <p:nvGrpSpPr>
            <p:cNvPr id="29" name="object 17">
              <a:extLst>
                <a:ext uri="{FF2B5EF4-FFF2-40B4-BE49-F238E27FC236}">
                  <a16:creationId xmlns:a16="http://schemas.microsoft.com/office/drawing/2014/main" id="{EFCEC2A8-BF3C-C21E-2E1B-CE7348F21E69}"/>
                </a:ext>
              </a:extLst>
            </p:cNvPr>
            <p:cNvGrpSpPr/>
            <p:nvPr/>
          </p:nvGrpSpPr>
          <p:grpSpPr>
            <a:xfrm>
              <a:off x="5731509" y="3869182"/>
              <a:ext cx="5270500" cy="2187575"/>
              <a:chOff x="5731509" y="3869182"/>
              <a:chExt cx="5270500" cy="2187575"/>
            </a:xfrm>
          </p:grpSpPr>
          <p:sp>
            <p:nvSpPr>
              <p:cNvPr id="31" name="object 18">
                <a:extLst>
                  <a:ext uri="{FF2B5EF4-FFF2-40B4-BE49-F238E27FC236}">
                    <a16:creationId xmlns:a16="http://schemas.microsoft.com/office/drawing/2014/main" id="{7E548E22-8E31-5C20-A400-56BA7228F4E9}"/>
                  </a:ext>
                </a:extLst>
              </p:cNvPr>
              <p:cNvSpPr/>
              <p:nvPr/>
            </p:nvSpPr>
            <p:spPr>
              <a:xfrm>
                <a:off x="5737859" y="3875532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5257799" y="0"/>
                    </a:moveTo>
                    <a:lnTo>
                      <a:pt x="0" y="0"/>
                    </a:lnTo>
                    <a:lnTo>
                      <a:pt x="0" y="2174621"/>
                    </a:lnTo>
                    <a:lnTo>
                      <a:pt x="4895342" y="2174621"/>
                    </a:lnTo>
                    <a:lnTo>
                      <a:pt x="4944491" y="2171306"/>
                    </a:lnTo>
                    <a:lnTo>
                      <a:pt x="4991735" y="2161667"/>
                    </a:lnTo>
                    <a:lnTo>
                      <a:pt x="5036439" y="2146134"/>
                    </a:lnTo>
                    <a:lnTo>
                      <a:pt x="5078221" y="2125141"/>
                    </a:lnTo>
                    <a:lnTo>
                      <a:pt x="5116830" y="2099106"/>
                    </a:lnTo>
                    <a:lnTo>
                      <a:pt x="5151628" y="2068461"/>
                    </a:lnTo>
                    <a:lnTo>
                      <a:pt x="5182235" y="2033651"/>
                    </a:lnTo>
                    <a:lnTo>
                      <a:pt x="5208270" y="1995106"/>
                    </a:lnTo>
                    <a:lnTo>
                      <a:pt x="5229351" y="1953260"/>
                    </a:lnTo>
                    <a:lnTo>
                      <a:pt x="5244845" y="1908530"/>
                    </a:lnTo>
                    <a:lnTo>
                      <a:pt x="5254497" y="1861362"/>
                    </a:lnTo>
                    <a:lnTo>
                      <a:pt x="5257799" y="1812188"/>
                    </a:lnTo>
                    <a:lnTo>
                      <a:pt x="5257799" y="0"/>
                    </a:lnTo>
                    <a:close/>
                  </a:path>
                </a:pathLst>
              </a:custGeom>
              <a:solidFill>
                <a:srgbClr val="2D539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9">
                <a:extLst>
                  <a:ext uri="{FF2B5EF4-FFF2-40B4-BE49-F238E27FC236}">
                    <a16:creationId xmlns:a16="http://schemas.microsoft.com/office/drawing/2014/main" id="{2D987502-EA29-7E19-9F44-0D6A688CE4BF}"/>
                  </a:ext>
                </a:extLst>
              </p:cNvPr>
              <p:cNvSpPr/>
              <p:nvPr/>
            </p:nvSpPr>
            <p:spPr>
              <a:xfrm>
                <a:off x="5737859" y="3875532"/>
                <a:ext cx="5257800" cy="2174875"/>
              </a:xfrm>
              <a:custGeom>
                <a:avLst/>
                <a:gdLst/>
                <a:ahLst/>
                <a:cxnLst/>
                <a:rect l="l" t="t" r="r" b="b"/>
                <a:pathLst>
                  <a:path w="5257800" h="2174875">
                    <a:moveTo>
                      <a:pt x="5257799" y="0"/>
                    </a:moveTo>
                    <a:lnTo>
                      <a:pt x="5257799" y="1812188"/>
                    </a:lnTo>
                    <a:lnTo>
                      <a:pt x="5254497" y="1861362"/>
                    </a:lnTo>
                    <a:lnTo>
                      <a:pt x="5244845" y="1908530"/>
                    </a:lnTo>
                    <a:lnTo>
                      <a:pt x="5229351" y="1953260"/>
                    </a:lnTo>
                    <a:lnTo>
                      <a:pt x="5208270" y="1995106"/>
                    </a:lnTo>
                    <a:lnTo>
                      <a:pt x="5182235" y="2033651"/>
                    </a:lnTo>
                    <a:lnTo>
                      <a:pt x="5151628" y="2068461"/>
                    </a:lnTo>
                    <a:lnTo>
                      <a:pt x="5116830" y="2099106"/>
                    </a:lnTo>
                    <a:lnTo>
                      <a:pt x="5078221" y="2125141"/>
                    </a:lnTo>
                    <a:lnTo>
                      <a:pt x="5036439" y="2146134"/>
                    </a:lnTo>
                    <a:lnTo>
                      <a:pt x="4991735" y="2161667"/>
                    </a:lnTo>
                    <a:lnTo>
                      <a:pt x="4944491" y="2171306"/>
                    </a:lnTo>
                    <a:lnTo>
                      <a:pt x="4895342" y="2174621"/>
                    </a:lnTo>
                    <a:lnTo>
                      <a:pt x="0" y="2174621"/>
                    </a:lnTo>
                    <a:lnTo>
                      <a:pt x="0" y="0"/>
                    </a:lnTo>
                    <a:lnTo>
                      <a:pt x="5257799" y="0"/>
                    </a:lnTo>
                    <a:close/>
                  </a:path>
                </a:pathLst>
              </a:custGeom>
              <a:ln w="12192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FDADC9B9-E9D3-997B-8CB4-121E0CC240D4}"/>
                </a:ext>
              </a:extLst>
            </p:cNvPr>
            <p:cNvSpPr txBox="1"/>
            <p:nvPr/>
          </p:nvSpPr>
          <p:spPr>
            <a:xfrm>
              <a:off x="6019799" y="4401628"/>
              <a:ext cx="4693920" cy="1148715"/>
            </a:xfrm>
            <a:prstGeom prst="rect">
              <a:avLst/>
            </a:prstGeom>
          </p:spPr>
          <p:txBody>
            <a:bodyPr vert="horz" wrap="square" lIns="0" tIns="67945" rIns="0" bIns="0" rtlCol="0">
              <a:spAutoFit/>
            </a:bodyPr>
            <a:lstStyle/>
            <a:p>
              <a:pPr marL="12700" marR="5080" algn="ctr">
                <a:lnSpc>
                  <a:spcPct val="86500"/>
                </a:lnSpc>
                <a:spcBef>
                  <a:spcPts val="535"/>
                </a:spcBef>
              </a:pPr>
              <a:r>
                <a:rPr sz="2700" spc="-20" dirty="0">
                  <a:solidFill>
                    <a:srgbClr val="FFFFFF"/>
                  </a:solidFill>
                  <a:cs typeface="Microsoft Sans Serif"/>
                </a:rPr>
                <a:t>Программы</a:t>
              </a:r>
              <a:r>
                <a:rPr sz="2700" spc="-100" dirty="0">
                  <a:solidFill>
                    <a:srgbClr val="FFFFFF"/>
                  </a:solidFill>
                  <a:cs typeface="Microsoft Sans Serif"/>
                </a:rPr>
                <a:t> </a:t>
              </a:r>
              <a:r>
                <a:rPr sz="2700" spc="-30" dirty="0">
                  <a:solidFill>
                    <a:srgbClr val="FFFFFF"/>
                  </a:solidFill>
                  <a:cs typeface="Microsoft Sans Serif"/>
                </a:rPr>
                <a:t>дополнительного </a:t>
              </a:r>
              <a:r>
                <a:rPr sz="2700" spc="-10" dirty="0">
                  <a:solidFill>
                    <a:srgbClr val="FFFFFF"/>
                  </a:solidFill>
                  <a:cs typeface="Microsoft Sans Serif"/>
                </a:rPr>
                <a:t>профессионального образования</a:t>
              </a:r>
              <a:endParaRPr sz="2700" dirty="0">
                <a:cs typeface="Microsoft Sans Serif"/>
              </a:endParaRPr>
            </a:p>
          </p:txBody>
        </p:sp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A957596-A420-82D7-03C3-9ABE123FC64E}"/>
              </a:ext>
            </a:extLst>
          </p:cNvPr>
          <p:cNvSpPr/>
          <p:nvPr/>
        </p:nvSpPr>
        <p:spPr>
          <a:xfrm>
            <a:off x="4730166" y="3311590"/>
            <a:ext cx="2758009" cy="1173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138112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D8DA403B-6BE2-FC1A-45BC-400771B08D21}"/>
              </a:ext>
            </a:extLst>
          </p:cNvPr>
          <p:cNvSpPr/>
          <p:nvPr/>
        </p:nvSpPr>
        <p:spPr>
          <a:xfrm>
            <a:off x="3783225" y="1508142"/>
            <a:ext cx="1352550" cy="130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798EA31-B4F0-ACBC-0849-C356DC91A86C}"/>
              </a:ext>
            </a:extLst>
          </p:cNvPr>
          <p:cNvSpPr/>
          <p:nvPr/>
        </p:nvSpPr>
        <p:spPr>
          <a:xfrm>
            <a:off x="4607027" y="4598052"/>
            <a:ext cx="1352550" cy="130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5673A396-CEF5-6161-CCF4-7FA156E361A5}"/>
              </a:ext>
            </a:extLst>
          </p:cNvPr>
          <p:cNvSpPr/>
          <p:nvPr/>
        </p:nvSpPr>
        <p:spPr>
          <a:xfrm>
            <a:off x="6470546" y="4632674"/>
            <a:ext cx="1352550" cy="130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C21C9FC-E386-880F-F916-F3310C6C36E2}"/>
              </a:ext>
            </a:extLst>
          </p:cNvPr>
          <p:cNvSpPr/>
          <p:nvPr/>
        </p:nvSpPr>
        <p:spPr>
          <a:xfrm>
            <a:off x="4895849" y="2000250"/>
            <a:ext cx="2638425" cy="26289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95900"/>
              </a:lnSpc>
              <a:spcBef>
                <a:spcPts val="190"/>
              </a:spcBef>
            </a:pPr>
            <a:r>
              <a:rPr lang="ru-RU" sz="2400" b="1" spc="-10" dirty="0">
                <a:solidFill>
                  <a:srgbClr val="FFFFFF"/>
                </a:solidFill>
                <a:latin typeface="Arial"/>
                <a:cs typeface="Arial"/>
              </a:rPr>
              <a:t>ЦЕЛЕВЫЕ ГРУППЫ </a:t>
            </a:r>
            <a:r>
              <a:rPr lang="ru-RU" sz="2400" b="1" spc="-2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endParaRPr lang="ru-RU" sz="2400" dirty="0">
              <a:latin typeface="Arial"/>
              <a:cs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D4D0158-FB93-C932-F033-D01302E8792C}"/>
              </a:ext>
            </a:extLst>
          </p:cNvPr>
          <p:cNvGrpSpPr/>
          <p:nvPr/>
        </p:nvGrpSpPr>
        <p:grpSpPr>
          <a:xfrm>
            <a:off x="5560629" y="552896"/>
            <a:ext cx="1352550" cy="1304925"/>
            <a:chOff x="7238999" y="1200148"/>
            <a:chExt cx="1352550" cy="1304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5EF9268-923D-BAD3-1595-592D6117C655}"/>
                </a:ext>
              </a:extLst>
            </p:cNvPr>
            <p:cNvSpPr/>
            <p:nvPr/>
          </p:nvSpPr>
          <p:spPr>
            <a:xfrm>
              <a:off x="7238999" y="1200148"/>
              <a:ext cx="1352550" cy="1304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E4FB80-D509-8E2A-B461-C1E51AE0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8145" y="1499013"/>
              <a:ext cx="774259" cy="707197"/>
            </a:xfrm>
            <a:prstGeom prst="rect">
              <a:avLst/>
            </a:prstGeom>
            <a:grpFill/>
          </p:spPr>
        </p:pic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5EED7F04-810D-B46D-CF1C-F1FCA9E31CEA}"/>
              </a:ext>
            </a:extLst>
          </p:cNvPr>
          <p:cNvSpPr/>
          <p:nvPr/>
        </p:nvSpPr>
        <p:spPr>
          <a:xfrm>
            <a:off x="7575416" y="3273416"/>
            <a:ext cx="1352550" cy="130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B4469309-F61B-E7AD-06DC-7A07003B4334}"/>
              </a:ext>
            </a:extLst>
          </p:cNvPr>
          <p:cNvSpPr/>
          <p:nvPr/>
        </p:nvSpPr>
        <p:spPr>
          <a:xfrm>
            <a:off x="4214862" y="1672815"/>
            <a:ext cx="4372610" cy="3925570"/>
          </a:xfrm>
          <a:custGeom>
            <a:avLst/>
            <a:gdLst/>
            <a:ahLst/>
            <a:cxnLst/>
            <a:rect l="l" t="t" r="r" b="b"/>
            <a:pathLst>
              <a:path w="4372609" h="3925570">
                <a:moveTo>
                  <a:pt x="323088" y="385445"/>
                </a:moveTo>
                <a:lnTo>
                  <a:pt x="310515" y="373380"/>
                </a:lnTo>
                <a:lnTo>
                  <a:pt x="285369" y="373380"/>
                </a:lnTo>
                <a:lnTo>
                  <a:pt x="272796" y="385445"/>
                </a:lnTo>
                <a:lnTo>
                  <a:pt x="273685" y="389382"/>
                </a:lnTo>
                <a:lnTo>
                  <a:pt x="275336" y="392811"/>
                </a:lnTo>
                <a:lnTo>
                  <a:pt x="278130" y="395478"/>
                </a:lnTo>
                <a:lnTo>
                  <a:pt x="281559" y="397129"/>
                </a:lnTo>
                <a:lnTo>
                  <a:pt x="285369" y="397764"/>
                </a:lnTo>
                <a:lnTo>
                  <a:pt x="310515" y="397764"/>
                </a:lnTo>
                <a:lnTo>
                  <a:pt x="323088" y="385445"/>
                </a:lnTo>
                <a:close/>
              </a:path>
              <a:path w="4372609" h="3925570">
                <a:moveTo>
                  <a:pt x="371856" y="311023"/>
                </a:moveTo>
                <a:lnTo>
                  <a:pt x="359410" y="298704"/>
                </a:lnTo>
                <a:lnTo>
                  <a:pt x="285242" y="298704"/>
                </a:lnTo>
                <a:lnTo>
                  <a:pt x="272796" y="311023"/>
                </a:lnTo>
                <a:lnTo>
                  <a:pt x="273685" y="314706"/>
                </a:lnTo>
                <a:lnTo>
                  <a:pt x="275336" y="318262"/>
                </a:lnTo>
                <a:lnTo>
                  <a:pt x="278003" y="320802"/>
                </a:lnTo>
                <a:lnTo>
                  <a:pt x="281432" y="322707"/>
                </a:lnTo>
                <a:lnTo>
                  <a:pt x="285242" y="323088"/>
                </a:lnTo>
                <a:lnTo>
                  <a:pt x="359410" y="323088"/>
                </a:lnTo>
                <a:lnTo>
                  <a:pt x="371856" y="311023"/>
                </a:lnTo>
                <a:close/>
              </a:path>
              <a:path w="4372609" h="3925570">
                <a:moveTo>
                  <a:pt x="396240" y="608203"/>
                </a:moveTo>
                <a:lnTo>
                  <a:pt x="384175" y="595884"/>
                </a:lnTo>
                <a:lnTo>
                  <a:pt x="285242" y="595884"/>
                </a:lnTo>
                <a:lnTo>
                  <a:pt x="272796" y="608203"/>
                </a:lnTo>
                <a:lnTo>
                  <a:pt x="273685" y="611886"/>
                </a:lnTo>
                <a:lnTo>
                  <a:pt x="275336" y="615315"/>
                </a:lnTo>
                <a:lnTo>
                  <a:pt x="278003" y="617982"/>
                </a:lnTo>
                <a:lnTo>
                  <a:pt x="281432" y="619633"/>
                </a:lnTo>
                <a:lnTo>
                  <a:pt x="285242" y="620268"/>
                </a:lnTo>
                <a:lnTo>
                  <a:pt x="384175" y="620268"/>
                </a:lnTo>
                <a:lnTo>
                  <a:pt x="396240" y="608203"/>
                </a:lnTo>
                <a:close/>
              </a:path>
              <a:path w="4372609" h="3925570">
                <a:moveTo>
                  <a:pt x="396240" y="533400"/>
                </a:moveTo>
                <a:lnTo>
                  <a:pt x="384175" y="521208"/>
                </a:lnTo>
                <a:lnTo>
                  <a:pt x="285242" y="521208"/>
                </a:lnTo>
                <a:lnTo>
                  <a:pt x="272796" y="533400"/>
                </a:lnTo>
                <a:lnTo>
                  <a:pt x="273685" y="537083"/>
                </a:lnTo>
                <a:lnTo>
                  <a:pt x="275336" y="540385"/>
                </a:lnTo>
                <a:lnTo>
                  <a:pt x="278003" y="543052"/>
                </a:lnTo>
                <a:lnTo>
                  <a:pt x="281432" y="544703"/>
                </a:lnTo>
                <a:lnTo>
                  <a:pt x="285242" y="545592"/>
                </a:lnTo>
                <a:lnTo>
                  <a:pt x="384175" y="545592"/>
                </a:lnTo>
                <a:lnTo>
                  <a:pt x="396240" y="533400"/>
                </a:lnTo>
                <a:close/>
              </a:path>
              <a:path w="4372609" h="3925570">
                <a:moveTo>
                  <a:pt x="396240" y="459486"/>
                </a:moveTo>
                <a:lnTo>
                  <a:pt x="384175" y="446532"/>
                </a:lnTo>
                <a:lnTo>
                  <a:pt x="285242" y="446532"/>
                </a:lnTo>
                <a:lnTo>
                  <a:pt x="272796" y="459486"/>
                </a:lnTo>
                <a:lnTo>
                  <a:pt x="273685" y="463677"/>
                </a:lnTo>
                <a:lnTo>
                  <a:pt x="275336" y="467233"/>
                </a:lnTo>
                <a:lnTo>
                  <a:pt x="278003" y="470027"/>
                </a:lnTo>
                <a:lnTo>
                  <a:pt x="281432" y="471805"/>
                </a:lnTo>
                <a:lnTo>
                  <a:pt x="285242" y="472440"/>
                </a:lnTo>
                <a:lnTo>
                  <a:pt x="384175" y="472440"/>
                </a:lnTo>
                <a:lnTo>
                  <a:pt x="396240" y="459486"/>
                </a:lnTo>
                <a:close/>
              </a:path>
              <a:path w="4372609" h="3925570">
                <a:moveTo>
                  <a:pt x="422148" y="236220"/>
                </a:moveTo>
                <a:lnTo>
                  <a:pt x="409575" y="224028"/>
                </a:lnTo>
                <a:lnTo>
                  <a:pt x="285369" y="224028"/>
                </a:lnTo>
                <a:lnTo>
                  <a:pt x="272796" y="236220"/>
                </a:lnTo>
                <a:lnTo>
                  <a:pt x="273685" y="240157"/>
                </a:lnTo>
                <a:lnTo>
                  <a:pt x="275336" y="243586"/>
                </a:lnTo>
                <a:lnTo>
                  <a:pt x="278130" y="246253"/>
                </a:lnTo>
                <a:lnTo>
                  <a:pt x="281432" y="248031"/>
                </a:lnTo>
                <a:lnTo>
                  <a:pt x="285369" y="248412"/>
                </a:lnTo>
                <a:lnTo>
                  <a:pt x="409575" y="248412"/>
                </a:lnTo>
                <a:lnTo>
                  <a:pt x="422148" y="236220"/>
                </a:lnTo>
                <a:close/>
              </a:path>
              <a:path w="4372609" h="3925570">
                <a:moveTo>
                  <a:pt x="470916" y="533400"/>
                </a:moveTo>
                <a:lnTo>
                  <a:pt x="458597" y="521208"/>
                </a:lnTo>
                <a:lnTo>
                  <a:pt x="434467" y="521208"/>
                </a:lnTo>
                <a:lnTo>
                  <a:pt x="422148" y="533400"/>
                </a:lnTo>
                <a:lnTo>
                  <a:pt x="422783" y="537083"/>
                </a:lnTo>
                <a:lnTo>
                  <a:pt x="424688" y="540385"/>
                </a:lnTo>
                <a:lnTo>
                  <a:pt x="427101" y="543052"/>
                </a:lnTo>
                <a:lnTo>
                  <a:pt x="430657" y="544703"/>
                </a:lnTo>
                <a:lnTo>
                  <a:pt x="434467" y="545592"/>
                </a:lnTo>
                <a:lnTo>
                  <a:pt x="458597" y="545592"/>
                </a:lnTo>
                <a:lnTo>
                  <a:pt x="470916" y="533400"/>
                </a:lnTo>
                <a:close/>
              </a:path>
              <a:path w="4372609" h="3925570">
                <a:moveTo>
                  <a:pt x="496824" y="385445"/>
                </a:moveTo>
                <a:lnTo>
                  <a:pt x="484251" y="373380"/>
                </a:lnTo>
                <a:lnTo>
                  <a:pt x="360045" y="373380"/>
                </a:lnTo>
                <a:lnTo>
                  <a:pt x="347472" y="385445"/>
                </a:lnTo>
                <a:lnTo>
                  <a:pt x="347853" y="389382"/>
                </a:lnTo>
                <a:lnTo>
                  <a:pt x="350012" y="392811"/>
                </a:lnTo>
                <a:lnTo>
                  <a:pt x="352806" y="395478"/>
                </a:lnTo>
                <a:lnTo>
                  <a:pt x="356108" y="397129"/>
                </a:lnTo>
                <a:lnTo>
                  <a:pt x="360045" y="397764"/>
                </a:lnTo>
                <a:lnTo>
                  <a:pt x="484251" y="397764"/>
                </a:lnTo>
                <a:lnTo>
                  <a:pt x="496824" y="385445"/>
                </a:lnTo>
                <a:close/>
              </a:path>
              <a:path w="4372609" h="3925570">
                <a:moveTo>
                  <a:pt x="521208" y="459486"/>
                </a:moveTo>
                <a:lnTo>
                  <a:pt x="509016" y="446532"/>
                </a:lnTo>
                <a:lnTo>
                  <a:pt x="434594" y="446532"/>
                </a:lnTo>
                <a:lnTo>
                  <a:pt x="422148" y="459486"/>
                </a:lnTo>
                <a:lnTo>
                  <a:pt x="422783" y="463677"/>
                </a:lnTo>
                <a:lnTo>
                  <a:pt x="424688" y="467233"/>
                </a:lnTo>
                <a:lnTo>
                  <a:pt x="427228" y="470027"/>
                </a:lnTo>
                <a:lnTo>
                  <a:pt x="430784" y="471805"/>
                </a:lnTo>
                <a:lnTo>
                  <a:pt x="434594" y="472440"/>
                </a:lnTo>
                <a:lnTo>
                  <a:pt x="509016" y="472440"/>
                </a:lnTo>
                <a:lnTo>
                  <a:pt x="521208" y="459486"/>
                </a:lnTo>
                <a:close/>
              </a:path>
              <a:path w="4372609" h="3925570">
                <a:moveTo>
                  <a:pt x="521208" y="311023"/>
                </a:moveTo>
                <a:lnTo>
                  <a:pt x="508889" y="298704"/>
                </a:lnTo>
                <a:lnTo>
                  <a:pt x="408813" y="298704"/>
                </a:lnTo>
                <a:lnTo>
                  <a:pt x="396240" y="311023"/>
                </a:lnTo>
                <a:lnTo>
                  <a:pt x="397129" y="314706"/>
                </a:lnTo>
                <a:lnTo>
                  <a:pt x="398780" y="318262"/>
                </a:lnTo>
                <a:lnTo>
                  <a:pt x="401574" y="320802"/>
                </a:lnTo>
                <a:lnTo>
                  <a:pt x="405003" y="322707"/>
                </a:lnTo>
                <a:lnTo>
                  <a:pt x="408813" y="323088"/>
                </a:lnTo>
                <a:lnTo>
                  <a:pt x="508889" y="323088"/>
                </a:lnTo>
                <a:lnTo>
                  <a:pt x="521208" y="311023"/>
                </a:lnTo>
                <a:close/>
              </a:path>
              <a:path w="4372609" h="3925570">
                <a:moveTo>
                  <a:pt x="595884" y="136652"/>
                </a:moveTo>
                <a:lnTo>
                  <a:pt x="468122" y="3556"/>
                </a:lnTo>
                <a:lnTo>
                  <a:pt x="459232" y="0"/>
                </a:lnTo>
                <a:lnTo>
                  <a:pt x="62103" y="0"/>
                </a:lnTo>
                <a:lnTo>
                  <a:pt x="21590" y="15494"/>
                </a:lnTo>
                <a:lnTo>
                  <a:pt x="635" y="52959"/>
                </a:lnTo>
                <a:lnTo>
                  <a:pt x="0" y="62103"/>
                </a:lnTo>
                <a:lnTo>
                  <a:pt x="0" y="683006"/>
                </a:lnTo>
                <a:lnTo>
                  <a:pt x="15494" y="723900"/>
                </a:lnTo>
                <a:lnTo>
                  <a:pt x="52959" y="744474"/>
                </a:lnTo>
                <a:lnTo>
                  <a:pt x="62103" y="745109"/>
                </a:lnTo>
                <a:lnTo>
                  <a:pt x="385064" y="745109"/>
                </a:lnTo>
                <a:lnTo>
                  <a:pt x="55499" y="719836"/>
                </a:lnTo>
                <a:lnTo>
                  <a:pt x="25654" y="689610"/>
                </a:lnTo>
                <a:lnTo>
                  <a:pt x="25019" y="683006"/>
                </a:lnTo>
                <a:lnTo>
                  <a:pt x="25019" y="62103"/>
                </a:lnTo>
                <a:lnTo>
                  <a:pt x="49149" y="27178"/>
                </a:lnTo>
                <a:lnTo>
                  <a:pt x="62103" y="25019"/>
                </a:lnTo>
                <a:lnTo>
                  <a:pt x="454406" y="25019"/>
                </a:lnTo>
                <a:lnTo>
                  <a:pt x="574929" y="145542"/>
                </a:lnTo>
                <a:lnTo>
                  <a:pt x="577723" y="147447"/>
                </a:lnTo>
                <a:lnTo>
                  <a:pt x="580390" y="148717"/>
                </a:lnTo>
                <a:lnTo>
                  <a:pt x="583565" y="149225"/>
                </a:lnTo>
                <a:lnTo>
                  <a:pt x="586740" y="148717"/>
                </a:lnTo>
                <a:lnTo>
                  <a:pt x="589788" y="147447"/>
                </a:lnTo>
                <a:lnTo>
                  <a:pt x="592328" y="145542"/>
                </a:lnTo>
                <a:lnTo>
                  <a:pt x="594360" y="142875"/>
                </a:lnTo>
                <a:lnTo>
                  <a:pt x="595630" y="139827"/>
                </a:lnTo>
                <a:lnTo>
                  <a:pt x="595884" y="136652"/>
                </a:lnTo>
                <a:close/>
              </a:path>
              <a:path w="4372609" h="3925570">
                <a:moveTo>
                  <a:pt x="644652" y="186309"/>
                </a:moveTo>
                <a:lnTo>
                  <a:pt x="632333" y="174117"/>
                </a:lnTo>
                <a:lnTo>
                  <a:pt x="508508" y="174117"/>
                </a:lnTo>
                <a:lnTo>
                  <a:pt x="501777" y="173482"/>
                </a:lnTo>
                <a:lnTo>
                  <a:pt x="471678" y="143637"/>
                </a:lnTo>
                <a:lnTo>
                  <a:pt x="471043" y="136906"/>
                </a:lnTo>
                <a:lnTo>
                  <a:pt x="471043" y="74930"/>
                </a:lnTo>
                <a:lnTo>
                  <a:pt x="470408" y="71120"/>
                </a:lnTo>
                <a:lnTo>
                  <a:pt x="468884" y="67818"/>
                </a:lnTo>
                <a:lnTo>
                  <a:pt x="466217" y="65024"/>
                </a:lnTo>
                <a:lnTo>
                  <a:pt x="462788" y="63119"/>
                </a:lnTo>
                <a:lnTo>
                  <a:pt x="458597" y="62484"/>
                </a:lnTo>
                <a:lnTo>
                  <a:pt x="454787" y="63119"/>
                </a:lnTo>
                <a:lnTo>
                  <a:pt x="451358" y="65024"/>
                </a:lnTo>
                <a:lnTo>
                  <a:pt x="448691" y="67818"/>
                </a:lnTo>
                <a:lnTo>
                  <a:pt x="446913" y="71120"/>
                </a:lnTo>
                <a:lnTo>
                  <a:pt x="446532" y="74930"/>
                </a:lnTo>
                <a:lnTo>
                  <a:pt x="446532" y="136906"/>
                </a:lnTo>
                <a:lnTo>
                  <a:pt x="461518" y="177419"/>
                </a:lnTo>
                <a:lnTo>
                  <a:pt x="499237" y="198120"/>
                </a:lnTo>
                <a:lnTo>
                  <a:pt x="508508" y="198755"/>
                </a:lnTo>
                <a:lnTo>
                  <a:pt x="619887" y="198755"/>
                </a:lnTo>
                <a:lnTo>
                  <a:pt x="619887" y="434213"/>
                </a:lnTo>
                <a:lnTo>
                  <a:pt x="632333" y="446532"/>
                </a:lnTo>
                <a:lnTo>
                  <a:pt x="636143" y="446151"/>
                </a:lnTo>
                <a:lnTo>
                  <a:pt x="639572" y="444246"/>
                </a:lnTo>
                <a:lnTo>
                  <a:pt x="642366" y="441706"/>
                </a:lnTo>
                <a:lnTo>
                  <a:pt x="644017" y="438277"/>
                </a:lnTo>
                <a:lnTo>
                  <a:pt x="644652" y="434213"/>
                </a:lnTo>
                <a:lnTo>
                  <a:pt x="644652" y="186309"/>
                </a:lnTo>
                <a:close/>
              </a:path>
              <a:path w="4372609" h="3925570">
                <a:moveTo>
                  <a:pt x="694944" y="545084"/>
                </a:moveTo>
                <a:lnTo>
                  <a:pt x="670052" y="501523"/>
                </a:lnTo>
                <a:lnTo>
                  <a:pt x="670052" y="542798"/>
                </a:lnTo>
                <a:lnTo>
                  <a:pt x="670052" y="547624"/>
                </a:lnTo>
                <a:lnTo>
                  <a:pt x="668782" y="552323"/>
                </a:lnTo>
                <a:lnTo>
                  <a:pt x="666242" y="557022"/>
                </a:lnTo>
                <a:lnTo>
                  <a:pt x="662559" y="561213"/>
                </a:lnTo>
                <a:lnTo>
                  <a:pt x="646557" y="577342"/>
                </a:lnTo>
                <a:lnTo>
                  <a:pt x="628904" y="559689"/>
                </a:lnTo>
                <a:lnTo>
                  <a:pt x="628904" y="594995"/>
                </a:lnTo>
                <a:lnTo>
                  <a:pt x="521335" y="702691"/>
                </a:lnTo>
                <a:lnTo>
                  <a:pt x="503809" y="685165"/>
                </a:lnTo>
                <a:lnTo>
                  <a:pt x="503809" y="720344"/>
                </a:lnTo>
                <a:lnTo>
                  <a:pt x="447040" y="720344"/>
                </a:lnTo>
                <a:lnTo>
                  <a:pt x="447040" y="663321"/>
                </a:lnTo>
                <a:lnTo>
                  <a:pt x="503809" y="720344"/>
                </a:lnTo>
                <a:lnTo>
                  <a:pt x="503809" y="685165"/>
                </a:lnTo>
                <a:lnTo>
                  <a:pt x="501650" y="683006"/>
                </a:lnTo>
                <a:lnTo>
                  <a:pt x="519176" y="665353"/>
                </a:lnTo>
                <a:lnTo>
                  <a:pt x="609346" y="575183"/>
                </a:lnTo>
                <a:lnTo>
                  <a:pt x="628904" y="594995"/>
                </a:lnTo>
                <a:lnTo>
                  <a:pt x="628904" y="559689"/>
                </a:lnTo>
                <a:lnTo>
                  <a:pt x="591693" y="522605"/>
                </a:lnTo>
                <a:lnTo>
                  <a:pt x="591693" y="557657"/>
                </a:lnTo>
                <a:lnTo>
                  <a:pt x="484124" y="665353"/>
                </a:lnTo>
                <a:lnTo>
                  <a:pt x="482066" y="663321"/>
                </a:lnTo>
                <a:lnTo>
                  <a:pt x="464439" y="645795"/>
                </a:lnTo>
                <a:lnTo>
                  <a:pt x="572135" y="537972"/>
                </a:lnTo>
                <a:lnTo>
                  <a:pt x="591693" y="557657"/>
                </a:lnTo>
                <a:lnTo>
                  <a:pt x="591693" y="522605"/>
                </a:lnTo>
                <a:lnTo>
                  <a:pt x="619252" y="497078"/>
                </a:lnTo>
                <a:lnTo>
                  <a:pt x="624078" y="497078"/>
                </a:lnTo>
                <a:lnTo>
                  <a:pt x="662559" y="529209"/>
                </a:lnTo>
                <a:lnTo>
                  <a:pt x="670052" y="542798"/>
                </a:lnTo>
                <a:lnTo>
                  <a:pt x="670052" y="501523"/>
                </a:lnTo>
                <a:lnTo>
                  <a:pt x="665480" y="497078"/>
                </a:lnTo>
                <a:lnTo>
                  <a:pt x="655193" y="486664"/>
                </a:lnTo>
                <a:lnTo>
                  <a:pt x="649224" y="481711"/>
                </a:lnTo>
                <a:lnTo>
                  <a:pt x="642874" y="477520"/>
                </a:lnTo>
                <a:lnTo>
                  <a:pt x="636143" y="474726"/>
                </a:lnTo>
                <a:lnTo>
                  <a:pt x="628777" y="473075"/>
                </a:lnTo>
                <a:lnTo>
                  <a:pt x="621792" y="472440"/>
                </a:lnTo>
                <a:lnTo>
                  <a:pt x="614553" y="473075"/>
                </a:lnTo>
                <a:lnTo>
                  <a:pt x="425704" y="649605"/>
                </a:lnTo>
                <a:lnTo>
                  <a:pt x="422148" y="658241"/>
                </a:lnTo>
                <a:lnTo>
                  <a:pt x="422148" y="732790"/>
                </a:lnTo>
                <a:lnTo>
                  <a:pt x="434594" y="745109"/>
                </a:lnTo>
                <a:lnTo>
                  <a:pt x="509016" y="745109"/>
                </a:lnTo>
                <a:lnTo>
                  <a:pt x="512191" y="744728"/>
                </a:lnTo>
                <a:lnTo>
                  <a:pt x="515239" y="743585"/>
                </a:lnTo>
                <a:lnTo>
                  <a:pt x="517525" y="741553"/>
                </a:lnTo>
                <a:lnTo>
                  <a:pt x="538607" y="720344"/>
                </a:lnTo>
                <a:lnTo>
                  <a:pt x="556260" y="702691"/>
                </a:lnTo>
                <a:lnTo>
                  <a:pt x="680085" y="578866"/>
                </a:lnTo>
                <a:lnTo>
                  <a:pt x="681355" y="577342"/>
                </a:lnTo>
                <a:lnTo>
                  <a:pt x="685419" y="572897"/>
                </a:lnTo>
                <a:lnTo>
                  <a:pt x="689610" y="566293"/>
                </a:lnTo>
                <a:lnTo>
                  <a:pt x="692658" y="559562"/>
                </a:lnTo>
                <a:lnTo>
                  <a:pt x="694309" y="552323"/>
                </a:lnTo>
                <a:lnTo>
                  <a:pt x="694944" y="545084"/>
                </a:lnTo>
                <a:close/>
              </a:path>
              <a:path w="4372609" h="3925570">
                <a:moveTo>
                  <a:pt x="768083" y="3853827"/>
                </a:moveTo>
                <a:lnTo>
                  <a:pt x="743712" y="3853827"/>
                </a:lnTo>
                <a:lnTo>
                  <a:pt x="743712" y="3878199"/>
                </a:lnTo>
                <a:lnTo>
                  <a:pt x="768083" y="3878199"/>
                </a:lnTo>
                <a:lnTo>
                  <a:pt x="768083" y="3853827"/>
                </a:lnTo>
                <a:close/>
              </a:path>
              <a:path w="4372609" h="3925570">
                <a:moveTo>
                  <a:pt x="815327" y="3853827"/>
                </a:moveTo>
                <a:lnTo>
                  <a:pt x="792480" y="3853827"/>
                </a:lnTo>
                <a:lnTo>
                  <a:pt x="792480" y="3878199"/>
                </a:lnTo>
                <a:lnTo>
                  <a:pt x="815327" y="3878199"/>
                </a:lnTo>
                <a:lnTo>
                  <a:pt x="815327" y="3853827"/>
                </a:lnTo>
                <a:close/>
              </a:path>
              <a:path w="4372609" h="3925570">
                <a:moveTo>
                  <a:pt x="864095" y="3853827"/>
                </a:moveTo>
                <a:lnTo>
                  <a:pt x="839724" y="3853827"/>
                </a:lnTo>
                <a:lnTo>
                  <a:pt x="839724" y="3878199"/>
                </a:lnTo>
                <a:lnTo>
                  <a:pt x="864095" y="3878199"/>
                </a:lnTo>
                <a:lnTo>
                  <a:pt x="864095" y="3853827"/>
                </a:lnTo>
                <a:close/>
              </a:path>
              <a:path w="4372609" h="3925570">
                <a:moveTo>
                  <a:pt x="935723" y="3542944"/>
                </a:moveTo>
                <a:lnTo>
                  <a:pt x="839724" y="3542944"/>
                </a:lnTo>
                <a:lnTo>
                  <a:pt x="839724" y="3565779"/>
                </a:lnTo>
                <a:lnTo>
                  <a:pt x="935723" y="3565779"/>
                </a:lnTo>
                <a:lnTo>
                  <a:pt x="935723" y="3542944"/>
                </a:lnTo>
                <a:close/>
              </a:path>
              <a:path w="4372609" h="3925570">
                <a:moveTo>
                  <a:pt x="935723" y="3494163"/>
                </a:moveTo>
                <a:lnTo>
                  <a:pt x="839724" y="3494163"/>
                </a:lnTo>
                <a:lnTo>
                  <a:pt x="839724" y="3518535"/>
                </a:lnTo>
                <a:lnTo>
                  <a:pt x="935723" y="3518535"/>
                </a:lnTo>
                <a:lnTo>
                  <a:pt x="935723" y="3494163"/>
                </a:lnTo>
                <a:close/>
              </a:path>
              <a:path w="4372609" h="3925570">
                <a:moveTo>
                  <a:pt x="984504" y="3447161"/>
                </a:moveTo>
                <a:lnTo>
                  <a:pt x="960374" y="3447161"/>
                </a:lnTo>
                <a:lnTo>
                  <a:pt x="960374" y="3447542"/>
                </a:lnTo>
                <a:lnTo>
                  <a:pt x="792480" y="3447542"/>
                </a:lnTo>
                <a:lnTo>
                  <a:pt x="792480" y="3471672"/>
                </a:lnTo>
                <a:lnTo>
                  <a:pt x="792480" y="3591052"/>
                </a:lnTo>
                <a:lnTo>
                  <a:pt x="792480" y="3615182"/>
                </a:lnTo>
                <a:lnTo>
                  <a:pt x="984504" y="3615182"/>
                </a:lnTo>
                <a:lnTo>
                  <a:pt x="984504" y="3591052"/>
                </a:lnTo>
                <a:lnTo>
                  <a:pt x="816737" y="3591052"/>
                </a:lnTo>
                <a:lnTo>
                  <a:pt x="816737" y="3471672"/>
                </a:lnTo>
                <a:lnTo>
                  <a:pt x="960374" y="3471672"/>
                </a:lnTo>
                <a:lnTo>
                  <a:pt x="960374" y="3590671"/>
                </a:lnTo>
                <a:lnTo>
                  <a:pt x="984504" y="3590671"/>
                </a:lnTo>
                <a:lnTo>
                  <a:pt x="984504" y="3447161"/>
                </a:lnTo>
                <a:close/>
              </a:path>
              <a:path w="4372609" h="3925570">
                <a:moveTo>
                  <a:pt x="1031735" y="3565791"/>
                </a:moveTo>
                <a:lnTo>
                  <a:pt x="1007364" y="3565791"/>
                </a:lnTo>
                <a:lnTo>
                  <a:pt x="1007364" y="3590163"/>
                </a:lnTo>
                <a:lnTo>
                  <a:pt x="1031735" y="3590163"/>
                </a:lnTo>
                <a:lnTo>
                  <a:pt x="1031735" y="3565791"/>
                </a:lnTo>
                <a:close/>
              </a:path>
              <a:path w="4372609" h="3925570">
                <a:moveTo>
                  <a:pt x="1295273" y="3722522"/>
                </a:moveTo>
                <a:lnTo>
                  <a:pt x="1279144" y="3693312"/>
                </a:lnTo>
                <a:lnTo>
                  <a:pt x="1277493" y="3692042"/>
                </a:lnTo>
                <a:lnTo>
                  <a:pt x="1271905" y="3689502"/>
                </a:lnTo>
                <a:lnTo>
                  <a:pt x="1270889" y="3689299"/>
                </a:lnTo>
                <a:lnTo>
                  <a:pt x="1270889" y="3723792"/>
                </a:lnTo>
                <a:lnTo>
                  <a:pt x="1270635" y="3726332"/>
                </a:lnTo>
                <a:lnTo>
                  <a:pt x="1268984" y="3730142"/>
                </a:lnTo>
                <a:lnTo>
                  <a:pt x="1266317" y="3732682"/>
                </a:lnTo>
                <a:lnTo>
                  <a:pt x="1263015" y="3733939"/>
                </a:lnTo>
                <a:lnTo>
                  <a:pt x="1259205" y="3735209"/>
                </a:lnTo>
                <a:lnTo>
                  <a:pt x="1255268" y="3733939"/>
                </a:lnTo>
                <a:lnTo>
                  <a:pt x="1252220" y="3732682"/>
                </a:lnTo>
                <a:lnTo>
                  <a:pt x="1249553" y="3730142"/>
                </a:lnTo>
                <a:lnTo>
                  <a:pt x="1248029" y="3726332"/>
                </a:lnTo>
                <a:lnTo>
                  <a:pt x="1247267" y="3722522"/>
                </a:lnTo>
                <a:lnTo>
                  <a:pt x="1248029" y="3718712"/>
                </a:lnTo>
                <a:lnTo>
                  <a:pt x="1249553" y="3716172"/>
                </a:lnTo>
                <a:lnTo>
                  <a:pt x="1252220" y="3713632"/>
                </a:lnTo>
                <a:lnTo>
                  <a:pt x="1255268" y="3711092"/>
                </a:lnTo>
                <a:lnTo>
                  <a:pt x="1263015" y="3711092"/>
                </a:lnTo>
                <a:lnTo>
                  <a:pt x="1270889" y="3723792"/>
                </a:lnTo>
                <a:lnTo>
                  <a:pt x="1270889" y="3689299"/>
                </a:lnTo>
                <a:lnTo>
                  <a:pt x="1259205" y="3686962"/>
                </a:lnTo>
                <a:lnTo>
                  <a:pt x="1253871" y="3686962"/>
                </a:lnTo>
                <a:lnTo>
                  <a:pt x="1248664" y="3688232"/>
                </a:lnTo>
                <a:lnTo>
                  <a:pt x="1243965" y="3690772"/>
                </a:lnTo>
                <a:lnTo>
                  <a:pt x="1239393" y="3693312"/>
                </a:lnTo>
                <a:lnTo>
                  <a:pt x="1222629" y="3680612"/>
                </a:lnTo>
                <a:lnTo>
                  <a:pt x="1199261" y="3662832"/>
                </a:lnTo>
                <a:lnTo>
                  <a:pt x="1197483" y="3661562"/>
                </a:lnTo>
                <a:lnTo>
                  <a:pt x="1199007" y="3656482"/>
                </a:lnTo>
                <a:lnTo>
                  <a:pt x="1181608" y="3619652"/>
                </a:lnTo>
                <a:lnTo>
                  <a:pt x="1175385" y="3616985"/>
                </a:lnTo>
                <a:lnTo>
                  <a:pt x="1175385" y="3651402"/>
                </a:lnTo>
                <a:lnTo>
                  <a:pt x="1174877" y="3655212"/>
                </a:lnTo>
                <a:lnTo>
                  <a:pt x="1173099" y="3657752"/>
                </a:lnTo>
                <a:lnTo>
                  <a:pt x="1170559" y="3660292"/>
                </a:lnTo>
                <a:lnTo>
                  <a:pt x="1167257" y="3662832"/>
                </a:lnTo>
                <a:lnTo>
                  <a:pt x="1159637" y="3662832"/>
                </a:lnTo>
                <a:lnTo>
                  <a:pt x="1156462" y="3660292"/>
                </a:lnTo>
                <a:lnTo>
                  <a:pt x="1153795" y="3657752"/>
                </a:lnTo>
                <a:lnTo>
                  <a:pt x="1152144" y="3655212"/>
                </a:lnTo>
                <a:lnTo>
                  <a:pt x="1151509" y="3651402"/>
                </a:lnTo>
                <a:lnTo>
                  <a:pt x="1152144" y="3647592"/>
                </a:lnTo>
                <a:lnTo>
                  <a:pt x="1153795" y="3643782"/>
                </a:lnTo>
                <a:lnTo>
                  <a:pt x="1156462" y="3641242"/>
                </a:lnTo>
                <a:lnTo>
                  <a:pt x="1159637" y="3639972"/>
                </a:lnTo>
                <a:lnTo>
                  <a:pt x="1163320" y="3638702"/>
                </a:lnTo>
                <a:lnTo>
                  <a:pt x="1167257" y="3639972"/>
                </a:lnTo>
                <a:lnTo>
                  <a:pt x="1170559" y="3641242"/>
                </a:lnTo>
                <a:lnTo>
                  <a:pt x="1173099" y="3643782"/>
                </a:lnTo>
                <a:lnTo>
                  <a:pt x="1174877" y="3647592"/>
                </a:lnTo>
                <a:lnTo>
                  <a:pt x="1175385" y="3651402"/>
                </a:lnTo>
                <a:lnTo>
                  <a:pt x="1175385" y="3616985"/>
                </a:lnTo>
                <a:lnTo>
                  <a:pt x="1169924" y="3615842"/>
                </a:lnTo>
                <a:lnTo>
                  <a:pt x="1163320" y="3614572"/>
                </a:lnTo>
                <a:lnTo>
                  <a:pt x="1151128" y="3617112"/>
                </a:lnTo>
                <a:lnTo>
                  <a:pt x="1127760" y="3651402"/>
                </a:lnTo>
                <a:lnTo>
                  <a:pt x="1128141" y="3657752"/>
                </a:lnTo>
                <a:lnTo>
                  <a:pt x="1129792" y="3662832"/>
                </a:lnTo>
                <a:lnTo>
                  <a:pt x="1062736" y="3716172"/>
                </a:lnTo>
                <a:lnTo>
                  <a:pt x="1057021" y="3713632"/>
                </a:lnTo>
                <a:lnTo>
                  <a:pt x="1056005" y="3713226"/>
                </a:lnTo>
                <a:lnTo>
                  <a:pt x="1056005" y="3746639"/>
                </a:lnTo>
                <a:lnTo>
                  <a:pt x="1055370" y="3750449"/>
                </a:lnTo>
                <a:lnTo>
                  <a:pt x="1053719" y="3754259"/>
                </a:lnTo>
                <a:lnTo>
                  <a:pt x="1050925" y="3756799"/>
                </a:lnTo>
                <a:lnTo>
                  <a:pt x="1047623" y="3758069"/>
                </a:lnTo>
                <a:lnTo>
                  <a:pt x="1043940" y="3759339"/>
                </a:lnTo>
                <a:lnTo>
                  <a:pt x="1040257" y="3758069"/>
                </a:lnTo>
                <a:lnTo>
                  <a:pt x="1036955" y="3756799"/>
                </a:lnTo>
                <a:lnTo>
                  <a:pt x="1034161" y="3754259"/>
                </a:lnTo>
                <a:lnTo>
                  <a:pt x="1032510" y="3750449"/>
                </a:lnTo>
                <a:lnTo>
                  <a:pt x="1031875" y="3746639"/>
                </a:lnTo>
                <a:lnTo>
                  <a:pt x="1032510" y="3742829"/>
                </a:lnTo>
                <a:lnTo>
                  <a:pt x="1034161" y="3740289"/>
                </a:lnTo>
                <a:lnTo>
                  <a:pt x="1036955" y="3737749"/>
                </a:lnTo>
                <a:lnTo>
                  <a:pt x="1040257" y="3735209"/>
                </a:lnTo>
                <a:lnTo>
                  <a:pt x="1047623" y="3735209"/>
                </a:lnTo>
                <a:lnTo>
                  <a:pt x="1050925" y="3737749"/>
                </a:lnTo>
                <a:lnTo>
                  <a:pt x="1053719" y="3740289"/>
                </a:lnTo>
                <a:lnTo>
                  <a:pt x="1055370" y="3742829"/>
                </a:lnTo>
                <a:lnTo>
                  <a:pt x="1056005" y="3746639"/>
                </a:lnTo>
                <a:lnTo>
                  <a:pt x="1056005" y="3713226"/>
                </a:lnTo>
                <a:lnTo>
                  <a:pt x="1050798" y="3711092"/>
                </a:lnTo>
                <a:lnTo>
                  <a:pt x="1038098" y="3711092"/>
                </a:lnTo>
                <a:lnTo>
                  <a:pt x="1032510" y="3712362"/>
                </a:lnTo>
                <a:lnTo>
                  <a:pt x="1027430" y="3714902"/>
                </a:lnTo>
                <a:lnTo>
                  <a:pt x="1022604" y="3718712"/>
                </a:lnTo>
                <a:lnTo>
                  <a:pt x="1000379" y="3703472"/>
                </a:lnTo>
                <a:lnTo>
                  <a:pt x="976249" y="3686962"/>
                </a:lnTo>
                <a:lnTo>
                  <a:pt x="970788" y="3683152"/>
                </a:lnTo>
                <a:lnTo>
                  <a:pt x="971804" y="3679342"/>
                </a:lnTo>
                <a:lnTo>
                  <a:pt x="972312" y="3675532"/>
                </a:lnTo>
                <a:lnTo>
                  <a:pt x="948817" y="3641242"/>
                </a:lnTo>
                <a:lnTo>
                  <a:pt x="948182" y="3641115"/>
                </a:lnTo>
                <a:lnTo>
                  <a:pt x="948182" y="3675532"/>
                </a:lnTo>
                <a:lnTo>
                  <a:pt x="947420" y="3679342"/>
                </a:lnTo>
                <a:lnTo>
                  <a:pt x="946023" y="3681882"/>
                </a:lnTo>
                <a:lnTo>
                  <a:pt x="943229" y="3684422"/>
                </a:lnTo>
                <a:lnTo>
                  <a:pt x="940181" y="3686962"/>
                </a:lnTo>
                <a:lnTo>
                  <a:pt x="932561" y="3686962"/>
                </a:lnTo>
                <a:lnTo>
                  <a:pt x="929132" y="3684422"/>
                </a:lnTo>
                <a:lnTo>
                  <a:pt x="926465" y="3681882"/>
                </a:lnTo>
                <a:lnTo>
                  <a:pt x="924814" y="3679342"/>
                </a:lnTo>
                <a:lnTo>
                  <a:pt x="924433" y="3675532"/>
                </a:lnTo>
                <a:lnTo>
                  <a:pt x="924814" y="3671722"/>
                </a:lnTo>
                <a:lnTo>
                  <a:pt x="926465" y="3667912"/>
                </a:lnTo>
                <a:lnTo>
                  <a:pt x="929132" y="3665372"/>
                </a:lnTo>
                <a:lnTo>
                  <a:pt x="932561" y="3664102"/>
                </a:lnTo>
                <a:lnTo>
                  <a:pt x="936244" y="3662832"/>
                </a:lnTo>
                <a:lnTo>
                  <a:pt x="940181" y="3664102"/>
                </a:lnTo>
                <a:lnTo>
                  <a:pt x="943229" y="3665372"/>
                </a:lnTo>
                <a:lnTo>
                  <a:pt x="946023" y="3667912"/>
                </a:lnTo>
                <a:lnTo>
                  <a:pt x="947420" y="3671722"/>
                </a:lnTo>
                <a:lnTo>
                  <a:pt x="948182" y="3675532"/>
                </a:lnTo>
                <a:lnTo>
                  <a:pt x="948182" y="3641115"/>
                </a:lnTo>
                <a:lnTo>
                  <a:pt x="942848" y="3639972"/>
                </a:lnTo>
                <a:lnTo>
                  <a:pt x="936244" y="3638702"/>
                </a:lnTo>
                <a:lnTo>
                  <a:pt x="923544" y="3641242"/>
                </a:lnTo>
                <a:lnTo>
                  <a:pt x="900176" y="3675532"/>
                </a:lnTo>
                <a:lnTo>
                  <a:pt x="900811" y="3679342"/>
                </a:lnTo>
                <a:lnTo>
                  <a:pt x="901700" y="3683152"/>
                </a:lnTo>
                <a:lnTo>
                  <a:pt x="849884" y="3718712"/>
                </a:lnTo>
                <a:lnTo>
                  <a:pt x="845058" y="3714902"/>
                </a:lnTo>
                <a:lnTo>
                  <a:pt x="840486" y="3712680"/>
                </a:lnTo>
                <a:lnTo>
                  <a:pt x="840486" y="3746639"/>
                </a:lnTo>
                <a:lnTo>
                  <a:pt x="839724" y="3750449"/>
                </a:lnTo>
                <a:lnTo>
                  <a:pt x="838200" y="3754259"/>
                </a:lnTo>
                <a:lnTo>
                  <a:pt x="835533" y="3756799"/>
                </a:lnTo>
                <a:lnTo>
                  <a:pt x="832485" y="3758069"/>
                </a:lnTo>
                <a:lnTo>
                  <a:pt x="828548" y="3759339"/>
                </a:lnTo>
                <a:lnTo>
                  <a:pt x="824738" y="3758069"/>
                </a:lnTo>
                <a:lnTo>
                  <a:pt x="821436" y="3756799"/>
                </a:lnTo>
                <a:lnTo>
                  <a:pt x="818769" y="3754259"/>
                </a:lnTo>
                <a:lnTo>
                  <a:pt x="817118" y="3750449"/>
                </a:lnTo>
                <a:lnTo>
                  <a:pt x="816737" y="3746639"/>
                </a:lnTo>
                <a:lnTo>
                  <a:pt x="817118" y="3742829"/>
                </a:lnTo>
                <a:lnTo>
                  <a:pt x="818769" y="3740289"/>
                </a:lnTo>
                <a:lnTo>
                  <a:pt x="821436" y="3737749"/>
                </a:lnTo>
                <a:lnTo>
                  <a:pt x="824738" y="3735209"/>
                </a:lnTo>
                <a:lnTo>
                  <a:pt x="832485" y="3735209"/>
                </a:lnTo>
                <a:lnTo>
                  <a:pt x="835533" y="3737749"/>
                </a:lnTo>
                <a:lnTo>
                  <a:pt x="838200" y="3740289"/>
                </a:lnTo>
                <a:lnTo>
                  <a:pt x="839724" y="3742829"/>
                </a:lnTo>
                <a:lnTo>
                  <a:pt x="840486" y="3746639"/>
                </a:lnTo>
                <a:lnTo>
                  <a:pt x="840486" y="3712680"/>
                </a:lnTo>
                <a:lnTo>
                  <a:pt x="839851" y="3712362"/>
                </a:lnTo>
                <a:lnTo>
                  <a:pt x="834263" y="3711092"/>
                </a:lnTo>
                <a:lnTo>
                  <a:pt x="822071" y="3711092"/>
                </a:lnTo>
                <a:lnTo>
                  <a:pt x="793369" y="3740289"/>
                </a:lnTo>
                <a:lnTo>
                  <a:pt x="792480" y="3746639"/>
                </a:lnTo>
                <a:lnTo>
                  <a:pt x="793369" y="3752989"/>
                </a:lnTo>
                <a:lnTo>
                  <a:pt x="822071" y="3782199"/>
                </a:lnTo>
                <a:lnTo>
                  <a:pt x="835152" y="3782199"/>
                </a:lnTo>
                <a:lnTo>
                  <a:pt x="857707" y="3759339"/>
                </a:lnTo>
                <a:lnTo>
                  <a:pt x="863981" y="3752989"/>
                </a:lnTo>
                <a:lnTo>
                  <a:pt x="864616" y="3746639"/>
                </a:lnTo>
                <a:lnTo>
                  <a:pt x="864108" y="3742829"/>
                </a:lnTo>
                <a:lnTo>
                  <a:pt x="863092" y="3737749"/>
                </a:lnTo>
                <a:lnTo>
                  <a:pt x="891794" y="3718712"/>
                </a:lnTo>
                <a:lnTo>
                  <a:pt x="914908" y="3703472"/>
                </a:lnTo>
                <a:lnTo>
                  <a:pt x="919607" y="3707282"/>
                </a:lnTo>
                <a:lnTo>
                  <a:pt x="924814" y="3708552"/>
                </a:lnTo>
                <a:lnTo>
                  <a:pt x="930402" y="3711092"/>
                </a:lnTo>
                <a:lnTo>
                  <a:pt x="942086" y="3711092"/>
                </a:lnTo>
                <a:lnTo>
                  <a:pt x="947674" y="3708552"/>
                </a:lnTo>
                <a:lnTo>
                  <a:pt x="952754" y="3707282"/>
                </a:lnTo>
                <a:lnTo>
                  <a:pt x="957580" y="3703472"/>
                </a:lnTo>
                <a:lnTo>
                  <a:pt x="1009396" y="3737749"/>
                </a:lnTo>
                <a:lnTo>
                  <a:pt x="1008253" y="3742829"/>
                </a:lnTo>
                <a:lnTo>
                  <a:pt x="1007872" y="3746639"/>
                </a:lnTo>
                <a:lnTo>
                  <a:pt x="1031367" y="3780929"/>
                </a:lnTo>
                <a:lnTo>
                  <a:pt x="1037463" y="3782199"/>
                </a:lnTo>
                <a:lnTo>
                  <a:pt x="1050417" y="3782199"/>
                </a:lnTo>
                <a:lnTo>
                  <a:pt x="1072870" y="3759339"/>
                </a:lnTo>
                <a:lnTo>
                  <a:pt x="1079119" y="3752989"/>
                </a:lnTo>
                <a:lnTo>
                  <a:pt x="1080008" y="3746639"/>
                </a:lnTo>
                <a:lnTo>
                  <a:pt x="1079119" y="3741559"/>
                </a:lnTo>
                <a:lnTo>
                  <a:pt x="1077722" y="3735209"/>
                </a:lnTo>
                <a:lnTo>
                  <a:pt x="1101598" y="3716172"/>
                </a:lnTo>
                <a:lnTo>
                  <a:pt x="1144524" y="3681882"/>
                </a:lnTo>
                <a:lnTo>
                  <a:pt x="1150493" y="3684422"/>
                </a:lnTo>
                <a:lnTo>
                  <a:pt x="1156716" y="3686962"/>
                </a:lnTo>
                <a:lnTo>
                  <a:pt x="1168908" y="3686962"/>
                </a:lnTo>
                <a:lnTo>
                  <a:pt x="1173861" y="3685692"/>
                </a:lnTo>
                <a:lnTo>
                  <a:pt x="1178814" y="3683152"/>
                </a:lnTo>
                <a:lnTo>
                  <a:pt x="1181100" y="3681882"/>
                </a:lnTo>
                <a:lnTo>
                  <a:pt x="1183386" y="3680612"/>
                </a:lnTo>
                <a:lnTo>
                  <a:pt x="1225042" y="3712362"/>
                </a:lnTo>
                <a:lnTo>
                  <a:pt x="1223772" y="3717442"/>
                </a:lnTo>
                <a:lnTo>
                  <a:pt x="1223137" y="3722522"/>
                </a:lnTo>
                <a:lnTo>
                  <a:pt x="1246632" y="3756799"/>
                </a:lnTo>
                <a:lnTo>
                  <a:pt x="1259205" y="3759339"/>
                </a:lnTo>
                <a:lnTo>
                  <a:pt x="1271905" y="3756799"/>
                </a:lnTo>
                <a:lnTo>
                  <a:pt x="1290104" y="3735209"/>
                </a:lnTo>
                <a:lnTo>
                  <a:pt x="1294384" y="3730142"/>
                </a:lnTo>
                <a:lnTo>
                  <a:pt x="1295273" y="3722522"/>
                </a:lnTo>
                <a:close/>
              </a:path>
              <a:path w="4372609" h="3925570">
                <a:moveTo>
                  <a:pt x="1295387" y="3565791"/>
                </a:moveTo>
                <a:lnTo>
                  <a:pt x="1056132" y="3565791"/>
                </a:lnTo>
                <a:lnTo>
                  <a:pt x="1056132" y="3590163"/>
                </a:lnTo>
                <a:lnTo>
                  <a:pt x="1295387" y="3590163"/>
                </a:lnTo>
                <a:lnTo>
                  <a:pt x="1295387" y="3565791"/>
                </a:lnTo>
                <a:close/>
              </a:path>
              <a:path w="4372609" h="3925570">
                <a:moveTo>
                  <a:pt x="1344028" y="3853827"/>
                </a:moveTo>
                <a:lnTo>
                  <a:pt x="1248029" y="3853827"/>
                </a:lnTo>
                <a:lnTo>
                  <a:pt x="1248029" y="3878199"/>
                </a:lnTo>
                <a:lnTo>
                  <a:pt x="1344028" y="3878199"/>
                </a:lnTo>
                <a:lnTo>
                  <a:pt x="1344028" y="3853827"/>
                </a:lnTo>
                <a:close/>
              </a:path>
              <a:path w="4372609" h="3925570">
                <a:moveTo>
                  <a:pt x="1415669" y="3806075"/>
                </a:moveTo>
                <a:lnTo>
                  <a:pt x="1391793" y="3806075"/>
                </a:lnTo>
                <a:lnTo>
                  <a:pt x="1391793" y="3830205"/>
                </a:lnTo>
                <a:lnTo>
                  <a:pt x="1391793" y="3865753"/>
                </a:lnTo>
                <a:lnTo>
                  <a:pt x="1368298" y="3900043"/>
                </a:lnTo>
                <a:lnTo>
                  <a:pt x="1355725" y="3902583"/>
                </a:lnTo>
                <a:lnTo>
                  <a:pt x="732028" y="3902583"/>
                </a:lnTo>
                <a:lnTo>
                  <a:pt x="698246" y="3878453"/>
                </a:lnTo>
                <a:lnTo>
                  <a:pt x="695960" y="3865753"/>
                </a:lnTo>
                <a:lnTo>
                  <a:pt x="695960" y="3830205"/>
                </a:lnTo>
                <a:lnTo>
                  <a:pt x="943229" y="3830205"/>
                </a:lnTo>
                <a:lnTo>
                  <a:pt x="950976" y="3836555"/>
                </a:lnTo>
                <a:lnTo>
                  <a:pt x="958977" y="3841635"/>
                </a:lnTo>
                <a:lnTo>
                  <a:pt x="967740" y="3846715"/>
                </a:lnTo>
                <a:lnTo>
                  <a:pt x="976884" y="3849255"/>
                </a:lnTo>
                <a:lnTo>
                  <a:pt x="995934" y="3854335"/>
                </a:lnTo>
                <a:lnTo>
                  <a:pt x="1091946" y="3854335"/>
                </a:lnTo>
                <a:lnTo>
                  <a:pt x="1128776" y="3841635"/>
                </a:lnTo>
                <a:lnTo>
                  <a:pt x="1144524" y="3830205"/>
                </a:lnTo>
                <a:lnTo>
                  <a:pt x="1295908" y="3830205"/>
                </a:lnTo>
                <a:lnTo>
                  <a:pt x="1295908" y="3806075"/>
                </a:lnTo>
                <a:lnTo>
                  <a:pt x="1134999" y="3806075"/>
                </a:lnTo>
                <a:lnTo>
                  <a:pt x="1131189" y="3809885"/>
                </a:lnTo>
                <a:lnTo>
                  <a:pt x="1124331" y="3816235"/>
                </a:lnTo>
                <a:lnTo>
                  <a:pt x="1116838" y="3821315"/>
                </a:lnTo>
                <a:lnTo>
                  <a:pt x="1108837" y="3825125"/>
                </a:lnTo>
                <a:lnTo>
                  <a:pt x="1099820" y="3827665"/>
                </a:lnTo>
                <a:lnTo>
                  <a:pt x="1091184" y="3830205"/>
                </a:lnTo>
                <a:lnTo>
                  <a:pt x="996569" y="3830205"/>
                </a:lnTo>
                <a:lnTo>
                  <a:pt x="978916" y="3825125"/>
                </a:lnTo>
                <a:lnTo>
                  <a:pt x="970915" y="3821315"/>
                </a:lnTo>
                <a:lnTo>
                  <a:pt x="963422" y="3816235"/>
                </a:lnTo>
                <a:lnTo>
                  <a:pt x="956564" y="3809885"/>
                </a:lnTo>
                <a:lnTo>
                  <a:pt x="952754" y="3806075"/>
                </a:lnTo>
                <a:lnTo>
                  <a:pt x="767969" y="3806075"/>
                </a:lnTo>
                <a:lnTo>
                  <a:pt x="767969" y="3423793"/>
                </a:lnTo>
                <a:lnTo>
                  <a:pt x="976249" y="3423793"/>
                </a:lnTo>
                <a:lnTo>
                  <a:pt x="983107" y="3436493"/>
                </a:lnTo>
                <a:lnTo>
                  <a:pt x="990981" y="3447923"/>
                </a:lnTo>
                <a:lnTo>
                  <a:pt x="1020064" y="3479673"/>
                </a:lnTo>
                <a:lnTo>
                  <a:pt x="1056132" y="3502533"/>
                </a:lnTo>
                <a:lnTo>
                  <a:pt x="1097534" y="3516503"/>
                </a:lnTo>
                <a:lnTo>
                  <a:pt x="1127887" y="3519043"/>
                </a:lnTo>
                <a:lnTo>
                  <a:pt x="1157859" y="3516503"/>
                </a:lnTo>
                <a:lnTo>
                  <a:pt x="1199515" y="3502533"/>
                </a:lnTo>
                <a:lnTo>
                  <a:pt x="1212062" y="3494913"/>
                </a:lnTo>
                <a:lnTo>
                  <a:pt x="1230884" y="3483483"/>
                </a:lnTo>
                <a:lnTo>
                  <a:pt x="1235837" y="3479673"/>
                </a:lnTo>
                <a:lnTo>
                  <a:pt x="1264666" y="3447923"/>
                </a:lnTo>
                <a:lnTo>
                  <a:pt x="1279271" y="3423793"/>
                </a:lnTo>
                <a:lnTo>
                  <a:pt x="1319784" y="3423793"/>
                </a:lnTo>
                <a:lnTo>
                  <a:pt x="1319784" y="3830205"/>
                </a:lnTo>
                <a:lnTo>
                  <a:pt x="1391793" y="3830205"/>
                </a:lnTo>
                <a:lnTo>
                  <a:pt x="1391793" y="3806075"/>
                </a:lnTo>
                <a:lnTo>
                  <a:pt x="1391793" y="3411093"/>
                </a:lnTo>
                <a:lnTo>
                  <a:pt x="1379982" y="3375533"/>
                </a:lnTo>
                <a:lnTo>
                  <a:pt x="1376807" y="3371723"/>
                </a:lnTo>
                <a:lnTo>
                  <a:pt x="1371092" y="3366643"/>
                </a:lnTo>
                <a:lnTo>
                  <a:pt x="1367663" y="3364103"/>
                </a:lnTo>
                <a:lnTo>
                  <a:pt x="1367663" y="3411093"/>
                </a:lnTo>
                <a:lnTo>
                  <a:pt x="1367663" y="3806075"/>
                </a:lnTo>
                <a:lnTo>
                  <a:pt x="1343787" y="3806075"/>
                </a:lnTo>
                <a:lnTo>
                  <a:pt x="1343787" y="3423793"/>
                </a:lnTo>
                <a:lnTo>
                  <a:pt x="1343025" y="3417443"/>
                </a:lnTo>
                <a:lnTo>
                  <a:pt x="1325372" y="3399790"/>
                </a:lnTo>
                <a:lnTo>
                  <a:pt x="1288542" y="3399790"/>
                </a:lnTo>
                <a:lnTo>
                  <a:pt x="1291717" y="3388233"/>
                </a:lnTo>
                <a:lnTo>
                  <a:pt x="1293749" y="3375533"/>
                </a:lnTo>
                <a:lnTo>
                  <a:pt x="1338199" y="3375533"/>
                </a:lnTo>
                <a:lnTo>
                  <a:pt x="1367282" y="3404743"/>
                </a:lnTo>
                <a:lnTo>
                  <a:pt x="1367663" y="3411093"/>
                </a:lnTo>
                <a:lnTo>
                  <a:pt x="1367663" y="3364103"/>
                </a:lnTo>
                <a:lnTo>
                  <a:pt x="1364361" y="3361690"/>
                </a:lnTo>
                <a:lnTo>
                  <a:pt x="1357122" y="3356483"/>
                </a:lnTo>
                <a:lnTo>
                  <a:pt x="1340739" y="3351403"/>
                </a:lnTo>
                <a:lnTo>
                  <a:pt x="1295908" y="3351403"/>
                </a:lnTo>
                <a:lnTo>
                  <a:pt x="1295019" y="3336290"/>
                </a:lnTo>
                <a:lnTo>
                  <a:pt x="1285240" y="3292983"/>
                </a:lnTo>
                <a:lnTo>
                  <a:pt x="1271524" y="3264535"/>
                </a:lnTo>
                <a:lnTo>
                  <a:pt x="1271524" y="3351403"/>
                </a:lnTo>
                <a:lnTo>
                  <a:pt x="1271016" y="3365373"/>
                </a:lnTo>
                <a:lnTo>
                  <a:pt x="1262253" y="3403473"/>
                </a:lnTo>
                <a:lnTo>
                  <a:pt x="1235710" y="3446653"/>
                </a:lnTo>
                <a:lnTo>
                  <a:pt x="1196213" y="3478403"/>
                </a:lnTo>
                <a:lnTo>
                  <a:pt x="1184402" y="3483483"/>
                </a:lnTo>
                <a:lnTo>
                  <a:pt x="1161796" y="3416173"/>
                </a:lnTo>
                <a:lnTo>
                  <a:pt x="1161796" y="3491103"/>
                </a:lnTo>
                <a:lnTo>
                  <a:pt x="1150747" y="3493643"/>
                </a:lnTo>
                <a:lnTo>
                  <a:pt x="1139317" y="3494913"/>
                </a:lnTo>
                <a:lnTo>
                  <a:pt x="1114044" y="3494913"/>
                </a:lnTo>
                <a:lnTo>
                  <a:pt x="1062863" y="3479673"/>
                </a:lnTo>
                <a:lnTo>
                  <a:pt x="1030859" y="3458083"/>
                </a:lnTo>
                <a:lnTo>
                  <a:pt x="1005967" y="3427603"/>
                </a:lnTo>
                <a:lnTo>
                  <a:pt x="989584" y="3392043"/>
                </a:lnTo>
                <a:lnTo>
                  <a:pt x="983996" y="3351403"/>
                </a:lnTo>
                <a:lnTo>
                  <a:pt x="984377" y="3339973"/>
                </a:lnTo>
                <a:lnTo>
                  <a:pt x="985774" y="3328543"/>
                </a:lnTo>
                <a:lnTo>
                  <a:pt x="988060" y="3318383"/>
                </a:lnTo>
                <a:lnTo>
                  <a:pt x="990981" y="3308223"/>
                </a:lnTo>
                <a:lnTo>
                  <a:pt x="1118108" y="3360293"/>
                </a:lnTo>
                <a:lnTo>
                  <a:pt x="1161796" y="3491103"/>
                </a:lnTo>
                <a:lnTo>
                  <a:pt x="1161796" y="3416173"/>
                </a:lnTo>
                <a:lnTo>
                  <a:pt x="1141349" y="3355340"/>
                </a:lnTo>
                <a:lnTo>
                  <a:pt x="1159129" y="3337433"/>
                </a:lnTo>
                <a:lnTo>
                  <a:pt x="1237488" y="3258820"/>
                </a:lnTo>
                <a:lnTo>
                  <a:pt x="1262634" y="3300603"/>
                </a:lnTo>
                <a:lnTo>
                  <a:pt x="1271143" y="3338703"/>
                </a:lnTo>
                <a:lnTo>
                  <a:pt x="1271524" y="3351403"/>
                </a:lnTo>
                <a:lnTo>
                  <a:pt x="1271524" y="3264535"/>
                </a:lnTo>
                <a:lnTo>
                  <a:pt x="1246505" y="3233420"/>
                </a:lnTo>
                <a:lnTo>
                  <a:pt x="1220724" y="3211957"/>
                </a:lnTo>
                <a:lnTo>
                  <a:pt x="1220724" y="3242310"/>
                </a:lnTo>
                <a:lnTo>
                  <a:pt x="1124966" y="3337433"/>
                </a:lnTo>
                <a:lnTo>
                  <a:pt x="1054862" y="3308223"/>
                </a:lnTo>
                <a:lnTo>
                  <a:pt x="1000125" y="3285490"/>
                </a:lnTo>
                <a:lnTo>
                  <a:pt x="1006729" y="3274060"/>
                </a:lnTo>
                <a:lnTo>
                  <a:pt x="1031748" y="3244862"/>
                </a:lnTo>
                <a:lnTo>
                  <a:pt x="1063498" y="3223260"/>
                </a:lnTo>
                <a:lnTo>
                  <a:pt x="1114171" y="3208020"/>
                </a:lnTo>
                <a:lnTo>
                  <a:pt x="1140968" y="3208020"/>
                </a:lnTo>
                <a:lnTo>
                  <a:pt x="1178179" y="3216910"/>
                </a:lnTo>
                <a:lnTo>
                  <a:pt x="1220724" y="3242310"/>
                </a:lnTo>
                <a:lnTo>
                  <a:pt x="1220724" y="3211957"/>
                </a:lnTo>
                <a:lnTo>
                  <a:pt x="1213116" y="3208020"/>
                </a:lnTo>
                <a:lnTo>
                  <a:pt x="1186180" y="3194050"/>
                </a:lnTo>
                <a:lnTo>
                  <a:pt x="1127887" y="3183890"/>
                </a:lnTo>
                <a:lnTo>
                  <a:pt x="1056005" y="3200400"/>
                </a:lnTo>
                <a:lnTo>
                  <a:pt x="1019810" y="3223260"/>
                </a:lnTo>
                <a:lnTo>
                  <a:pt x="990727" y="3255010"/>
                </a:lnTo>
                <a:lnTo>
                  <a:pt x="970407" y="3292983"/>
                </a:lnTo>
                <a:lnTo>
                  <a:pt x="967105" y="3303143"/>
                </a:lnTo>
                <a:lnTo>
                  <a:pt x="967105" y="3399790"/>
                </a:lnTo>
                <a:lnTo>
                  <a:pt x="762381" y="3399790"/>
                </a:lnTo>
                <a:lnTo>
                  <a:pt x="743966" y="3423793"/>
                </a:lnTo>
                <a:lnTo>
                  <a:pt x="743966" y="3806075"/>
                </a:lnTo>
                <a:lnTo>
                  <a:pt x="720090" y="3806075"/>
                </a:lnTo>
                <a:lnTo>
                  <a:pt x="720090" y="3411093"/>
                </a:lnTo>
                <a:lnTo>
                  <a:pt x="720471" y="3404743"/>
                </a:lnTo>
                <a:lnTo>
                  <a:pt x="749554" y="3375533"/>
                </a:lnTo>
                <a:lnTo>
                  <a:pt x="961898" y="3375533"/>
                </a:lnTo>
                <a:lnTo>
                  <a:pt x="964057" y="3388233"/>
                </a:lnTo>
                <a:lnTo>
                  <a:pt x="967105" y="3399790"/>
                </a:lnTo>
                <a:lnTo>
                  <a:pt x="967105" y="3303143"/>
                </a:lnTo>
                <a:lnTo>
                  <a:pt x="965835" y="3306953"/>
                </a:lnTo>
                <a:lnTo>
                  <a:pt x="962533" y="3320923"/>
                </a:lnTo>
                <a:lnTo>
                  <a:pt x="960501" y="3336290"/>
                </a:lnTo>
                <a:lnTo>
                  <a:pt x="959866" y="3351403"/>
                </a:lnTo>
                <a:lnTo>
                  <a:pt x="747014" y="3351403"/>
                </a:lnTo>
                <a:lnTo>
                  <a:pt x="710946" y="3371723"/>
                </a:lnTo>
                <a:lnTo>
                  <a:pt x="695960" y="3411093"/>
                </a:lnTo>
                <a:lnTo>
                  <a:pt x="695960" y="3806075"/>
                </a:lnTo>
                <a:lnTo>
                  <a:pt x="672084" y="3806075"/>
                </a:lnTo>
                <a:lnTo>
                  <a:pt x="672084" y="3865753"/>
                </a:lnTo>
                <a:lnTo>
                  <a:pt x="672719" y="3874643"/>
                </a:lnTo>
                <a:lnTo>
                  <a:pt x="692785" y="3911473"/>
                </a:lnTo>
                <a:lnTo>
                  <a:pt x="723138" y="3925443"/>
                </a:lnTo>
                <a:lnTo>
                  <a:pt x="1364615" y="3925443"/>
                </a:lnTo>
                <a:lnTo>
                  <a:pt x="1400937" y="3905123"/>
                </a:lnTo>
                <a:lnTo>
                  <a:pt x="1415669" y="3865753"/>
                </a:lnTo>
                <a:lnTo>
                  <a:pt x="1415669" y="3806075"/>
                </a:lnTo>
                <a:close/>
              </a:path>
              <a:path w="4372609" h="3925570">
                <a:moveTo>
                  <a:pt x="2808592" y="3657269"/>
                </a:moveTo>
                <a:lnTo>
                  <a:pt x="2784221" y="3657269"/>
                </a:lnTo>
                <a:lnTo>
                  <a:pt x="2784221" y="3680104"/>
                </a:lnTo>
                <a:lnTo>
                  <a:pt x="2808592" y="3680104"/>
                </a:lnTo>
                <a:lnTo>
                  <a:pt x="2808592" y="3657269"/>
                </a:lnTo>
                <a:close/>
              </a:path>
              <a:path w="4372609" h="3925570">
                <a:moveTo>
                  <a:pt x="2855836" y="3657269"/>
                </a:moveTo>
                <a:lnTo>
                  <a:pt x="2831465" y="3657269"/>
                </a:lnTo>
                <a:lnTo>
                  <a:pt x="2831465" y="3680104"/>
                </a:lnTo>
                <a:lnTo>
                  <a:pt x="2855836" y="3680104"/>
                </a:lnTo>
                <a:lnTo>
                  <a:pt x="2855836" y="3657269"/>
                </a:lnTo>
                <a:close/>
              </a:path>
              <a:path w="4372609" h="3925570">
                <a:moveTo>
                  <a:pt x="2904591" y="3657269"/>
                </a:moveTo>
                <a:lnTo>
                  <a:pt x="2880233" y="3657269"/>
                </a:lnTo>
                <a:lnTo>
                  <a:pt x="2880233" y="3680104"/>
                </a:lnTo>
                <a:lnTo>
                  <a:pt x="2904591" y="3680104"/>
                </a:lnTo>
                <a:lnTo>
                  <a:pt x="2904591" y="3657269"/>
                </a:lnTo>
                <a:close/>
              </a:path>
              <a:path w="4372609" h="3925570">
                <a:moveTo>
                  <a:pt x="2974721" y="3516884"/>
                </a:moveTo>
                <a:lnTo>
                  <a:pt x="2939034" y="3499104"/>
                </a:lnTo>
                <a:lnTo>
                  <a:pt x="2939034" y="3523742"/>
                </a:lnTo>
                <a:lnTo>
                  <a:pt x="2904363" y="3541141"/>
                </a:lnTo>
                <a:lnTo>
                  <a:pt x="2904363" y="3608806"/>
                </a:lnTo>
                <a:lnTo>
                  <a:pt x="2783967" y="3608806"/>
                </a:lnTo>
                <a:lnTo>
                  <a:pt x="2783840" y="3608438"/>
                </a:lnTo>
                <a:lnTo>
                  <a:pt x="2783205" y="3608070"/>
                </a:lnTo>
                <a:lnTo>
                  <a:pt x="2783078" y="3607689"/>
                </a:lnTo>
                <a:lnTo>
                  <a:pt x="2782824" y="3607511"/>
                </a:lnTo>
                <a:lnTo>
                  <a:pt x="2782824" y="3565779"/>
                </a:lnTo>
                <a:lnTo>
                  <a:pt x="2843657" y="3595878"/>
                </a:lnTo>
                <a:lnTo>
                  <a:pt x="2893695" y="3570986"/>
                </a:lnTo>
                <a:lnTo>
                  <a:pt x="2904236" y="3565779"/>
                </a:lnTo>
                <a:lnTo>
                  <a:pt x="2904363" y="3608806"/>
                </a:lnTo>
                <a:lnTo>
                  <a:pt x="2904363" y="3541141"/>
                </a:lnTo>
                <a:lnTo>
                  <a:pt x="2844419" y="3570986"/>
                </a:lnTo>
                <a:lnTo>
                  <a:pt x="2833878" y="3565779"/>
                </a:lnTo>
                <a:lnTo>
                  <a:pt x="2749550" y="3523742"/>
                </a:lnTo>
                <a:lnTo>
                  <a:pt x="2844419" y="3476625"/>
                </a:lnTo>
                <a:lnTo>
                  <a:pt x="2939034" y="3523742"/>
                </a:lnTo>
                <a:lnTo>
                  <a:pt x="2939034" y="3499104"/>
                </a:lnTo>
                <a:lnTo>
                  <a:pt x="2894076" y="3476625"/>
                </a:lnTo>
                <a:lnTo>
                  <a:pt x="2843784" y="3451479"/>
                </a:lnTo>
                <a:lnTo>
                  <a:pt x="2698877" y="3523742"/>
                </a:lnTo>
                <a:lnTo>
                  <a:pt x="2760345" y="3554476"/>
                </a:lnTo>
                <a:lnTo>
                  <a:pt x="2760434" y="3608806"/>
                </a:lnTo>
                <a:lnTo>
                  <a:pt x="2760980" y="3612718"/>
                </a:lnTo>
                <a:lnTo>
                  <a:pt x="2784475" y="3631336"/>
                </a:lnTo>
                <a:lnTo>
                  <a:pt x="2904236" y="3631336"/>
                </a:lnTo>
                <a:lnTo>
                  <a:pt x="2911995" y="3608806"/>
                </a:lnTo>
                <a:lnTo>
                  <a:pt x="2926842" y="3565779"/>
                </a:lnTo>
                <a:lnTo>
                  <a:pt x="2926842" y="3554476"/>
                </a:lnTo>
                <a:lnTo>
                  <a:pt x="2952242" y="3541776"/>
                </a:lnTo>
                <a:lnTo>
                  <a:pt x="2952242" y="3607511"/>
                </a:lnTo>
                <a:lnTo>
                  <a:pt x="2974721" y="3607511"/>
                </a:lnTo>
                <a:lnTo>
                  <a:pt x="2974721" y="3541776"/>
                </a:lnTo>
                <a:lnTo>
                  <a:pt x="2974721" y="3516884"/>
                </a:lnTo>
                <a:close/>
              </a:path>
              <a:path w="4372609" h="3925570">
                <a:moveTo>
                  <a:pt x="3069577" y="3607612"/>
                </a:moveTo>
                <a:lnTo>
                  <a:pt x="3047238" y="3607612"/>
                </a:lnTo>
                <a:lnTo>
                  <a:pt x="3047238" y="3703040"/>
                </a:lnTo>
                <a:lnTo>
                  <a:pt x="3069577" y="3703040"/>
                </a:lnTo>
                <a:lnTo>
                  <a:pt x="3069577" y="3607612"/>
                </a:lnTo>
                <a:close/>
              </a:path>
              <a:path w="4372609" h="3925570">
                <a:moveTo>
                  <a:pt x="3119488" y="3297567"/>
                </a:moveTo>
                <a:lnTo>
                  <a:pt x="3043301" y="3297567"/>
                </a:lnTo>
                <a:lnTo>
                  <a:pt x="3043301" y="3320415"/>
                </a:lnTo>
                <a:lnTo>
                  <a:pt x="3119488" y="3320415"/>
                </a:lnTo>
                <a:lnTo>
                  <a:pt x="3119488" y="3297567"/>
                </a:lnTo>
                <a:close/>
              </a:path>
              <a:path w="4372609" h="3925570">
                <a:moveTo>
                  <a:pt x="3197212" y="3506355"/>
                </a:moveTo>
                <a:lnTo>
                  <a:pt x="3043301" y="3506355"/>
                </a:lnTo>
                <a:lnTo>
                  <a:pt x="3043301" y="3529203"/>
                </a:lnTo>
                <a:lnTo>
                  <a:pt x="3197212" y="3529203"/>
                </a:lnTo>
                <a:lnTo>
                  <a:pt x="3197212" y="3506355"/>
                </a:lnTo>
                <a:close/>
              </a:path>
              <a:path w="4372609" h="3925570">
                <a:moveTo>
                  <a:pt x="3197212" y="3462172"/>
                </a:moveTo>
                <a:lnTo>
                  <a:pt x="3043301" y="3462172"/>
                </a:lnTo>
                <a:lnTo>
                  <a:pt x="3043301" y="3485007"/>
                </a:lnTo>
                <a:lnTo>
                  <a:pt x="3197212" y="3485007"/>
                </a:lnTo>
                <a:lnTo>
                  <a:pt x="3197212" y="3462172"/>
                </a:lnTo>
                <a:close/>
              </a:path>
              <a:path w="4372609" h="3925570">
                <a:moveTo>
                  <a:pt x="3197212" y="3416439"/>
                </a:moveTo>
                <a:lnTo>
                  <a:pt x="3043301" y="3416439"/>
                </a:lnTo>
                <a:lnTo>
                  <a:pt x="3043301" y="3437763"/>
                </a:lnTo>
                <a:lnTo>
                  <a:pt x="3197212" y="3437763"/>
                </a:lnTo>
                <a:lnTo>
                  <a:pt x="3197212" y="3416439"/>
                </a:lnTo>
                <a:close/>
              </a:path>
              <a:path w="4372609" h="3925570">
                <a:moveTo>
                  <a:pt x="3197212" y="3370719"/>
                </a:moveTo>
                <a:lnTo>
                  <a:pt x="3043301" y="3370719"/>
                </a:lnTo>
                <a:lnTo>
                  <a:pt x="3043301" y="3392043"/>
                </a:lnTo>
                <a:lnTo>
                  <a:pt x="3197212" y="3392043"/>
                </a:lnTo>
                <a:lnTo>
                  <a:pt x="3197212" y="3370719"/>
                </a:lnTo>
                <a:close/>
              </a:path>
              <a:path w="4372609" h="3925570">
                <a:moveTo>
                  <a:pt x="3201797" y="3855770"/>
                </a:moveTo>
                <a:lnTo>
                  <a:pt x="3179445" y="3826941"/>
                </a:lnTo>
                <a:lnTo>
                  <a:pt x="3179445" y="3871417"/>
                </a:lnTo>
                <a:lnTo>
                  <a:pt x="3179445" y="3896969"/>
                </a:lnTo>
                <a:lnTo>
                  <a:pt x="2509393" y="3896969"/>
                </a:lnTo>
                <a:lnTo>
                  <a:pt x="2509266" y="3896601"/>
                </a:lnTo>
                <a:lnTo>
                  <a:pt x="2508631" y="3896410"/>
                </a:lnTo>
                <a:lnTo>
                  <a:pt x="2508504" y="3896220"/>
                </a:lnTo>
                <a:lnTo>
                  <a:pt x="2507869" y="3895661"/>
                </a:lnTo>
                <a:lnTo>
                  <a:pt x="2507869" y="3871417"/>
                </a:lnTo>
                <a:lnTo>
                  <a:pt x="2780157" y="3871417"/>
                </a:lnTo>
                <a:lnTo>
                  <a:pt x="2791841" y="3883545"/>
                </a:lnTo>
                <a:lnTo>
                  <a:pt x="2897124" y="3883545"/>
                </a:lnTo>
                <a:lnTo>
                  <a:pt x="2908808" y="3871417"/>
                </a:lnTo>
                <a:lnTo>
                  <a:pt x="3179445" y="3871417"/>
                </a:lnTo>
                <a:lnTo>
                  <a:pt x="3179445" y="3826941"/>
                </a:lnTo>
                <a:lnTo>
                  <a:pt x="3168396" y="3812692"/>
                </a:lnTo>
                <a:lnTo>
                  <a:pt x="3168396" y="3849052"/>
                </a:lnTo>
                <a:lnTo>
                  <a:pt x="2899537" y="3849052"/>
                </a:lnTo>
                <a:lnTo>
                  <a:pt x="2887726" y="3860977"/>
                </a:lnTo>
                <a:lnTo>
                  <a:pt x="2801239" y="3860977"/>
                </a:lnTo>
                <a:lnTo>
                  <a:pt x="2789301" y="3849052"/>
                </a:lnTo>
                <a:lnTo>
                  <a:pt x="2520442" y="3849052"/>
                </a:lnTo>
                <a:lnTo>
                  <a:pt x="2586609" y="3763835"/>
                </a:lnTo>
                <a:lnTo>
                  <a:pt x="3102102" y="3763835"/>
                </a:lnTo>
                <a:lnTo>
                  <a:pt x="3168396" y="3849052"/>
                </a:lnTo>
                <a:lnTo>
                  <a:pt x="3168396" y="3812692"/>
                </a:lnTo>
                <a:lnTo>
                  <a:pt x="3130423" y="3763835"/>
                </a:lnTo>
                <a:lnTo>
                  <a:pt x="3118231" y="3747973"/>
                </a:lnTo>
                <a:lnTo>
                  <a:pt x="3118231" y="3741267"/>
                </a:lnTo>
                <a:lnTo>
                  <a:pt x="3118231" y="3644303"/>
                </a:lnTo>
                <a:lnTo>
                  <a:pt x="3095879" y="3644303"/>
                </a:lnTo>
                <a:lnTo>
                  <a:pt x="3095879" y="3741267"/>
                </a:lnTo>
                <a:lnTo>
                  <a:pt x="2591816" y="3741267"/>
                </a:lnTo>
                <a:lnTo>
                  <a:pt x="2591816" y="3392932"/>
                </a:lnTo>
                <a:lnTo>
                  <a:pt x="2592959" y="3392932"/>
                </a:lnTo>
                <a:lnTo>
                  <a:pt x="2593213" y="3393059"/>
                </a:lnTo>
                <a:lnTo>
                  <a:pt x="2964307" y="3393059"/>
                </a:lnTo>
                <a:lnTo>
                  <a:pt x="2964307" y="3392932"/>
                </a:lnTo>
                <a:lnTo>
                  <a:pt x="2964307" y="3370707"/>
                </a:lnTo>
                <a:lnTo>
                  <a:pt x="2593213" y="3370707"/>
                </a:lnTo>
                <a:lnTo>
                  <a:pt x="2569337" y="3392932"/>
                </a:lnTo>
                <a:lnTo>
                  <a:pt x="2569337" y="3747973"/>
                </a:lnTo>
                <a:lnTo>
                  <a:pt x="2485517" y="3855770"/>
                </a:lnTo>
                <a:lnTo>
                  <a:pt x="2485644" y="3896220"/>
                </a:lnTo>
                <a:lnTo>
                  <a:pt x="2509393" y="3919347"/>
                </a:lnTo>
                <a:lnTo>
                  <a:pt x="3179445" y="3919347"/>
                </a:lnTo>
                <a:lnTo>
                  <a:pt x="3189871" y="3896969"/>
                </a:lnTo>
                <a:lnTo>
                  <a:pt x="3201797" y="3871417"/>
                </a:lnTo>
                <a:lnTo>
                  <a:pt x="3201797" y="3855770"/>
                </a:lnTo>
                <a:close/>
              </a:path>
              <a:path w="4372609" h="3925570">
                <a:moveTo>
                  <a:pt x="3249041" y="3237992"/>
                </a:moveTo>
                <a:lnTo>
                  <a:pt x="2987421" y="3237992"/>
                </a:lnTo>
                <a:lnTo>
                  <a:pt x="2987421" y="3260852"/>
                </a:lnTo>
                <a:lnTo>
                  <a:pt x="2987421" y="3418332"/>
                </a:lnTo>
                <a:lnTo>
                  <a:pt x="2616581" y="3418332"/>
                </a:lnTo>
                <a:lnTo>
                  <a:pt x="2616581" y="3439922"/>
                </a:lnTo>
                <a:lnTo>
                  <a:pt x="2616581" y="3585972"/>
                </a:lnTo>
                <a:lnTo>
                  <a:pt x="2616581" y="3607562"/>
                </a:lnTo>
                <a:lnTo>
                  <a:pt x="2616581" y="3692652"/>
                </a:lnTo>
                <a:lnTo>
                  <a:pt x="2616581" y="3715512"/>
                </a:lnTo>
                <a:lnTo>
                  <a:pt x="3023362" y="3715512"/>
                </a:lnTo>
                <a:lnTo>
                  <a:pt x="3023362" y="3692652"/>
                </a:lnTo>
                <a:lnTo>
                  <a:pt x="2638933" y="3692652"/>
                </a:lnTo>
                <a:lnTo>
                  <a:pt x="2638933" y="3607562"/>
                </a:lnTo>
                <a:lnTo>
                  <a:pt x="2638933" y="3585972"/>
                </a:lnTo>
                <a:lnTo>
                  <a:pt x="2638933" y="3439922"/>
                </a:lnTo>
                <a:lnTo>
                  <a:pt x="2987421" y="3439922"/>
                </a:lnTo>
                <a:lnTo>
                  <a:pt x="2987421" y="3585972"/>
                </a:lnTo>
                <a:lnTo>
                  <a:pt x="2987421" y="3607562"/>
                </a:lnTo>
                <a:lnTo>
                  <a:pt x="3249041" y="3607562"/>
                </a:lnTo>
                <a:lnTo>
                  <a:pt x="3249041" y="3585972"/>
                </a:lnTo>
                <a:lnTo>
                  <a:pt x="3009900" y="3585972"/>
                </a:lnTo>
                <a:lnTo>
                  <a:pt x="3009900" y="3439922"/>
                </a:lnTo>
                <a:lnTo>
                  <a:pt x="3009900" y="3418332"/>
                </a:lnTo>
                <a:lnTo>
                  <a:pt x="3009900" y="3260852"/>
                </a:lnTo>
                <a:lnTo>
                  <a:pt x="3226689" y="3260852"/>
                </a:lnTo>
                <a:lnTo>
                  <a:pt x="3226689" y="3585083"/>
                </a:lnTo>
                <a:lnTo>
                  <a:pt x="3249028" y="3585083"/>
                </a:lnTo>
                <a:lnTo>
                  <a:pt x="3249028" y="3260852"/>
                </a:lnTo>
                <a:lnTo>
                  <a:pt x="3249041" y="3237992"/>
                </a:lnTo>
                <a:close/>
              </a:path>
              <a:path w="4372609" h="3925570">
                <a:moveTo>
                  <a:pt x="3887978" y="1915541"/>
                </a:moveTo>
                <a:lnTo>
                  <a:pt x="3872992" y="1910461"/>
                </a:lnTo>
                <a:lnTo>
                  <a:pt x="3865245" y="1909191"/>
                </a:lnTo>
                <a:lnTo>
                  <a:pt x="3857498" y="1909191"/>
                </a:lnTo>
                <a:lnTo>
                  <a:pt x="3840988" y="1910461"/>
                </a:lnTo>
                <a:lnTo>
                  <a:pt x="3826002" y="1914271"/>
                </a:lnTo>
                <a:lnTo>
                  <a:pt x="3813683" y="1918081"/>
                </a:lnTo>
                <a:lnTo>
                  <a:pt x="3805047" y="1923161"/>
                </a:lnTo>
                <a:lnTo>
                  <a:pt x="3788791" y="1930781"/>
                </a:lnTo>
                <a:lnTo>
                  <a:pt x="3776091" y="1942211"/>
                </a:lnTo>
                <a:lnTo>
                  <a:pt x="3765042" y="1957451"/>
                </a:lnTo>
                <a:lnTo>
                  <a:pt x="3753866" y="1981454"/>
                </a:lnTo>
                <a:lnTo>
                  <a:pt x="3748659" y="2005584"/>
                </a:lnTo>
                <a:lnTo>
                  <a:pt x="3751072" y="2028444"/>
                </a:lnTo>
                <a:lnTo>
                  <a:pt x="3757549" y="2048764"/>
                </a:lnTo>
                <a:lnTo>
                  <a:pt x="3764534" y="2065274"/>
                </a:lnTo>
                <a:lnTo>
                  <a:pt x="3760978" y="2089404"/>
                </a:lnTo>
                <a:lnTo>
                  <a:pt x="3762756" y="2105914"/>
                </a:lnTo>
                <a:lnTo>
                  <a:pt x="3766439" y="2114804"/>
                </a:lnTo>
                <a:lnTo>
                  <a:pt x="3768344" y="2117344"/>
                </a:lnTo>
                <a:lnTo>
                  <a:pt x="3774313" y="2126234"/>
                </a:lnTo>
                <a:lnTo>
                  <a:pt x="3780536" y="2138934"/>
                </a:lnTo>
                <a:lnTo>
                  <a:pt x="3785362" y="2155444"/>
                </a:lnTo>
                <a:lnTo>
                  <a:pt x="3787394" y="2180844"/>
                </a:lnTo>
                <a:lnTo>
                  <a:pt x="3781933" y="2208784"/>
                </a:lnTo>
                <a:lnTo>
                  <a:pt x="3769995" y="2224024"/>
                </a:lnTo>
                <a:lnTo>
                  <a:pt x="3757930" y="2231644"/>
                </a:lnTo>
                <a:lnTo>
                  <a:pt x="3730244" y="2244344"/>
                </a:lnTo>
                <a:lnTo>
                  <a:pt x="3708781" y="2260854"/>
                </a:lnTo>
                <a:lnTo>
                  <a:pt x="3692652" y="2287524"/>
                </a:lnTo>
                <a:lnTo>
                  <a:pt x="3686302" y="2326894"/>
                </a:lnTo>
                <a:lnTo>
                  <a:pt x="3686302" y="2342134"/>
                </a:lnTo>
                <a:lnTo>
                  <a:pt x="3771392" y="2342134"/>
                </a:lnTo>
                <a:lnTo>
                  <a:pt x="3774440" y="2333244"/>
                </a:lnTo>
                <a:lnTo>
                  <a:pt x="3777869" y="2325624"/>
                </a:lnTo>
                <a:lnTo>
                  <a:pt x="3781679" y="2318004"/>
                </a:lnTo>
                <a:lnTo>
                  <a:pt x="3785997" y="2311654"/>
                </a:lnTo>
                <a:lnTo>
                  <a:pt x="3718560" y="2311654"/>
                </a:lnTo>
                <a:lnTo>
                  <a:pt x="3724529" y="2292604"/>
                </a:lnTo>
                <a:lnTo>
                  <a:pt x="3734435" y="2278634"/>
                </a:lnTo>
                <a:lnTo>
                  <a:pt x="3747135" y="2269744"/>
                </a:lnTo>
                <a:lnTo>
                  <a:pt x="3779266" y="2255774"/>
                </a:lnTo>
                <a:lnTo>
                  <a:pt x="3797935" y="2240534"/>
                </a:lnTo>
                <a:lnTo>
                  <a:pt x="3812540" y="2215134"/>
                </a:lnTo>
                <a:lnTo>
                  <a:pt x="3818509" y="2180844"/>
                </a:lnTo>
                <a:lnTo>
                  <a:pt x="3815969" y="2150364"/>
                </a:lnTo>
                <a:lnTo>
                  <a:pt x="3809619" y="2127504"/>
                </a:lnTo>
                <a:lnTo>
                  <a:pt x="3801872" y="2112264"/>
                </a:lnTo>
                <a:lnTo>
                  <a:pt x="3794506" y="2100834"/>
                </a:lnTo>
                <a:lnTo>
                  <a:pt x="3793490" y="2099564"/>
                </a:lnTo>
                <a:lnTo>
                  <a:pt x="3793236" y="2099564"/>
                </a:lnTo>
                <a:lnTo>
                  <a:pt x="3792601" y="2097024"/>
                </a:lnTo>
                <a:lnTo>
                  <a:pt x="3792220" y="2091944"/>
                </a:lnTo>
                <a:lnTo>
                  <a:pt x="3792728" y="2083054"/>
                </a:lnTo>
                <a:lnTo>
                  <a:pt x="3794760" y="2071624"/>
                </a:lnTo>
                <a:lnTo>
                  <a:pt x="3796411" y="2065274"/>
                </a:lnTo>
                <a:lnTo>
                  <a:pt x="3795522" y="2057654"/>
                </a:lnTo>
                <a:lnTo>
                  <a:pt x="3792601" y="2051304"/>
                </a:lnTo>
                <a:lnTo>
                  <a:pt x="3787267" y="2038604"/>
                </a:lnTo>
                <a:lnTo>
                  <a:pt x="3782187" y="2024634"/>
                </a:lnTo>
                <a:lnTo>
                  <a:pt x="3779901" y="2008124"/>
                </a:lnTo>
                <a:lnTo>
                  <a:pt x="3782695" y="1992884"/>
                </a:lnTo>
                <a:lnTo>
                  <a:pt x="3791839" y="1973834"/>
                </a:lnTo>
                <a:lnTo>
                  <a:pt x="3799459" y="1962531"/>
                </a:lnTo>
                <a:lnTo>
                  <a:pt x="3807587" y="1956181"/>
                </a:lnTo>
                <a:lnTo>
                  <a:pt x="3817493" y="1951101"/>
                </a:lnTo>
                <a:lnTo>
                  <a:pt x="3819017" y="1949831"/>
                </a:lnTo>
                <a:lnTo>
                  <a:pt x="3820414" y="1949831"/>
                </a:lnTo>
                <a:lnTo>
                  <a:pt x="3821811" y="1948561"/>
                </a:lnTo>
                <a:lnTo>
                  <a:pt x="3826764" y="1946021"/>
                </a:lnTo>
                <a:lnTo>
                  <a:pt x="3835019" y="1943481"/>
                </a:lnTo>
                <a:lnTo>
                  <a:pt x="3845687" y="1940941"/>
                </a:lnTo>
                <a:lnTo>
                  <a:pt x="3857498" y="1939671"/>
                </a:lnTo>
                <a:lnTo>
                  <a:pt x="3865245" y="1939671"/>
                </a:lnTo>
                <a:lnTo>
                  <a:pt x="3871722" y="1942211"/>
                </a:lnTo>
                <a:lnTo>
                  <a:pt x="3876802" y="1944751"/>
                </a:lnTo>
                <a:lnTo>
                  <a:pt x="3878199" y="1938401"/>
                </a:lnTo>
                <a:lnTo>
                  <a:pt x="3879850" y="1933321"/>
                </a:lnTo>
                <a:lnTo>
                  <a:pt x="3883914" y="1923161"/>
                </a:lnTo>
                <a:lnTo>
                  <a:pt x="3887978" y="1915541"/>
                </a:lnTo>
                <a:close/>
              </a:path>
              <a:path w="4372609" h="3925570">
                <a:moveTo>
                  <a:pt x="4263009" y="2387854"/>
                </a:moveTo>
                <a:lnTo>
                  <a:pt x="4259453" y="2372614"/>
                </a:lnTo>
                <a:lnTo>
                  <a:pt x="4250944" y="2335784"/>
                </a:lnTo>
                <a:lnTo>
                  <a:pt x="4230624" y="2312162"/>
                </a:lnTo>
                <a:lnTo>
                  <a:pt x="4230624" y="2372614"/>
                </a:lnTo>
                <a:lnTo>
                  <a:pt x="3827780" y="2372614"/>
                </a:lnTo>
                <a:lnTo>
                  <a:pt x="3838702" y="2344674"/>
                </a:lnTo>
                <a:lnTo>
                  <a:pt x="3858387" y="2324354"/>
                </a:lnTo>
                <a:lnTo>
                  <a:pt x="3883914" y="2309114"/>
                </a:lnTo>
                <a:lnTo>
                  <a:pt x="3912743" y="2297684"/>
                </a:lnTo>
                <a:lnTo>
                  <a:pt x="3914013" y="2297684"/>
                </a:lnTo>
                <a:lnTo>
                  <a:pt x="3938016" y="2287524"/>
                </a:lnTo>
                <a:lnTo>
                  <a:pt x="3963416" y="2268474"/>
                </a:lnTo>
                <a:lnTo>
                  <a:pt x="3983609" y="2237994"/>
                </a:lnTo>
                <a:lnTo>
                  <a:pt x="3991864" y="2197354"/>
                </a:lnTo>
                <a:lnTo>
                  <a:pt x="3988308" y="2161794"/>
                </a:lnTo>
                <a:lnTo>
                  <a:pt x="3979418" y="2135124"/>
                </a:lnTo>
                <a:lnTo>
                  <a:pt x="3968242" y="2116074"/>
                </a:lnTo>
                <a:lnTo>
                  <a:pt x="3953764" y="2097024"/>
                </a:lnTo>
                <a:lnTo>
                  <a:pt x="3953129" y="2096389"/>
                </a:lnTo>
                <a:lnTo>
                  <a:pt x="3953383" y="2097024"/>
                </a:lnTo>
                <a:lnTo>
                  <a:pt x="3952748" y="2095754"/>
                </a:lnTo>
                <a:lnTo>
                  <a:pt x="3953129" y="2096389"/>
                </a:lnTo>
                <a:lnTo>
                  <a:pt x="3953002" y="2095754"/>
                </a:lnTo>
                <a:lnTo>
                  <a:pt x="3952240" y="2093214"/>
                </a:lnTo>
                <a:lnTo>
                  <a:pt x="3951097" y="2085594"/>
                </a:lnTo>
                <a:lnTo>
                  <a:pt x="3951351" y="2072894"/>
                </a:lnTo>
                <a:lnTo>
                  <a:pt x="3954526" y="2053844"/>
                </a:lnTo>
                <a:lnTo>
                  <a:pt x="3957701" y="2041144"/>
                </a:lnTo>
                <a:lnTo>
                  <a:pt x="3952367" y="2033524"/>
                </a:lnTo>
                <a:lnTo>
                  <a:pt x="3945128" y="2017014"/>
                </a:lnTo>
                <a:lnTo>
                  <a:pt x="3938524" y="1996694"/>
                </a:lnTo>
                <a:lnTo>
                  <a:pt x="3935603" y="1973834"/>
                </a:lnTo>
                <a:lnTo>
                  <a:pt x="3939921" y="1951101"/>
                </a:lnTo>
                <a:lnTo>
                  <a:pt x="3951732" y="1926971"/>
                </a:lnTo>
                <a:lnTo>
                  <a:pt x="3964178" y="1911731"/>
                </a:lnTo>
                <a:lnTo>
                  <a:pt x="3978275" y="1901571"/>
                </a:lnTo>
                <a:lnTo>
                  <a:pt x="3995547" y="1892681"/>
                </a:lnTo>
                <a:lnTo>
                  <a:pt x="3997071" y="1891411"/>
                </a:lnTo>
                <a:lnTo>
                  <a:pt x="3998468" y="1891411"/>
                </a:lnTo>
                <a:lnTo>
                  <a:pt x="3999865" y="1890141"/>
                </a:lnTo>
                <a:lnTo>
                  <a:pt x="4006215" y="1887601"/>
                </a:lnTo>
                <a:lnTo>
                  <a:pt x="4017264" y="1883791"/>
                </a:lnTo>
                <a:lnTo>
                  <a:pt x="4031742" y="1879981"/>
                </a:lnTo>
                <a:lnTo>
                  <a:pt x="4048379" y="1878711"/>
                </a:lnTo>
                <a:lnTo>
                  <a:pt x="4056761" y="1878711"/>
                </a:lnTo>
                <a:lnTo>
                  <a:pt x="4091559" y="1899031"/>
                </a:lnTo>
                <a:lnTo>
                  <a:pt x="4120769" y="1970024"/>
                </a:lnTo>
                <a:lnTo>
                  <a:pt x="4121912" y="1997964"/>
                </a:lnTo>
                <a:lnTo>
                  <a:pt x="4116832" y="2018284"/>
                </a:lnTo>
                <a:lnTo>
                  <a:pt x="4110101" y="2030984"/>
                </a:lnTo>
                <a:lnTo>
                  <a:pt x="4106799" y="2037334"/>
                </a:lnTo>
                <a:lnTo>
                  <a:pt x="4104894" y="2042414"/>
                </a:lnTo>
                <a:lnTo>
                  <a:pt x="4104259" y="2050034"/>
                </a:lnTo>
                <a:lnTo>
                  <a:pt x="4105148" y="2056384"/>
                </a:lnTo>
                <a:lnTo>
                  <a:pt x="4108069" y="2072894"/>
                </a:lnTo>
                <a:lnTo>
                  <a:pt x="4108450" y="2084324"/>
                </a:lnTo>
                <a:lnTo>
                  <a:pt x="4107434" y="2091944"/>
                </a:lnTo>
                <a:lnTo>
                  <a:pt x="4106291" y="2095754"/>
                </a:lnTo>
                <a:lnTo>
                  <a:pt x="4106037" y="2095754"/>
                </a:lnTo>
                <a:lnTo>
                  <a:pt x="4102227" y="2100834"/>
                </a:lnTo>
                <a:lnTo>
                  <a:pt x="4078986" y="2135124"/>
                </a:lnTo>
                <a:lnTo>
                  <a:pt x="4066413" y="2197354"/>
                </a:lnTo>
                <a:lnTo>
                  <a:pt x="4074668" y="2237994"/>
                </a:lnTo>
                <a:lnTo>
                  <a:pt x="4094861" y="2268474"/>
                </a:lnTo>
                <a:lnTo>
                  <a:pt x="4120388" y="2287524"/>
                </a:lnTo>
                <a:lnTo>
                  <a:pt x="4144391" y="2297684"/>
                </a:lnTo>
                <a:lnTo>
                  <a:pt x="4145534" y="2297684"/>
                </a:lnTo>
                <a:lnTo>
                  <a:pt x="4174363" y="2309114"/>
                </a:lnTo>
                <a:lnTo>
                  <a:pt x="4200144" y="2324354"/>
                </a:lnTo>
                <a:lnTo>
                  <a:pt x="4219702" y="2344674"/>
                </a:lnTo>
                <a:lnTo>
                  <a:pt x="4230624" y="2372614"/>
                </a:lnTo>
                <a:lnTo>
                  <a:pt x="4230624" y="2312162"/>
                </a:lnTo>
                <a:lnTo>
                  <a:pt x="4221607" y="2301494"/>
                </a:lnTo>
                <a:lnTo>
                  <a:pt x="4185539" y="2279904"/>
                </a:lnTo>
                <a:lnTo>
                  <a:pt x="4153535" y="2268474"/>
                </a:lnTo>
                <a:lnTo>
                  <a:pt x="4144772" y="2264664"/>
                </a:lnTo>
                <a:lnTo>
                  <a:pt x="4125595" y="2254504"/>
                </a:lnTo>
                <a:lnTo>
                  <a:pt x="4106418" y="2232914"/>
                </a:lnTo>
                <a:lnTo>
                  <a:pt x="4097655" y="2197354"/>
                </a:lnTo>
                <a:lnTo>
                  <a:pt x="4101338" y="2164334"/>
                </a:lnTo>
                <a:lnTo>
                  <a:pt x="4110228" y="2141474"/>
                </a:lnTo>
                <a:lnTo>
                  <a:pt x="4120769" y="2126234"/>
                </a:lnTo>
                <a:lnTo>
                  <a:pt x="4132072" y="2112264"/>
                </a:lnTo>
                <a:lnTo>
                  <a:pt x="4137025" y="2102104"/>
                </a:lnTo>
                <a:lnTo>
                  <a:pt x="4139692" y="2080514"/>
                </a:lnTo>
                <a:lnTo>
                  <a:pt x="4135374" y="2048764"/>
                </a:lnTo>
                <a:lnTo>
                  <a:pt x="4147820" y="2024634"/>
                </a:lnTo>
                <a:lnTo>
                  <a:pt x="4153408" y="1994154"/>
                </a:lnTo>
                <a:lnTo>
                  <a:pt x="4150614" y="1959991"/>
                </a:lnTo>
                <a:lnTo>
                  <a:pt x="4137533" y="1919351"/>
                </a:lnTo>
                <a:lnTo>
                  <a:pt x="4116832" y="1879981"/>
                </a:lnTo>
                <a:lnTo>
                  <a:pt x="4115181" y="1878711"/>
                </a:lnTo>
                <a:lnTo>
                  <a:pt x="4082161" y="1853311"/>
                </a:lnTo>
                <a:lnTo>
                  <a:pt x="4059809" y="1848231"/>
                </a:lnTo>
                <a:lnTo>
                  <a:pt x="4048379" y="1848231"/>
                </a:lnTo>
                <a:lnTo>
                  <a:pt x="4027805" y="1849501"/>
                </a:lnTo>
                <a:lnTo>
                  <a:pt x="4009009" y="1853311"/>
                </a:lnTo>
                <a:lnTo>
                  <a:pt x="3993642" y="1858391"/>
                </a:lnTo>
                <a:lnTo>
                  <a:pt x="3982847" y="1864741"/>
                </a:lnTo>
                <a:lnTo>
                  <a:pt x="3961257" y="1874901"/>
                </a:lnTo>
                <a:lnTo>
                  <a:pt x="3942588" y="1888871"/>
                </a:lnTo>
                <a:lnTo>
                  <a:pt x="3926078" y="1909191"/>
                </a:lnTo>
                <a:lnTo>
                  <a:pt x="3910965" y="1939671"/>
                </a:lnTo>
                <a:lnTo>
                  <a:pt x="3904488" y="1970024"/>
                </a:lnTo>
                <a:lnTo>
                  <a:pt x="3907536" y="2000504"/>
                </a:lnTo>
                <a:lnTo>
                  <a:pt x="3915537" y="2027174"/>
                </a:lnTo>
                <a:lnTo>
                  <a:pt x="3924173" y="2047494"/>
                </a:lnTo>
                <a:lnTo>
                  <a:pt x="3919728" y="2079244"/>
                </a:lnTo>
                <a:lnTo>
                  <a:pt x="3922014" y="2100834"/>
                </a:lnTo>
                <a:lnTo>
                  <a:pt x="3926459" y="2112264"/>
                </a:lnTo>
                <a:lnTo>
                  <a:pt x="3928872" y="2116074"/>
                </a:lnTo>
                <a:lnTo>
                  <a:pt x="3937635" y="2126234"/>
                </a:lnTo>
                <a:lnTo>
                  <a:pt x="3948176" y="2141474"/>
                </a:lnTo>
                <a:lnTo>
                  <a:pt x="3957066" y="2164334"/>
                </a:lnTo>
                <a:lnTo>
                  <a:pt x="3960749" y="2197354"/>
                </a:lnTo>
                <a:lnTo>
                  <a:pt x="3951986" y="2232914"/>
                </a:lnTo>
                <a:lnTo>
                  <a:pt x="3932809" y="2254504"/>
                </a:lnTo>
                <a:lnTo>
                  <a:pt x="3913632" y="2264664"/>
                </a:lnTo>
                <a:lnTo>
                  <a:pt x="3904869" y="2268474"/>
                </a:lnTo>
                <a:lnTo>
                  <a:pt x="3872865" y="2279904"/>
                </a:lnTo>
                <a:lnTo>
                  <a:pt x="3836924" y="2301494"/>
                </a:lnTo>
                <a:lnTo>
                  <a:pt x="3807587" y="2335784"/>
                </a:lnTo>
                <a:lnTo>
                  <a:pt x="3795395" y="2387854"/>
                </a:lnTo>
                <a:lnTo>
                  <a:pt x="3795395" y="2403094"/>
                </a:lnTo>
                <a:lnTo>
                  <a:pt x="4263009" y="2403094"/>
                </a:lnTo>
                <a:lnTo>
                  <a:pt x="4263009" y="2387854"/>
                </a:lnTo>
                <a:close/>
              </a:path>
              <a:path w="4372609" h="3925570">
                <a:moveTo>
                  <a:pt x="4372102" y="2326894"/>
                </a:moveTo>
                <a:lnTo>
                  <a:pt x="4365752" y="2287524"/>
                </a:lnTo>
                <a:lnTo>
                  <a:pt x="4349623" y="2260854"/>
                </a:lnTo>
                <a:lnTo>
                  <a:pt x="4328160" y="2244344"/>
                </a:lnTo>
                <a:lnTo>
                  <a:pt x="4300474" y="2231644"/>
                </a:lnTo>
                <a:lnTo>
                  <a:pt x="4288536" y="2224024"/>
                </a:lnTo>
                <a:lnTo>
                  <a:pt x="4276471" y="2208784"/>
                </a:lnTo>
                <a:lnTo>
                  <a:pt x="4271010" y="2180844"/>
                </a:lnTo>
                <a:lnTo>
                  <a:pt x="4273042" y="2155444"/>
                </a:lnTo>
                <a:lnTo>
                  <a:pt x="4277868" y="2138934"/>
                </a:lnTo>
                <a:lnTo>
                  <a:pt x="4284091" y="2126234"/>
                </a:lnTo>
                <a:lnTo>
                  <a:pt x="4292092" y="2114804"/>
                </a:lnTo>
                <a:lnTo>
                  <a:pt x="4295648" y="2105914"/>
                </a:lnTo>
                <a:lnTo>
                  <a:pt x="4297426" y="2089404"/>
                </a:lnTo>
                <a:lnTo>
                  <a:pt x="4293870" y="2065274"/>
                </a:lnTo>
                <a:lnTo>
                  <a:pt x="4300855" y="2048764"/>
                </a:lnTo>
                <a:lnTo>
                  <a:pt x="4307332" y="2028444"/>
                </a:lnTo>
                <a:lnTo>
                  <a:pt x="4309618" y="2005584"/>
                </a:lnTo>
                <a:lnTo>
                  <a:pt x="4304411" y="1981454"/>
                </a:lnTo>
                <a:lnTo>
                  <a:pt x="4293235" y="1957451"/>
                </a:lnTo>
                <a:lnTo>
                  <a:pt x="4282313" y="1942211"/>
                </a:lnTo>
                <a:lnTo>
                  <a:pt x="4269613" y="1930781"/>
                </a:lnTo>
                <a:lnTo>
                  <a:pt x="4253357" y="1923161"/>
                </a:lnTo>
                <a:lnTo>
                  <a:pt x="4244721" y="1918081"/>
                </a:lnTo>
                <a:lnTo>
                  <a:pt x="4232402" y="1914271"/>
                </a:lnTo>
                <a:lnTo>
                  <a:pt x="4217416" y="1910461"/>
                </a:lnTo>
                <a:lnTo>
                  <a:pt x="4200906" y="1909191"/>
                </a:lnTo>
                <a:lnTo>
                  <a:pt x="4192905" y="1909191"/>
                </a:lnTo>
                <a:lnTo>
                  <a:pt x="4184904" y="1910461"/>
                </a:lnTo>
                <a:lnTo>
                  <a:pt x="4169410" y="1915541"/>
                </a:lnTo>
                <a:lnTo>
                  <a:pt x="4172331" y="1923161"/>
                </a:lnTo>
                <a:lnTo>
                  <a:pt x="4177157" y="1938401"/>
                </a:lnTo>
                <a:lnTo>
                  <a:pt x="4179189" y="1946021"/>
                </a:lnTo>
                <a:lnTo>
                  <a:pt x="4179570" y="1944751"/>
                </a:lnTo>
                <a:lnTo>
                  <a:pt x="4180459" y="1944751"/>
                </a:lnTo>
                <a:lnTo>
                  <a:pt x="4185666" y="1942211"/>
                </a:lnTo>
                <a:lnTo>
                  <a:pt x="4192651" y="1939671"/>
                </a:lnTo>
                <a:lnTo>
                  <a:pt x="4200906" y="1939671"/>
                </a:lnTo>
                <a:lnTo>
                  <a:pt x="4237990" y="1949831"/>
                </a:lnTo>
                <a:lnTo>
                  <a:pt x="4239387" y="1949831"/>
                </a:lnTo>
                <a:lnTo>
                  <a:pt x="4240911" y="1951101"/>
                </a:lnTo>
                <a:lnTo>
                  <a:pt x="4250817" y="1956181"/>
                </a:lnTo>
                <a:lnTo>
                  <a:pt x="4258818" y="1962531"/>
                </a:lnTo>
                <a:lnTo>
                  <a:pt x="4266565" y="1973834"/>
                </a:lnTo>
                <a:lnTo>
                  <a:pt x="4275582" y="1992884"/>
                </a:lnTo>
                <a:lnTo>
                  <a:pt x="4278376" y="2008124"/>
                </a:lnTo>
                <a:lnTo>
                  <a:pt x="4276217" y="2024634"/>
                </a:lnTo>
                <a:lnTo>
                  <a:pt x="4271137" y="2038604"/>
                </a:lnTo>
                <a:lnTo>
                  <a:pt x="4265803" y="2051304"/>
                </a:lnTo>
                <a:lnTo>
                  <a:pt x="4262882" y="2057654"/>
                </a:lnTo>
                <a:lnTo>
                  <a:pt x="4261866" y="2065274"/>
                </a:lnTo>
                <a:lnTo>
                  <a:pt x="4263517" y="2071624"/>
                </a:lnTo>
                <a:lnTo>
                  <a:pt x="4265676" y="2083054"/>
                </a:lnTo>
                <a:lnTo>
                  <a:pt x="4266057" y="2089404"/>
                </a:lnTo>
                <a:lnTo>
                  <a:pt x="4265803" y="2097024"/>
                </a:lnTo>
                <a:lnTo>
                  <a:pt x="4265168" y="2099564"/>
                </a:lnTo>
                <a:lnTo>
                  <a:pt x="4264914" y="2099564"/>
                </a:lnTo>
                <a:lnTo>
                  <a:pt x="4263898" y="2100834"/>
                </a:lnTo>
                <a:lnTo>
                  <a:pt x="4256532" y="2112264"/>
                </a:lnTo>
                <a:lnTo>
                  <a:pt x="4248658" y="2127504"/>
                </a:lnTo>
                <a:lnTo>
                  <a:pt x="4242308" y="2150364"/>
                </a:lnTo>
                <a:lnTo>
                  <a:pt x="4239768" y="2180844"/>
                </a:lnTo>
                <a:lnTo>
                  <a:pt x="4245737" y="2215134"/>
                </a:lnTo>
                <a:lnTo>
                  <a:pt x="4260469" y="2240534"/>
                </a:lnTo>
                <a:lnTo>
                  <a:pt x="4279011" y="2255774"/>
                </a:lnTo>
                <a:lnTo>
                  <a:pt x="4311269" y="2269744"/>
                </a:lnTo>
                <a:lnTo>
                  <a:pt x="4323969" y="2278634"/>
                </a:lnTo>
                <a:lnTo>
                  <a:pt x="4333875" y="2292604"/>
                </a:lnTo>
                <a:lnTo>
                  <a:pt x="4339717" y="2311654"/>
                </a:lnTo>
                <a:lnTo>
                  <a:pt x="4272407" y="2311654"/>
                </a:lnTo>
                <a:lnTo>
                  <a:pt x="4276725" y="2318004"/>
                </a:lnTo>
                <a:lnTo>
                  <a:pt x="4280535" y="2325624"/>
                </a:lnTo>
                <a:lnTo>
                  <a:pt x="4283964" y="2333244"/>
                </a:lnTo>
                <a:lnTo>
                  <a:pt x="4287012" y="2342134"/>
                </a:lnTo>
                <a:lnTo>
                  <a:pt x="4372102" y="2342134"/>
                </a:lnTo>
                <a:lnTo>
                  <a:pt x="4372102" y="2326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45">
            <a:extLst>
              <a:ext uri="{FF2B5EF4-FFF2-40B4-BE49-F238E27FC236}">
                <a16:creationId xmlns:a16="http://schemas.microsoft.com/office/drawing/2014/main" id="{AF461FE6-B622-ED75-DC86-051868CBA931}"/>
              </a:ext>
            </a:extLst>
          </p:cNvPr>
          <p:cNvSpPr txBox="1"/>
          <p:nvPr/>
        </p:nvSpPr>
        <p:spPr>
          <a:xfrm>
            <a:off x="9026395" y="1258569"/>
            <a:ext cx="2431448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cs typeface="Microsoft Sans Serif"/>
              </a:rPr>
              <a:t>Руководители </a:t>
            </a:r>
            <a:r>
              <a:rPr b="1" spc="-25" dirty="0">
                <a:cs typeface="Microsoft Sans Serif"/>
              </a:rPr>
              <a:t>организаций</a:t>
            </a:r>
            <a:r>
              <a:rPr b="1" spc="-30" dirty="0">
                <a:cs typeface="Microsoft Sans Serif"/>
              </a:rPr>
              <a:t> </a:t>
            </a:r>
            <a:r>
              <a:rPr b="1" spc="-20" dirty="0">
                <a:cs typeface="Microsoft Sans Serif"/>
              </a:rPr>
              <a:t>общего </a:t>
            </a:r>
            <a:r>
              <a:rPr b="1" dirty="0">
                <a:cs typeface="Microsoft Sans Serif"/>
              </a:rPr>
              <a:t>и </a:t>
            </a:r>
            <a:r>
              <a:rPr b="1" spc="-10" dirty="0">
                <a:cs typeface="Microsoft Sans Serif"/>
              </a:rPr>
              <a:t>дополнительного профессионального образования</a:t>
            </a:r>
            <a:endParaRPr b="1" dirty="0">
              <a:cs typeface="Microsoft Sans Serif"/>
            </a:endParaRPr>
          </a:p>
        </p:txBody>
      </p:sp>
      <p:sp>
        <p:nvSpPr>
          <p:cNvPr id="24" name="object 44">
            <a:extLst>
              <a:ext uri="{FF2B5EF4-FFF2-40B4-BE49-F238E27FC236}">
                <a16:creationId xmlns:a16="http://schemas.microsoft.com/office/drawing/2014/main" id="{7E592FC5-0969-7B9F-75BF-DEDFECE1AC1E}"/>
              </a:ext>
            </a:extLst>
          </p:cNvPr>
          <p:cNvSpPr txBox="1"/>
          <p:nvPr/>
        </p:nvSpPr>
        <p:spPr>
          <a:xfrm>
            <a:off x="9268459" y="3668111"/>
            <a:ext cx="127089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cs typeface="Microsoft Sans Serif"/>
              </a:rPr>
              <a:t>Педагоги</a:t>
            </a:r>
            <a:endParaRPr b="1" dirty="0">
              <a:cs typeface="Microsoft Sans Serif"/>
            </a:endParaRPr>
          </a:p>
        </p:txBody>
      </p:sp>
      <p:sp>
        <p:nvSpPr>
          <p:cNvPr id="25" name="object 43">
            <a:extLst>
              <a:ext uri="{FF2B5EF4-FFF2-40B4-BE49-F238E27FC236}">
                <a16:creationId xmlns:a16="http://schemas.microsoft.com/office/drawing/2014/main" id="{F5F80307-D651-F84D-2189-BB50115531FE}"/>
              </a:ext>
            </a:extLst>
          </p:cNvPr>
          <p:cNvSpPr txBox="1"/>
          <p:nvPr/>
        </p:nvSpPr>
        <p:spPr>
          <a:xfrm>
            <a:off x="8176455" y="5351933"/>
            <a:ext cx="1902266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40" dirty="0">
                <a:cs typeface="Microsoft Sans Serif"/>
              </a:rPr>
              <a:t>Разработчики</a:t>
            </a:r>
            <a:r>
              <a:rPr b="1" spc="-25" dirty="0">
                <a:cs typeface="Microsoft Sans Serif"/>
              </a:rPr>
              <a:t> </a:t>
            </a:r>
            <a:r>
              <a:rPr b="1" spc="-20" dirty="0">
                <a:cs typeface="Microsoft Sans Serif"/>
              </a:rPr>
              <a:t>ПООП </a:t>
            </a:r>
            <a:r>
              <a:rPr b="1" spc="-25" dirty="0">
                <a:cs typeface="Microsoft Sans Serif"/>
              </a:rPr>
              <a:t>общего</a:t>
            </a:r>
            <a:r>
              <a:rPr b="1" spc="-55" dirty="0">
                <a:cs typeface="Microsoft Sans Serif"/>
              </a:rPr>
              <a:t> </a:t>
            </a:r>
            <a:r>
              <a:rPr b="1" spc="-20" dirty="0">
                <a:cs typeface="Microsoft Sans Serif"/>
              </a:rPr>
              <a:t>образования</a:t>
            </a:r>
            <a:endParaRPr b="1" dirty="0">
              <a:cs typeface="Microsoft Sans Serif"/>
            </a:endParaRPr>
          </a:p>
        </p:txBody>
      </p:sp>
      <p:sp>
        <p:nvSpPr>
          <p:cNvPr id="26" name="object 39">
            <a:extLst>
              <a:ext uri="{FF2B5EF4-FFF2-40B4-BE49-F238E27FC236}">
                <a16:creationId xmlns:a16="http://schemas.microsoft.com/office/drawing/2014/main" id="{BB8B7FB4-FFA1-5C83-35FE-128FD4E65133}"/>
              </a:ext>
            </a:extLst>
          </p:cNvPr>
          <p:cNvSpPr txBox="1"/>
          <p:nvPr/>
        </p:nvSpPr>
        <p:spPr>
          <a:xfrm>
            <a:off x="5790975" y="207591"/>
            <a:ext cx="128225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cs typeface="Microsoft Sans Serif"/>
              </a:rPr>
              <a:t>Родители</a:t>
            </a:r>
            <a:endParaRPr b="1" dirty="0">
              <a:cs typeface="Microsoft Sans Serif"/>
            </a:endParaRPr>
          </a:p>
        </p:txBody>
      </p:sp>
      <p:sp>
        <p:nvSpPr>
          <p:cNvPr id="27" name="object 40">
            <a:extLst>
              <a:ext uri="{FF2B5EF4-FFF2-40B4-BE49-F238E27FC236}">
                <a16:creationId xmlns:a16="http://schemas.microsoft.com/office/drawing/2014/main" id="{A5F6759B-40FF-CEE2-2833-DB82BADF45AE}"/>
              </a:ext>
            </a:extLst>
          </p:cNvPr>
          <p:cNvSpPr txBox="1"/>
          <p:nvPr/>
        </p:nvSpPr>
        <p:spPr>
          <a:xfrm>
            <a:off x="1198880" y="1258569"/>
            <a:ext cx="234454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0" algn="r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cs typeface="Microsoft Sans Serif"/>
              </a:rPr>
              <a:t>Разработчики</a:t>
            </a:r>
            <a:r>
              <a:rPr b="1" spc="-50" dirty="0">
                <a:cs typeface="Microsoft Sans Serif"/>
              </a:rPr>
              <a:t> </a:t>
            </a:r>
            <a:r>
              <a:rPr b="1" spc="-30" dirty="0">
                <a:cs typeface="Microsoft Sans Serif"/>
              </a:rPr>
              <a:t>КИМ </a:t>
            </a:r>
            <a:r>
              <a:rPr b="1" dirty="0">
                <a:cs typeface="Microsoft Sans Serif"/>
              </a:rPr>
              <a:t>для</a:t>
            </a:r>
            <a:r>
              <a:rPr b="1" spc="120" dirty="0">
                <a:cs typeface="Microsoft Sans Serif"/>
              </a:rPr>
              <a:t> </a:t>
            </a:r>
            <a:r>
              <a:rPr b="1" spc="-20" dirty="0">
                <a:cs typeface="Microsoft Sans Serif"/>
              </a:rPr>
              <a:t>государственной итоговой</a:t>
            </a:r>
            <a:r>
              <a:rPr b="1" spc="-35" dirty="0">
                <a:cs typeface="Microsoft Sans Serif"/>
              </a:rPr>
              <a:t> </a:t>
            </a:r>
            <a:r>
              <a:rPr b="1" spc="-10" dirty="0">
                <a:cs typeface="Microsoft Sans Serif"/>
              </a:rPr>
              <a:t>аттестации</a:t>
            </a:r>
            <a:endParaRPr b="1" dirty="0">
              <a:cs typeface="Microsoft Sans Serif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CBDC1D-130F-7057-02FD-92BEA4CFB476}"/>
              </a:ext>
            </a:extLst>
          </p:cNvPr>
          <p:cNvSpPr txBox="1"/>
          <p:nvPr/>
        </p:nvSpPr>
        <p:spPr>
          <a:xfrm>
            <a:off x="828261" y="3133751"/>
            <a:ext cx="25523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3335" indent="523875" algn="r">
              <a:lnSpc>
                <a:spcPct val="100000"/>
              </a:lnSpc>
              <a:spcBef>
                <a:spcPts val="95"/>
              </a:spcBef>
            </a:pPr>
            <a:r>
              <a:rPr lang="ru-RU" sz="1800" b="1" spc="-30" dirty="0">
                <a:cs typeface="Microsoft Sans Serif"/>
              </a:rPr>
              <a:t>Руководители</a:t>
            </a:r>
            <a:r>
              <a:rPr lang="ru-RU" sz="1800" b="1" spc="5" dirty="0">
                <a:cs typeface="Microsoft Sans Serif"/>
              </a:rPr>
              <a:t> </a:t>
            </a:r>
            <a:r>
              <a:rPr lang="ru-RU" sz="1800" b="1" spc="-50" dirty="0">
                <a:cs typeface="Microsoft Sans Serif"/>
              </a:rPr>
              <a:t>и </a:t>
            </a:r>
            <a:r>
              <a:rPr lang="ru-RU" sz="1800" b="1" spc="-10" dirty="0">
                <a:cs typeface="Microsoft Sans Serif"/>
              </a:rPr>
              <a:t>специалисты</a:t>
            </a:r>
            <a:r>
              <a:rPr lang="ru-RU" sz="1800" b="1" spc="-50" dirty="0">
                <a:cs typeface="Microsoft Sans Serif"/>
              </a:rPr>
              <a:t> </a:t>
            </a:r>
            <a:r>
              <a:rPr lang="ru-RU" sz="1800" b="1" spc="-10" dirty="0">
                <a:cs typeface="Microsoft Sans Serif"/>
              </a:rPr>
              <a:t>ОИГВ</a:t>
            </a:r>
            <a:r>
              <a:rPr lang="ru-RU" sz="1800" b="1" spc="-90" dirty="0">
                <a:cs typeface="Microsoft Sans Serif"/>
              </a:rPr>
              <a:t> </a:t>
            </a:r>
            <a:r>
              <a:rPr lang="ru-RU" sz="1800" b="1" spc="-50" dirty="0">
                <a:cs typeface="Microsoft Sans Serif"/>
              </a:rPr>
              <a:t>и</a:t>
            </a:r>
            <a:endParaRPr lang="ru-RU" sz="1800" b="1" dirty="0">
              <a:cs typeface="Microsoft Sans Serif"/>
            </a:endParaRPr>
          </a:p>
          <a:p>
            <a:pPr marL="93345" marR="5080" indent="671830" algn="r">
              <a:lnSpc>
                <a:spcPct val="100000"/>
              </a:lnSpc>
            </a:pPr>
            <a:r>
              <a:rPr lang="ru-RU" sz="1800" b="1" spc="-30" dirty="0">
                <a:cs typeface="Microsoft Sans Serif"/>
              </a:rPr>
              <a:t>органов</a:t>
            </a:r>
            <a:r>
              <a:rPr lang="ru-RU" sz="1800" b="1" spc="-40" dirty="0">
                <a:cs typeface="Microsoft Sans Serif"/>
              </a:rPr>
              <a:t> </a:t>
            </a:r>
            <a:r>
              <a:rPr lang="ru-RU" sz="1800" b="1" spc="-55" dirty="0">
                <a:cs typeface="Microsoft Sans Serif"/>
              </a:rPr>
              <a:t>МСУ, </a:t>
            </a:r>
            <a:r>
              <a:rPr lang="ru-RU" sz="1800" b="1" spc="-10" dirty="0">
                <a:cs typeface="Microsoft Sans Serif"/>
              </a:rPr>
              <a:t>осуществляющих </a:t>
            </a:r>
            <a:r>
              <a:rPr lang="ru-RU" sz="1800" b="1" spc="-20" dirty="0">
                <a:cs typeface="Microsoft Sans Serif"/>
              </a:rPr>
              <a:t>управление</a:t>
            </a:r>
            <a:r>
              <a:rPr lang="ru-RU" sz="1800" b="1" spc="-10" dirty="0">
                <a:cs typeface="Microsoft Sans Serif"/>
              </a:rPr>
              <a:t> </a:t>
            </a:r>
            <a:r>
              <a:rPr lang="ru-RU" sz="1800" b="1" dirty="0">
                <a:cs typeface="Microsoft Sans Serif"/>
              </a:rPr>
              <a:t>в</a:t>
            </a:r>
            <a:r>
              <a:rPr lang="ru-RU" sz="1800" b="1" spc="-20" dirty="0">
                <a:cs typeface="Microsoft Sans Serif"/>
              </a:rPr>
              <a:t> сфере</a:t>
            </a:r>
            <a:endParaRPr lang="ru-RU" sz="1800" b="1" dirty="0">
              <a:cs typeface="Microsoft Sans Serif"/>
            </a:endParaRPr>
          </a:p>
          <a:p>
            <a:pPr marR="11430" algn="r">
              <a:lnSpc>
                <a:spcPct val="100000"/>
              </a:lnSpc>
            </a:pPr>
            <a:r>
              <a:rPr lang="ru-RU" sz="1800" b="1" spc="-10" dirty="0">
                <a:cs typeface="Microsoft Sans Serif"/>
              </a:rPr>
              <a:t>образования</a:t>
            </a:r>
            <a:endParaRPr lang="ru-RU" sz="1800" b="1" dirty="0">
              <a:cs typeface="Microsoft Sans Serif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EC81FA-EC18-630A-C2F0-2A011A040CA4}"/>
              </a:ext>
            </a:extLst>
          </p:cNvPr>
          <p:cNvSpPr txBox="1"/>
          <p:nvPr/>
        </p:nvSpPr>
        <p:spPr>
          <a:xfrm>
            <a:off x="2508189" y="5264668"/>
            <a:ext cx="2605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18844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>
                <a:cs typeface="Microsoft Sans Serif"/>
              </a:rPr>
              <a:t>Авторы </a:t>
            </a:r>
            <a:r>
              <a:rPr lang="ru-RU" sz="2000" b="1" spc="-10" dirty="0">
                <a:cs typeface="Microsoft Sans Serif"/>
              </a:rPr>
              <a:t>(разработчиков) </a:t>
            </a:r>
            <a:r>
              <a:rPr lang="ru-RU" sz="2000" b="1" spc="-20" dirty="0">
                <a:cs typeface="Microsoft Sans Serif"/>
              </a:rPr>
              <a:t>учебных</a:t>
            </a:r>
            <a:r>
              <a:rPr lang="ru-RU" sz="2000" b="1" spc="-40" dirty="0">
                <a:cs typeface="Microsoft Sans Serif"/>
              </a:rPr>
              <a:t> </a:t>
            </a:r>
            <a:r>
              <a:rPr lang="ru-RU" sz="2000" b="1" spc="-10" dirty="0">
                <a:cs typeface="Microsoft Sans Serif"/>
              </a:rPr>
              <a:t>изданий</a:t>
            </a:r>
            <a:endParaRPr lang="ru-RU" sz="2000" b="1" dirty="0">
              <a:cs typeface="Microsoft Sans Serif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43873C-6B90-95A5-3255-CB891DE8074C}"/>
              </a:ext>
            </a:extLst>
          </p:cNvPr>
          <p:cNvGrpSpPr/>
          <p:nvPr/>
        </p:nvGrpSpPr>
        <p:grpSpPr>
          <a:xfrm>
            <a:off x="7386873" y="1482599"/>
            <a:ext cx="1341056" cy="1330609"/>
            <a:chOff x="9959591" y="2524584"/>
            <a:chExt cx="1341056" cy="1330609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57D03BE-FFA2-B7F3-BE49-462A684732AD}"/>
                </a:ext>
              </a:extLst>
            </p:cNvPr>
            <p:cNvSpPr/>
            <p:nvPr/>
          </p:nvSpPr>
          <p:spPr>
            <a:xfrm>
              <a:off x="9959591" y="2524584"/>
              <a:ext cx="1341056" cy="13306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F2A951A6-7BA4-ED50-4B75-9EF8CDF6E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1872" y="2818013"/>
              <a:ext cx="536494" cy="72548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7BFF96B-D805-1C7D-6C2E-BACC2E70E1EA}"/>
              </a:ext>
            </a:extLst>
          </p:cNvPr>
          <p:cNvGrpSpPr/>
          <p:nvPr/>
        </p:nvGrpSpPr>
        <p:grpSpPr>
          <a:xfrm>
            <a:off x="5559189" y="552896"/>
            <a:ext cx="1352550" cy="1304925"/>
            <a:chOff x="7238999" y="1200148"/>
            <a:chExt cx="1352550" cy="1304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E4018CD-D512-517B-6BC6-3D735DAAE94B}"/>
                </a:ext>
              </a:extLst>
            </p:cNvPr>
            <p:cNvSpPr/>
            <p:nvPr/>
          </p:nvSpPr>
          <p:spPr>
            <a:xfrm>
              <a:off x="7238999" y="1200148"/>
              <a:ext cx="1352550" cy="13049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5BE352F-DDC5-102F-6F32-A43F7ABA9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8145" y="1499013"/>
              <a:ext cx="774259" cy="707197"/>
            </a:xfrm>
            <a:prstGeom prst="rect">
              <a:avLst/>
            </a:prstGeom>
            <a:grpFill/>
          </p:spPr>
        </p:pic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A4ADEC1F-D81C-E21E-40F1-3A46F13B3A02}"/>
              </a:ext>
            </a:extLst>
          </p:cNvPr>
          <p:cNvSpPr/>
          <p:nvPr/>
        </p:nvSpPr>
        <p:spPr>
          <a:xfrm>
            <a:off x="3444786" y="3265178"/>
            <a:ext cx="1352550" cy="1304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object 34">
            <a:extLst>
              <a:ext uri="{FF2B5EF4-FFF2-40B4-BE49-F238E27FC236}">
                <a16:creationId xmlns:a16="http://schemas.microsoft.com/office/drawing/2014/main" id="{EF0D4619-1EFF-A676-66F7-33BF35FEB0D5}"/>
              </a:ext>
            </a:extLst>
          </p:cNvPr>
          <p:cNvSpPr/>
          <p:nvPr/>
        </p:nvSpPr>
        <p:spPr>
          <a:xfrm>
            <a:off x="3903776" y="3432857"/>
            <a:ext cx="384175" cy="800100"/>
          </a:xfrm>
          <a:custGeom>
            <a:avLst/>
            <a:gdLst/>
            <a:ahLst/>
            <a:cxnLst/>
            <a:rect l="l" t="t" r="r" b="b"/>
            <a:pathLst>
              <a:path w="384175" h="800100">
                <a:moveTo>
                  <a:pt x="70103" y="122935"/>
                </a:moveTo>
                <a:lnTo>
                  <a:pt x="79628" y="75056"/>
                </a:lnTo>
                <a:lnTo>
                  <a:pt x="105790" y="35940"/>
                </a:lnTo>
                <a:lnTo>
                  <a:pt x="144525" y="9651"/>
                </a:lnTo>
                <a:lnTo>
                  <a:pt x="191896" y="0"/>
                </a:lnTo>
                <a:lnTo>
                  <a:pt x="239394" y="9651"/>
                </a:lnTo>
                <a:lnTo>
                  <a:pt x="278129" y="35940"/>
                </a:lnTo>
                <a:lnTo>
                  <a:pt x="304291" y="75056"/>
                </a:lnTo>
                <a:lnTo>
                  <a:pt x="313816" y="122935"/>
                </a:lnTo>
                <a:lnTo>
                  <a:pt x="304291" y="170687"/>
                </a:lnTo>
                <a:lnTo>
                  <a:pt x="278129" y="209803"/>
                </a:lnTo>
                <a:lnTo>
                  <a:pt x="239394" y="236092"/>
                </a:lnTo>
                <a:lnTo>
                  <a:pt x="191896" y="245744"/>
                </a:lnTo>
                <a:lnTo>
                  <a:pt x="144525" y="236092"/>
                </a:lnTo>
                <a:lnTo>
                  <a:pt x="105790" y="209803"/>
                </a:lnTo>
                <a:lnTo>
                  <a:pt x="79628" y="170687"/>
                </a:lnTo>
                <a:lnTo>
                  <a:pt x="70103" y="122935"/>
                </a:lnTo>
                <a:close/>
              </a:path>
              <a:path w="384175" h="800100">
                <a:moveTo>
                  <a:pt x="383920" y="314451"/>
                </a:moveTo>
                <a:lnTo>
                  <a:pt x="161925" y="314451"/>
                </a:lnTo>
                <a:lnTo>
                  <a:pt x="48005" y="314451"/>
                </a:lnTo>
                <a:lnTo>
                  <a:pt x="5968" y="314451"/>
                </a:lnTo>
                <a:lnTo>
                  <a:pt x="0" y="314451"/>
                </a:lnTo>
                <a:lnTo>
                  <a:pt x="4825" y="379475"/>
                </a:lnTo>
                <a:lnTo>
                  <a:pt x="18033" y="435736"/>
                </a:lnTo>
                <a:lnTo>
                  <a:pt x="38226" y="483488"/>
                </a:lnTo>
                <a:lnTo>
                  <a:pt x="63373" y="522477"/>
                </a:lnTo>
                <a:lnTo>
                  <a:pt x="91820" y="552830"/>
                </a:lnTo>
                <a:lnTo>
                  <a:pt x="122174" y="574420"/>
                </a:lnTo>
                <a:lnTo>
                  <a:pt x="122174" y="704722"/>
                </a:lnTo>
                <a:lnTo>
                  <a:pt x="122174" y="771651"/>
                </a:lnTo>
                <a:lnTo>
                  <a:pt x="122174" y="796289"/>
                </a:lnTo>
                <a:lnTo>
                  <a:pt x="122174" y="799845"/>
                </a:lnTo>
                <a:lnTo>
                  <a:pt x="202818" y="799845"/>
                </a:lnTo>
                <a:lnTo>
                  <a:pt x="244348" y="799845"/>
                </a:lnTo>
                <a:lnTo>
                  <a:pt x="259587" y="799845"/>
                </a:lnTo>
                <a:lnTo>
                  <a:pt x="261746" y="799845"/>
                </a:lnTo>
                <a:lnTo>
                  <a:pt x="261746" y="669543"/>
                </a:lnTo>
                <a:lnTo>
                  <a:pt x="261746" y="602614"/>
                </a:lnTo>
                <a:lnTo>
                  <a:pt x="261746" y="577976"/>
                </a:lnTo>
                <a:lnTo>
                  <a:pt x="261746" y="574420"/>
                </a:lnTo>
                <a:lnTo>
                  <a:pt x="292100" y="552830"/>
                </a:lnTo>
                <a:lnTo>
                  <a:pt x="320548" y="522477"/>
                </a:lnTo>
                <a:lnTo>
                  <a:pt x="345693" y="483488"/>
                </a:lnTo>
                <a:lnTo>
                  <a:pt x="365887" y="435736"/>
                </a:lnTo>
                <a:lnTo>
                  <a:pt x="379094" y="379475"/>
                </a:lnTo>
                <a:lnTo>
                  <a:pt x="383920" y="314451"/>
                </a:lnTo>
                <a:close/>
              </a:path>
              <a:path w="384175" h="800100">
                <a:moveTo>
                  <a:pt x="208279" y="314451"/>
                </a:moveTo>
                <a:lnTo>
                  <a:pt x="170941" y="314451"/>
                </a:lnTo>
                <a:lnTo>
                  <a:pt x="156971" y="523239"/>
                </a:lnTo>
                <a:lnTo>
                  <a:pt x="189611" y="555624"/>
                </a:lnTo>
                <a:lnTo>
                  <a:pt x="226949" y="523239"/>
                </a:lnTo>
                <a:lnTo>
                  <a:pt x="208279" y="31445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80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80A7B6-833E-8BE3-1FC1-FEF2776F100B}"/>
              </a:ext>
            </a:extLst>
          </p:cNvPr>
          <p:cNvSpPr/>
          <p:nvPr/>
        </p:nvSpPr>
        <p:spPr>
          <a:xfrm>
            <a:off x="620484" y="4407580"/>
            <a:ext cx="10700657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C85015D-1426-B5DE-7ABA-8D085E56923B}"/>
              </a:ext>
            </a:extLst>
          </p:cNvPr>
          <p:cNvSpPr/>
          <p:nvPr/>
        </p:nvSpPr>
        <p:spPr>
          <a:xfrm>
            <a:off x="522514" y="2801620"/>
            <a:ext cx="10831286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6B86-BA9F-9E03-D9C8-592A47D9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EE7EE-0978-88C3-FA10-78AA9B51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5625"/>
            <a:ext cx="1036319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pc="-10" dirty="0">
                <a:cs typeface="Microsoft Sans Serif"/>
              </a:rPr>
              <a:t>Приводят</a:t>
            </a:r>
            <a:r>
              <a:rPr lang="ru-RU" spc="-10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Стандарты</a:t>
            </a:r>
            <a:r>
              <a:rPr lang="ru-RU" spc="-4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-4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соответствие </a:t>
            </a:r>
            <a:r>
              <a:rPr lang="ru-RU" spc="-25" dirty="0">
                <a:cs typeface="Microsoft Sans Serif"/>
              </a:rPr>
              <a:t>Федеральному</a:t>
            </a:r>
            <a:r>
              <a:rPr lang="ru-RU" spc="-40" dirty="0">
                <a:cs typeface="Microsoft Sans Serif"/>
              </a:rPr>
              <a:t> </a:t>
            </a:r>
            <a:r>
              <a:rPr lang="ru-RU" spc="-30" dirty="0">
                <a:cs typeface="Microsoft Sans Serif"/>
              </a:rPr>
              <a:t>закону</a:t>
            </a:r>
            <a:r>
              <a:rPr lang="ru-RU" spc="-6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«Об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образовании</a:t>
            </a:r>
            <a:r>
              <a:rPr lang="ru-RU" spc="-55" dirty="0">
                <a:cs typeface="Microsoft Sans Serif"/>
              </a:rPr>
              <a:t> </a:t>
            </a:r>
            <a:r>
              <a:rPr lang="ru-RU" spc="-50" dirty="0">
                <a:cs typeface="Microsoft Sans Serif"/>
              </a:rPr>
              <a:t>в </a:t>
            </a:r>
            <a:r>
              <a:rPr lang="ru-RU" spc="-25" dirty="0">
                <a:cs typeface="Microsoft Sans Serif"/>
              </a:rPr>
              <a:t>Российской</a:t>
            </a:r>
            <a:r>
              <a:rPr lang="ru-RU" spc="-4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Федерации»</a:t>
            </a:r>
          </a:p>
          <a:p>
            <a:pPr marL="525780" marR="5080" indent="-514350">
              <a:lnSpc>
                <a:spcPct val="100000"/>
              </a:lnSpc>
              <a:buFont typeface="+mj-lt"/>
              <a:buAutoNum type="arabicPeriod"/>
            </a:pPr>
            <a:r>
              <a:rPr lang="ru-RU" spc="-30" dirty="0">
                <a:cs typeface="Microsoft Sans Serif"/>
              </a:rPr>
              <a:t>Устанавливают</a:t>
            </a:r>
            <a:r>
              <a:rPr lang="ru-RU" spc="-7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вариативность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сроков реализации</a:t>
            </a:r>
            <a:r>
              <a:rPr lang="ru-RU" spc="-8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программ</a:t>
            </a:r>
            <a:r>
              <a:rPr lang="ru-RU" spc="-7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(не</a:t>
            </a:r>
            <a:r>
              <a:rPr lang="ru-RU" spc="-45" dirty="0">
                <a:cs typeface="Microsoft Sans Serif"/>
              </a:rPr>
              <a:t> </a:t>
            </a:r>
            <a:r>
              <a:rPr lang="ru-RU" spc="-20" dirty="0">
                <a:cs typeface="Microsoft Sans Serif"/>
              </a:rPr>
              <a:t>только</a:t>
            </a:r>
            <a:r>
              <a:rPr lang="ru-RU" spc="-1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-10" dirty="0">
                <a:cs typeface="Microsoft Sans Serif"/>
              </a:rPr>
              <a:t> сторону увеличения,</a:t>
            </a:r>
            <a:r>
              <a:rPr lang="ru-RU" spc="-5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но</a:t>
            </a:r>
            <a:r>
              <a:rPr lang="ru-RU" spc="-4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и</a:t>
            </a:r>
            <a:r>
              <a:rPr lang="ru-RU" spc="-15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в</a:t>
            </a:r>
            <a:r>
              <a:rPr lang="ru-RU" spc="-20" dirty="0">
                <a:cs typeface="Microsoft Sans Serif"/>
              </a:rPr>
              <a:t> </a:t>
            </a:r>
            <a:r>
              <a:rPr lang="ru-RU" dirty="0">
                <a:cs typeface="Microsoft Sans Serif"/>
              </a:rPr>
              <a:t>сторону</a:t>
            </a:r>
            <a:r>
              <a:rPr lang="ru-RU" spc="-2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сокращения)</a:t>
            </a:r>
            <a:endParaRPr lang="ru-RU" dirty="0">
              <a:cs typeface="Microsoft Sans Serif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pc="-45" dirty="0">
                <a:cs typeface="Microsoft Sans Serif"/>
              </a:rPr>
              <a:t>Детализируют </a:t>
            </a:r>
            <a:r>
              <a:rPr lang="ru-RU" dirty="0">
                <a:cs typeface="Microsoft Sans Serif"/>
              </a:rPr>
              <a:t>условия</a:t>
            </a:r>
            <a:r>
              <a:rPr lang="ru-RU" spc="10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реализации </a:t>
            </a:r>
            <a:r>
              <a:rPr lang="ru-RU" spc="-25" dirty="0">
                <a:cs typeface="Microsoft Sans Serif"/>
              </a:rPr>
              <a:t>образовательных</a:t>
            </a:r>
            <a:r>
              <a:rPr lang="ru-RU" spc="-15" dirty="0">
                <a:cs typeface="Microsoft Sans Serif"/>
              </a:rPr>
              <a:t> </a:t>
            </a:r>
            <a:r>
              <a:rPr lang="ru-RU" spc="-10" dirty="0">
                <a:cs typeface="Microsoft Sans Serif"/>
              </a:rPr>
              <a:t>программ</a:t>
            </a:r>
            <a:endParaRPr lang="ru-RU" dirty="0">
              <a:cs typeface="Microsoft Sans Serif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pc="-35" dirty="0">
                <a:cs typeface="Microsoft Sans Serif"/>
              </a:rPr>
              <a:t>Конкретизированные</a:t>
            </a:r>
            <a:r>
              <a:rPr lang="ru-RU" spc="-10" dirty="0">
                <a:cs typeface="Microsoft Sans Serif"/>
              </a:rPr>
              <a:t> </a:t>
            </a:r>
            <a:r>
              <a:rPr lang="ru-RU" spc="-45" dirty="0">
                <a:cs typeface="Microsoft Sans Serif"/>
              </a:rPr>
              <a:t>результаты </a:t>
            </a:r>
            <a:r>
              <a:rPr lang="ru-RU" spc="-10" dirty="0">
                <a:cs typeface="Microsoft Sans Serif"/>
              </a:rPr>
              <a:t>систематизированы</a:t>
            </a:r>
            <a:endParaRPr lang="ru-RU" dirty="0"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latin typeface="Microsoft Sans Serif"/>
              <a:cs typeface="Microsoft Sans Serif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174DD5-13EE-F574-70D2-69412F21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FD899-C938-E713-8709-FBCD2A5F3B9D}"/>
              </a:ext>
            </a:extLst>
          </p:cNvPr>
          <p:cNvSpPr txBox="1"/>
          <p:nvPr/>
        </p:nvSpPr>
        <p:spPr>
          <a:xfrm>
            <a:off x="838200" y="544273"/>
            <a:ext cx="619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ОБНОВЛЕННЫЕ</a:t>
            </a:r>
            <a:r>
              <a:rPr lang="ru-RU" sz="2800" b="1" spc="-2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ФГОС: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80A7B6-833E-8BE3-1FC1-FEF2776F100B}"/>
              </a:ext>
            </a:extLst>
          </p:cNvPr>
          <p:cNvSpPr/>
          <p:nvPr/>
        </p:nvSpPr>
        <p:spPr>
          <a:xfrm>
            <a:off x="838199" y="1533467"/>
            <a:ext cx="10700657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325755">
              <a:lnSpc>
                <a:spcPts val="2920"/>
              </a:lnSpc>
              <a:spcBef>
                <a:spcPts val="56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Введено</a:t>
            </a:r>
            <a:r>
              <a:rPr lang="ru-RU" sz="3600" b="1" spc="-100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понятие</a:t>
            </a:r>
            <a:r>
              <a:rPr lang="ru-RU" sz="3600" b="1" spc="-105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 </a:t>
            </a:r>
            <a:r>
              <a:rPr lang="ru-RU" sz="3600" b="1" spc="-10" dirty="0">
                <a:solidFill>
                  <a:schemeClr val="accent1">
                    <a:lumMod val="75000"/>
                  </a:schemeClr>
                </a:solidFill>
                <a:cs typeface="Arial Narrow"/>
              </a:rPr>
              <a:t>«функциональная грамотность»</a:t>
            </a:r>
            <a:endParaRPr lang="ru-RU" sz="3600" dirty="0">
              <a:solidFill>
                <a:schemeClr val="accent1">
                  <a:lumMod val="75000"/>
                </a:schemeClr>
              </a:solidFill>
              <a:cs typeface="Arial Narrow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DF1D1AD-1415-68DC-AF7D-033D5FB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174DD5-13EE-F574-70D2-69412F21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FD899-C938-E713-8709-FBCD2A5F3B9D}"/>
              </a:ext>
            </a:extLst>
          </p:cNvPr>
          <p:cNvSpPr txBox="1"/>
          <p:nvPr/>
        </p:nvSpPr>
        <p:spPr>
          <a:xfrm>
            <a:off x="838199" y="544273"/>
            <a:ext cx="9572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ОБНОВЛЕННЫЕ</a:t>
            </a:r>
            <a:r>
              <a:rPr kumimoji="0" lang="ru-RU" sz="2800" b="1" i="0" u="none" strike="noStrike" kern="1200" cap="none" spc="-2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ФГОС: НОВЫЕ ПОНЯТИЯ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10297-1DB7-5FD8-4D1E-F38AAC37BED0}"/>
              </a:ext>
            </a:extLst>
          </p:cNvPr>
          <p:cNvSpPr txBox="1"/>
          <p:nvPr/>
        </p:nvSpPr>
        <p:spPr>
          <a:xfrm>
            <a:off x="838199" y="2755648"/>
            <a:ext cx="10700656" cy="354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830" marR="574040" algn="just">
              <a:lnSpc>
                <a:spcPts val="1860"/>
              </a:lnSpc>
              <a:spcBef>
                <a:spcPts val="1855"/>
              </a:spcBef>
              <a:tabLst>
                <a:tab pos="210185" algn="l"/>
              </a:tabLst>
            </a:pPr>
            <a:r>
              <a:rPr lang="ru-RU" sz="2000" b="1" dirty="0">
                <a:solidFill>
                  <a:srgbClr val="333333"/>
                </a:solidFill>
                <a:cs typeface="Arial Narrow"/>
              </a:rPr>
              <a:t>III.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Требования</a:t>
            </a:r>
            <a:r>
              <a:rPr lang="ru-RU" sz="2400" b="1" spc="10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к</a:t>
            </a:r>
            <a:r>
              <a:rPr lang="ru-RU" sz="2400" b="1" spc="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условиям</a:t>
            </a:r>
            <a:r>
              <a:rPr lang="ru-RU" sz="2400" b="1" spc="-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реализации</a:t>
            </a:r>
            <a:r>
              <a:rPr lang="ru-RU" sz="2400" b="1" spc="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spc="-10" dirty="0">
                <a:solidFill>
                  <a:srgbClr val="333333"/>
                </a:solidFill>
                <a:cs typeface="Arial Narrow"/>
              </a:rPr>
              <a:t>программы </a:t>
            </a:r>
            <a:r>
              <a:rPr lang="ru-RU" sz="2400" b="1" dirty="0">
                <a:solidFill>
                  <a:srgbClr val="333333"/>
                </a:solidFill>
                <a:cs typeface="Arial Narrow"/>
              </a:rPr>
              <a:t>основного общего</a:t>
            </a:r>
            <a:r>
              <a:rPr lang="ru-RU" sz="2400" b="1" spc="-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b="1" spc="-10" dirty="0">
                <a:solidFill>
                  <a:srgbClr val="333333"/>
                </a:solidFill>
                <a:cs typeface="Arial Narrow"/>
              </a:rPr>
              <a:t>образования</a:t>
            </a:r>
            <a:endParaRPr lang="ru-RU" sz="2400" b="1" dirty="0">
              <a:cs typeface="Arial Narrow"/>
            </a:endParaRPr>
          </a:p>
          <a:p>
            <a:pPr marL="36830" marR="5080" algn="just">
              <a:lnSpc>
                <a:spcPct val="86100"/>
              </a:lnSpc>
              <a:spcBef>
                <a:spcPts val="409"/>
              </a:spcBef>
              <a:buClr>
                <a:srgbClr val="333333"/>
              </a:buClr>
              <a:tabLst>
                <a:tab pos="405765" algn="l"/>
              </a:tabLst>
            </a:pPr>
            <a:r>
              <a:rPr lang="ru-RU" sz="2400" dirty="0"/>
              <a:t>	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35.2.</a:t>
            </a:r>
            <a:r>
              <a:rPr lang="ru-RU" sz="2400" spc="40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В</a:t>
            </a:r>
            <a:r>
              <a:rPr lang="ru-RU" sz="2400" spc="5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целях</a:t>
            </a:r>
            <a:r>
              <a:rPr lang="ru-RU" sz="2400" spc="5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обеспечения</a:t>
            </a:r>
            <a:r>
              <a:rPr lang="ru-RU" sz="2400" spc="50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реализации</a:t>
            </a:r>
            <a:r>
              <a:rPr lang="ru-RU" sz="2400" spc="60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программы</a:t>
            </a:r>
            <a:r>
              <a:rPr lang="ru-RU" sz="2400" spc="5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spc="-10" dirty="0">
                <a:solidFill>
                  <a:srgbClr val="333333"/>
                </a:solidFill>
                <a:cs typeface="Arial Narrow"/>
              </a:rPr>
              <a:t>основного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общего</a:t>
            </a:r>
            <a:r>
              <a:rPr lang="ru-RU" sz="2400" spc="305" dirty="0">
                <a:solidFill>
                  <a:srgbClr val="333333"/>
                </a:solidFill>
                <a:cs typeface="Arial Narrow"/>
              </a:rPr>
              <a:t> 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образования</a:t>
            </a:r>
            <a:r>
              <a:rPr lang="ru-RU" sz="2400" spc="310" dirty="0">
                <a:solidFill>
                  <a:srgbClr val="333333"/>
                </a:solidFill>
                <a:cs typeface="Arial Narrow"/>
              </a:rPr>
              <a:t> 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в</a:t>
            </a:r>
            <a:r>
              <a:rPr lang="ru-RU" sz="2400" spc="305" dirty="0">
                <a:solidFill>
                  <a:srgbClr val="333333"/>
                </a:solidFill>
                <a:cs typeface="Arial Narrow"/>
              </a:rPr>
              <a:t> 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организации</a:t>
            </a:r>
            <a:r>
              <a:rPr lang="ru-RU" sz="2400" spc="310" dirty="0">
                <a:solidFill>
                  <a:srgbClr val="333333"/>
                </a:solidFill>
                <a:cs typeface="Arial Narrow"/>
              </a:rPr>
              <a:t> 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для</a:t>
            </a:r>
            <a:r>
              <a:rPr lang="ru-RU" sz="2400" spc="310" dirty="0">
                <a:solidFill>
                  <a:srgbClr val="333333"/>
                </a:solidFill>
                <a:cs typeface="Arial Narrow"/>
              </a:rPr>
              <a:t>   </a:t>
            </a:r>
            <a:r>
              <a:rPr lang="ru-RU" sz="2400" spc="-10" dirty="0">
                <a:solidFill>
                  <a:srgbClr val="333333"/>
                </a:solidFill>
                <a:cs typeface="Arial Narrow"/>
              </a:rPr>
              <a:t>участников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образовательных</a:t>
            </a:r>
            <a:r>
              <a:rPr lang="ru-RU" sz="2400" spc="160" dirty="0">
                <a:solidFill>
                  <a:srgbClr val="333333"/>
                </a:solidFill>
                <a:cs typeface="Arial Narrow"/>
              </a:rPr>
              <a:t>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отношений</a:t>
            </a:r>
            <a:r>
              <a:rPr lang="ru-RU" sz="2400" spc="175" dirty="0">
                <a:solidFill>
                  <a:srgbClr val="333333"/>
                </a:solidFill>
                <a:cs typeface="Arial Narrow"/>
              </a:rPr>
              <a:t>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должны</a:t>
            </a:r>
            <a:r>
              <a:rPr lang="ru-RU" sz="2400" spc="180" dirty="0">
                <a:solidFill>
                  <a:srgbClr val="333333"/>
                </a:solidFill>
                <a:cs typeface="Arial Narrow"/>
              </a:rPr>
              <a:t> 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создаваться</a:t>
            </a:r>
            <a:r>
              <a:rPr lang="ru-RU" sz="2400" spc="165" dirty="0">
                <a:solidFill>
                  <a:srgbClr val="333333"/>
                </a:solidFill>
                <a:cs typeface="Arial Narrow"/>
              </a:rPr>
              <a:t>  </a:t>
            </a:r>
            <a:r>
              <a:rPr lang="ru-RU" sz="2400" spc="-10" dirty="0">
                <a:solidFill>
                  <a:srgbClr val="333333"/>
                </a:solidFill>
                <a:cs typeface="Arial Narrow"/>
              </a:rPr>
              <a:t>условия, </a:t>
            </a:r>
            <a:r>
              <a:rPr lang="ru-RU" sz="2400" dirty="0">
                <a:solidFill>
                  <a:srgbClr val="333333"/>
                </a:solidFill>
                <a:cs typeface="Arial Narrow"/>
              </a:rPr>
              <a:t>обеспечивающие</a:t>
            </a:r>
            <a:r>
              <a:rPr lang="ru-RU" sz="2400" spc="-65" dirty="0">
                <a:solidFill>
                  <a:srgbClr val="333333"/>
                </a:solidFill>
                <a:cs typeface="Arial Narrow"/>
              </a:rPr>
              <a:t> </a:t>
            </a:r>
            <a:r>
              <a:rPr lang="ru-RU" sz="2400" spc="-10" dirty="0">
                <a:solidFill>
                  <a:srgbClr val="333333"/>
                </a:solidFill>
                <a:cs typeface="Arial Narrow"/>
              </a:rPr>
              <a:t>возможность:</a:t>
            </a:r>
            <a:endParaRPr lang="ru-RU" sz="2400" dirty="0">
              <a:cs typeface="Arial Narrow"/>
            </a:endParaRPr>
          </a:p>
          <a:p>
            <a:pPr marL="0" marR="5080" lvl="1" algn="just">
              <a:lnSpc>
                <a:spcPct val="86100"/>
              </a:lnSpc>
              <a:spcBef>
                <a:spcPts val="380"/>
              </a:spcBef>
              <a:tabLst>
                <a:tab pos="381000" algn="l"/>
              </a:tabLst>
            </a:pPr>
            <a:r>
              <a:rPr lang="ru-RU" sz="2400" b="1" dirty="0">
                <a:cs typeface="Arial Narrow"/>
              </a:rPr>
              <a:t>формирования</a:t>
            </a:r>
            <a:r>
              <a:rPr lang="ru-RU" sz="2400" b="1" spc="405" dirty="0">
                <a:cs typeface="Arial Narrow"/>
              </a:rPr>
              <a:t>     </a:t>
            </a:r>
            <a:r>
              <a:rPr lang="ru-RU" sz="2400" b="1" dirty="0">
                <a:cs typeface="Arial Narrow"/>
              </a:rPr>
              <a:t>функциональной</a:t>
            </a:r>
            <a:r>
              <a:rPr lang="ru-RU" sz="2400" b="1" spc="405" dirty="0">
                <a:cs typeface="Arial Narrow"/>
              </a:rPr>
              <a:t>     </a:t>
            </a:r>
            <a:r>
              <a:rPr lang="ru-RU" sz="2400" b="1" spc="-10" dirty="0">
                <a:cs typeface="Arial Narrow"/>
              </a:rPr>
              <a:t>грамотности </a:t>
            </a:r>
            <a:r>
              <a:rPr lang="ru-RU" sz="2400" b="1" dirty="0">
                <a:cs typeface="Arial Narrow"/>
              </a:rPr>
              <a:t>обучающихся</a:t>
            </a:r>
            <a:r>
              <a:rPr lang="ru-RU" sz="2400" b="1" spc="355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(способности</a:t>
            </a:r>
            <a:r>
              <a:rPr lang="ru-RU" sz="2400" spc="355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решать</a:t>
            </a:r>
            <a:r>
              <a:rPr lang="ru-RU" sz="2400" spc="365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учебные</a:t>
            </a:r>
            <a:r>
              <a:rPr lang="ru-RU" sz="2400" spc="360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задачи</a:t>
            </a:r>
            <a:r>
              <a:rPr lang="ru-RU" sz="2400" spc="355" dirty="0">
                <a:cs typeface="Arial Narrow"/>
              </a:rPr>
              <a:t>  </a:t>
            </a:r>
            <a:r>
              <a:rPr lang="ru-RU" sz="2400" spc="-50" dirty="0">
                <a:cs typeface="Arial Narrow"/>
              </a:rPr>
              <a:t>и </a:t>
            </a:r>
            <a:r>
              <a:rPr lang="ru-RU" sz="2400" dirty="0">
                <a:cs typeface="Arial Narrow"/>
              </a:rPr>
              <a:t>жизненные</a:t>
            </a:r>
            <a:r>
              <a:rPr lang="ru-RU" sz="2400" spc="430" dirty="0">
                <a:cs typeface="Arial Narrow"/>
              </a:rPr>
              <a:t>    </a:t>
            </a:r>
            <a:r>
              <a:rPr lang="ru-RU" sz="2400" dirty="0">
                <a:cs typeface="Arial Narrow"/>
              </a:rPr>
              <a:t>проблемные</a:t>
            </a:r>
            <a:r>
              <a:rPr lang="ru-RU" sz="2400" spc="434" dirty="0">
                <a:cs typeface="Arial Narrow"/>
              </a:rPr>
              <a:t>    </a:t>
            </a:r>
            <a:r>
              <a:rPr lang="ru-RU" sz="2400" dirty="0">
                <a:cs typeface="Arial Narrow"/>
              </a:rPr>
              <a:t>ситуации</a:t>
            </a:r>
            <a:r>
              <a:rPr lang="ru-RU" sz="2400" spc="430" dirty="0">
                <a:cs typeface="Arial Narrow"/>
              </a:rPr>
              <a:t>    </a:t>
            </a:r>
            <a:r>
              <a:rPr lang="ru-RU" sz="2400" dirty="0">
                <a:cs typeface="Arial Narrow"/>
              </a:rPr>
              <a:t>на</a:t>
            </a:r>
            <a:r>
              <a:rPr lang="ru-RU" sz="2400" spc="434" dirty="0">
                <a:cs typeface="Arial Narrow"/>
              </a:rPr>
              <a:t>    </a:t>
            </a:r>
            <a:r>
              <a:rPr lang="ru-RU" sz="2400" spc="-10" dirty="0">
                <a:cs typeface="Arial Narrow"/>
              </a:rPr>
              <a:t>основе </a:t>
            </a:r>
            <a:r>
              <a:rPr lang="ru-RU" sz="2400" dirty="0">
                <a:cs typeface="Arial Narrow"/>
              </a:rPr>
              <a:t>сформированных</a:t>
            </a:r>
            <a:r>
              <a:rPr lang="ru-RU" sz="2400" spc="355" dirty="0">
                <a:cs typeface="Arial Narrow"/>
              </a:rPr>
              <a:t>    </a:t>
            </a:r>
            <a:r>
              <a:rPr lang="ru-RU" sz="2400" dirty="0">
                <a:cs typeface="Arial Narrow"/>
              </a:rPr>
              <a:t>предметных,</a:t>
            </a:r>
            <a:r>
              <a:rPr lang="ru-RU" sz="2400" spc="350" dirty="0">
                <a:cs typeface="Arial Narrow"/>
              </a:rPr>
              <a:t>    </a:t>
            </a:r>
            <a:r>
              <a:rPr lang="ru-RU" sz="2400" dirty="0">
                <a:cs typeface="Arial Narrow"/>
              </a:rPr>
              <a:t>метапредметных</a:t>
            </a:r>
            <a:r>
              <a:rPr lang="ru-RU" sz="2400" spc="360" dirty="0">
                <a:cs typeface="Arial Narrow"/>
              </a:rPr>
              <a:t>    </a:t>
            </a:r>
            <a:r>
              <a:rPr lang="ru-RU" sz="2400" spc="-50" dirty="0">
                <a:cs typeface="Arial Narrow"/>
              </a:rPr>
              <a:t>и </a:t>
            </a:r>
            <a:r>
              <a:rPr lang="ru-RU" sz="2400" dirty="0">
                <a:cs typeface="Arial Narrow"/>
              </a:rPr>
              <a:t>универсальных</a:t>
            </a:r>
            <a:r>
              <a:rPr lang="ru-RU" sz="2400" spc="315" dirty="0">
                <a:cs typeface="Arial Narrow"/>
              </a:rPr>
              <a:t>   </a:t>
            </a:r>
            <a:r>
              <a:rPr lang="ru-RU" sz="2400" dirty="0">
                <a:cs typeface="Arial Narrow"/>
              </a:rPr>
              <a:t>способов</a:t>
            </a:r>
            <a:r>
              <a:rPr lang="ru-RU" sz="2400" spc="320" dirty="0">
                <a:cs typeface="Arial Narrow"/>
              </a:rPr>
              <a:t>   </a:t>
            </a:r>
            <a:r>
              <a:rPr lang="ru-RU" sz="2400" dirty="0">
                <a:cs typeface="Arial Narrow"/>
              </a:rPr>
              <a:t>деятельности),</a:t>
            </a:r>
            <a:r>
              <a:rPr lang="ru-RU" sz="2400" spc="310" dirty="0">
                <a:cs typeface="Arial Narrow"/>
              </a:rPr>
              <a:t>   </a:t>
            </a:r>
            <a:r>
              <a:rPr lang="ru-RU" sz="2400" spc="-10" dirty="0">
                <a:cs typeface="Arial Narrow"/>
              </a:rPr>
              <a:t>включающей </a:t>
            </a:r>
            <a:r>
              <a:rPr lang="ru-RU" sz="2400" dirty="0">
                <a:cs typeface="Arial Narrow"/>
              </a:rPr>
              <a:t>овладение</a:t>
            </a:r>
            <a:r>
              <a:rPr lang="ru-RU" sz="2400" spc="459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ключевыми</a:t>
            </a:r>
            <a:r>
              <a:rPr lang="ru-RU" sz="2400" spc="459" dirty="0">
                <a:cs typeface="Arial Narrow"/>
              </a:rPr>
              <a:t>  </a:t>
            </a:r>
            <a:r>
              <a:rPr lang="ru-RU" sz="2400" dirty="0">
                <a:cs typeface="Arial Narrow"/>
              </a:rPr>
              <a:t>компетенциями,</a:t>
            </a:r>
            <a:r>
              <a:rPr lang="ru-RU" sz="2400" spc="455" dirty="0">
                <a:cs typeface="Arial Narrow"/>
              </a:rPr>
              <a:t>  </a:t>
            </a:r>
            <a:r>
              <a:rPr lang="ru-RU" sz="2400" spc="-10" dirty="0">
                <a:cs typeface="Arial Narrow"/>
              </a:rPr>
              <a:t>составляющими </a:t>
            </a:r>
            <a:r>
              <a:rPr lang="ru-RU" sz="2400" dirty="0">
                <a:cs typeface="Arial Narrow"/>
              </a:rPr>
              <a:t>основу</a:t>
            </a:r>
            <a:r>
              <a:rPr lang="ru-RU" sz="2400" spc="125" dirty="0">
                <a:cs typeface="Arial Narrow"/>
              </a:rPr>
              <a:t> </a:t>
            </a:r>
            <a:r>
              <a:rPr lang="ru-RU" sz="2400" dirty="0">
                <a:cs typeface="Arial Narrow"/>
              </a:rPr>
              <a:t>дальнейшего</a:t>
            </a:r>
            <a:r>
              <a:rPr lang="ru-RU" sz="2400" spc="140" dirty="0">
                <a:cs typeface="Arial Narrow"/>
              </a:rPr>
              <a:t> </a:t>
            </a:r>
            <a:r>
              <a:rPr lang="ru-RU" sz="2400" dirty="0">
                <a:cs typeface="Arial Narrow"/>
              </a:rPr>
              <a:t>успешного</a:t>
            </a:r>
            <a:r>
              <a:rPr lang="ru-RU" sz="2400" spc="135" dirty="0">
                <a:cs typeface="Arial Narrow"/>
              </a:rPr>
              <a:t> </a:t>
            </a:r>
            <a:r>
              <a:rPr lang="ru-RU" sz="2400" dirty="0">
                <a:cs typeface="Arial Narrow"/>
              </a:rPr>
              <a:t>образования</a:t>
            </a:r>
            <a:r>
              <a:rPr lang="ru-RU" sz="2400" spc="135" dirty="0">
                <a:cs typeface="Arial Narrow"/>
              </a:rPr>
              <a:t> </a:t>
            </a:r>
            <a:r>
              <a:rPr lang="ru-RU" sz="2400" dirty="0">
                <a:cs typeface="Arial Narrow"/>
              </a:rPr>
              <a:t>и</a:t>
            </a:r>
            <a:r>
              <a:rPr lang="ru-RU" sz="2400" spc="135" dirty="0">
                <a:cs typeface="Arial Narrow"/>
              </a:rPr>
              <a:t> </a:t>
            </a:r>
            <a:r>
              <a:rPr lang="ru-RU" sz="2400" dirty="0">
                <a:cs typeface="Arial Narrow"/>
              </a:rPr>
              <a:t>ориентации</a:t>
            </a:r>
            <a:r>
              <a:rPr lang="ru-RU" sz="2400" spc="140" dirty="0">
                <a:cs typeface="Arial Narrow"/>
              </a:rPr>
              <a:t> </a:t>
            </a:r>
            <a:r>
              <a:rPr lang="ru-RU" sz="2400" spc="-50" dirty="0">
                <a:cs typeface="Arial Narrow"/>
              </a:rPr>
              <a:t>в </a:t>
            </a:r>
            <a:r>
              <a:rPr lang="ru-RU" sz="2400" dirty="0">
                <a:cs typeface="Arial Narrow"/>
              </a:rPr>
              <a:t>мире</a:t>
            </a:r>
            <a:r>
              <a:rPr lang="ru-RU" sz="2400" spc="-15" dirty="0">
                <a:cs typeface="Arial Narrow"/>
              </a:rPr>
              <a:t> </a:t>
            </a:r>
            <a:r>
              <a:rPr lang="ru-RU" sz="2400" spc="-10" dirty="0">
                <a:cs typeface="Arial Narrow"/>
              </a:rPr>
              <a:t>профессий</a:t>
            </a:r>
            <a:endParaRPr lang="ru-RU" sz="24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0014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80A7B6-833E-8BE3-1FC1-FEF2776F100B}"/>
              </a:ext>
            </a:extLst>
          </p:cNvPr>
          <p:cNvSpPr/>
          <p:nvPr/>
        </p:nvSpPr>
        <p:spPr>
          <a:xfrm>
            <a:off x="838199" y="1533467"/>
            <a:ext cx="10700657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325755" lvl="0" indent="0" algn="l" defTabSz="914400" rtl="0" eaLnBrk="1" fontAlgn="auto" latinLnBrk="0" hangingPunct="1">
              <a:lnSpc>
                <a:spcPts val="292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Введено</a:t>
            </a:r>
            <a:r>
              <a:rPr kumimoji="0" lang="ru-RU" sz="3600" b="1" i="0" u="none" strike="noStrike" kern="1200" cap="none" spc="-1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понятие</a:t>
            </a:r>
            <a:r>
              <a:rPr kumimoji="0" lang="ru-RU" sz="3600" b="1" i="0" u="none" strike="noStrike" kern="1200" cap="none" spc="-10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-1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«дистанционные образовательные технологии»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 Narrow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DF1D1AD-1415-68DC-AF7D-033D5FB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174DD5-13EE-F574-70D2-69412F21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FD899-C938-E713-8709-FBCD2A5F3B9D}"/>
              </a:ext>
            </a:extLst>
          </p:cNvPr>
          <p:cNvSpPr txBox="1"/>
          <p:nvPr/>
        </p:nvSpPr>
        <p:spPr>
          <a:xfrm>
            <a:off x="838199" y="544273"/>
            <a:ext cx="9572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ОБНОВЛЕННЫЕ</a:t>
            </a:r>
            <a:r>
              <a:rPr kumimoji="0" lang="ru-RU" sz="2800" b="1" i="0" u="none" strike="noStrike" kern="1200" cap="none" spc="-2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ФГОС: НОВЫЕ ПОНЯТИЯ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2C98D-87F1-711B-0337-D6B0EE0B9AEE}"/>
              </a:ext>
            </a:extLst>
          </p:cNvPr>
          <p:cNvSpPr txBox="1"/>
          <p:nvPr/>
        </p:nvSpPr>
        <p:spPr>
          <a:xfrm>
            <a:off x="838199" y="2828835"/>
            <a:ext cx="10700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III. Требования к условиям реализации программы основного общего образования.</a:t>
            </a:r>
          </a:p>
          <a:p>
            <a:r>
              <a:rPr lang="ru-RU" sz="2400" dirty="0"/>
              <a:t>35.3. возможность использования современных ИКТ в реализации программы основного общего образования, в том числе использование имеющихся средств обучения и воспитания в электронном виде, электронных образовательных и информационных ресурсов, средств определения уровня знаний и оценки компетенций, а также иных объектов, необходимых для организации образовательной деятельности с применением электронного обучения, </a:t>
            </a:r>
            <a:r>
              <a:rPr lang="ru-RU" sz="2400" b="1" dirty="0"/>
              <a:t>дистанционных образовательных технологий</a:t>
            </a:r>
            <a:r>
              <a:rPr lang="ru-RU" sz="2400" dirty="0"/>
              <a:t>, объективного оценивания знаний, умений, навыков и достижений обучающихся.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964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80A7B6-833E-8BE3-1FC1-FEF2776F100B}"/>
              </a:ext>
            </a:extLst>
          </p:cNvPr>
          <p:cNvSpPr/>
          <p:nvPr/>
        </p:nvSpPr>
        <p:spPr>
          <a:xfrm>
            <a:off x="838199" y="1533467"/>
            <a:ext cx="10700657" cy="98919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325755" lvl="0" indent="0" algn="l" defTabSz="914400" rtl="0" eaLnBrk="1" fontAlgn="auto" latinLnBrk="0" hangingPunct="1">
              <a:lnSpc>
                <a:spcPts val="292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Введено</a:t>
            </a:r>
            <a:r>
              <a:rPr kumimoji="0" lang="ru-RU" sz="3600" b="1" i="0" u="none" strike="noStrike" kern="1200" cap="none" spc="-1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понятие</a:t>
            </a:r>
            <a:r>
              <a:rPr kumimoji="0" lang="ru-RU" sz="3600" b="1" i="0" u="none" strike="noStrike" kern="1200" cap="none" spc="-10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 </a:t>
            </a:r>
            <a:r>
              <a:rPr kumimoji="0" lang="ru-RU" sz="3600" b="1" i="0" u="none" strike="noStrike" kern="1200" cap="none" spc="-1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 Narrow"/>
              </a:rPr>
              <a:t>«верифицированные образовательные ресурсы»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 Narrow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DF1D1AD-1415-68DC-AF7D-033D5FB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174DD5-13EE-F574-70D2-69412F21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6"/>
          <a:stretch/>
        </p:blipFill>
        <p:spPr>
          <a:xfrm>
            <a:off x="0" y="311286"/>
            <a:ext cx="12192000" cy="989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FD899-C938-E713-8709-FBCD2A5F3B9D}"/>
              </a:ext>
            </a:extLst>
          </p:cNvPr>
          <p:cNvSpPr txBox="1"/>
          <p:nvPr/>
        </p:nvSpPr>
        <p:spPr>
          <a:xfrm>
            <a:off x="838199" y="544273"/>
            <a:ext cx="9572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ОБНОВЛЕННЫЕ</a:t>
            </a:r>
            <a:r>
              <a:rPr kumimoji="0" lang="ru-RU" sz="2800" b="1" i="0" u="none" strike="noStrike" kern="1200" cap="none" spc="-2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ФГОС: НОВЫЕ ПОНЯТИЯ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71B98-ED15-F2B5-C9D5-2C67D785AF1F}"/>
              </a:ext>
            </a:extLst>
          </p:cNvPr>
          <p:cNvSpPr txBox="1"/>
          <p:nvPr/>
        </p:nvSpPr>
        <p:spPr>
          <a:xfrm>
            <a:off x="838199" y="2755648"/>
            <a:ext cx="107006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III. Требования к условиям реализации программы основного общего образования.</a:t>
            </a:r>
          </a:p>
          <a:p>
            <a:r>
              <a:rPr lang="ru-RU" sz="2400" dirty="0"/>
              <a:t>37.1. Условия информационного обеспечения реализации программы основного общего образования, в том числе адаптированной, должны обеспечиваться также современной информационно-образовательной средой. Информационно-образовательная среда Организации должна обеспечивать: возможность использования участниками образовательного процесса ресурсов и сервисов цифровой образовательной среды; безопасный доступ к </a:t>
            </a:r>
            <a:r>
              <a:rPr lang="ru-RU" sz="2400" b="1" dirty="0"/>
              <a:t>верифицированным образовательным ресурсам </a:t>
            </a:r>
            <a:r>
              <a:rPr lang="ru-RU" sz="2400" dirty="0"/>
              <a:t>цифровой образовательной среды.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789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1347</Words>
  <Application>Microsoft Office PowerPoint</Application>
  <PresentationFormat>Широкоэкранный</PresentationFormat>
  <Paragraphs>165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Microsoft Sans Serif</vt:lpstr>
      <vt:lpstr>Times New Roman</vt:lpstr>
      <vt:lpstr>YS Text</vt:lpstr>
      <vt:lpstr>Тема Office</vt:lpstr>
      <vt:lpstr>Особенности преподавания физики и астрономии в контексте обновленных ФГОС ООО</vt:lpstr>
      <vt:lpstr>ПРАВОВЫЕ НОРМЫ РФ</vt:lpstr>
      <vt:lpstr>ГАРАНТИЯ РАВЕНСТВА РЕСУРСОВ, УСЛОВИЙ И ВОЗМОЖНОСТЕЙ</vt:lpstr>
      <vt:lpstr>ФГОС – КЛЮЧЕВОЙ РЕГУЛЯТОР СОДЕРЖАНИЯ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МЕТОДОЛОГИЧЕСКАЯ ОСНОВА ФГОС</vt:lpstr>
      <vt:lpstr>Презентация PowerPoint</vt:lpstr>
      <vt:lpstr>ДЕТАЛИЗАЦИЯ ТРЕБОВАНИЙ К МЕТАПРЕДМЕТНЫМ РЕЗУЛЬТАТАМ</vt:lpstr>
      <vt:lpstr>Презентация PowerPoint</vt:lpstr>
      <vt:lpstr>ДЕТАЛИЗАЦИЯ ТРЕБОВАНИЙ К ЛИЧНОСТНЫМ РЕЗУЛЬТАТАМ </vt:lpstr>
      <vt:lpstr>ДЕТАЛИЗАЦИЯ ТРЕБОВАНИЙ К ПРЕДМЕТНЫМ РЕЗУЛЬТАТАМ (ПРИМЕР: БИОЛОГИЯ))</vt:lpstr>
      <vt:lpstr>ОСОБЕННОСТИ ТРЕБОВАНИЙ К ИОС В ПРОЕКТАХ ФГОС</vt:lpstr>
      <vt:lpstr>НАУЧНО-МЕТОДИЧЕСКОЕ И ТЕХНОЛОГИЧЕСКОЕ СОПРОВОЖДЕНИЕ ФГОС</vt:lpstr>
      <vt:lpstr>СТРУКТУРА ПРИМЕРНОЙ РАБОЧЕЙ ПРОГРАММЫ ПО ПРЕДМЕТУ</vt:lpstr>
      <vt:lpstr>ПРИМЕРНАЯ РАБОЧАЯ ПРОГРАММА - МЕТОДИЧЕСКИЙ ОРИЕНТИР ДЛЯ УЧИТЕЛЯ</vt:lpstr>
      <vt:lpstr>ПРИМЕРНАЯ РАБОЧАЯ ПРОГРАММА ПО ПРЕДМЕТУ</vt:lpstr>
      <vt:lpstr>РАБОЧАЯ ПРОГРАММА ПО ПРЕДМЕТУ</vt:lpstr>
      <vt:lpstr>НАУЧНО-МЕТОДИЧЕСКОЕ СОПРОВОЖДЕНИЕ ФГОС: КОНСТРУКТОР РАБОЧИХ ПРОГРАММ</vt:lpstr>
      <vt:lpstr> 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ФГОС и Примерная рабочая программа по предмету как ориентиры для проектирования профессиональной деятельности учителя</dc:title>
  <dc:creator>Надежда</dc:creator>
  <cp:lastModifiedBy>Надежда</cp:lastModifiedBy>
  <cp:revision>6</cp:revision>
  <dcterms:created xsi:type="dcterms:W3CDTF">2022-08-20T09:46:47Z</dcterms:created>
  <dcterms:modified xsi:type="dcterms:W3CDTF">2022-08-25T10:11:01Z</dcterms:modified>
</cp:coreProperties>
</file>