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1" r:id="rId5"/>
    <p:sldId id="260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3" r:id="rId38"/>
    <p:sldId id="304" r:id="rId39"/>
    <p:sldId id="305" r:id="rId40"/>
    <p:sldId id="261" r:id="rId41"/>
    <p:sldId id="262" r:id="rId42"/>
    <p:sldId id="263" r:id="rId43"/>
    <p:sldId id="264" r:id="rId44"/>
    <p:sldId id="265" r:id="rId45"/>
    <p:sldId id="266" r:id="rId46"/>
    <p:sldId id="267" r:id="rId47"/>
    <p:sldId id="268" r:id="rId48"/>
    <p:sldId id="269" r:id="rId49"/>
    <p:sldId id="270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7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aaalexperm@yandex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305177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Новые УМК для обучения биологии в Федеральном перечне учебников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dirty="0" smtClean="0"/>
              <a:t>Методический семинар учителей биологии общеобразовательных организаций Пермского края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200" b="1" dirty="0" smtClean="0"/>
              <a:t>18.02.2020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marL="347472" indent="-347472" fontAlgn="base">
              <a:lnSpc>
                <a:spcPct val="80000"/>
              </a:lnSpc>
              <a:spcBef>
                <a:spcPts val="576"/>
              </a:spcBef>
            </a:pPr>
            <a:r>
              <a:rPr lang="ru-RU" b="1" dirty="0" smtClean="0">
                <a:solidFill>
                  <a:schemeClr val="tx1"/>
                </a:solidFill>
                <a:latin typeface="Arial"/>
              </a:rPr>
              <a:t>Акулов Александр Алексеевич      </a:t>
            </a:r>
            <a:endParaRPr lang="ru-RU" b="1" dirty="0" smtClean="0"/>
          </a:p>
          <a:p>
            <a:pPr marL="347472" indent="-347472" fontAlgn="base">
              <a:lnSpc>
                <a:spcPct val="80000"/>
              </a:lnSpc>
              <a:spcBef>
                <a:spcPts val="576"/>
              </a:spcBef>
            </a:pPr>
            <a:r>
              <a:rPr lang="ru-RU" sz="2400" dirty="0" smtClean="0">
                <a:solidFill>
                  <a:schemeClr val="tx1"/>
                </a:solidFill>
                <a:latin typeface="Arial"/>
              </a:rPr>
              <a:t>ведущий научный сотрудник отдела сопровождения ФГОС, доцент, канд. биол. наук</a:t>
            </a:r>
            <a:r>
              <a:rPr lang="ru-RU" dirty="0" smtClean="0">
                <a:solidFill>
                  <a:schemeClr val="tx1"/>
                </a:solidFill>
                <a:latin typeface="Arial"/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pPr marL="347472" indent="-347472" fontAlgn="base">
              <a:lnSpc>
                <a:spcPct val="80000"/>
              </a:lnSpc>
              <a:spcBef>
                <a:spcPts val="576"/>
              </a:spcBef>
            </a:pPr>
            <a:r>
              <a:rPr lang="ru-RU" dirty="0" smtClean="0">
                <a:solidFill>
                  <a:schemeClr val="tx1"/>
                </a:solidFill>
                <a:latin typeface="Arial"/>
              </a:rPr>
              <a:t>Институт развития образования Пермского края </a:t>
            </a:r>
            <a:br>
              <a:rPr lang="ru-RU" dirty="0" smtClean="0">
                <a:solidFill>
                  <a:schemeClr val="tx1"/>
                </a:solidFill>
                <a:latin typeface="Arial"/>
              </a:rPr>
            </a:br>
            <a:r>
              <a:rPr lang="ru-RU" dirty="0" smtClean="0">
                <a:solidFill>
                  <a:schemeClr val="tx1"/>
                </a:solidFill>
                <a:latin typeface="Arial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Arial"/>
              </a:rPr>
            </a:br>
            <a:r>
              <a:rPr lang="en-US" dirty="0" smtClean="0">
                <a:solidFill>
                  <a:schemeClr val="tx1"/>
                </a:solidFill>
                <a:latin typeface="Arial"/>
                <a:hlinkClick r:id="rId2"/>
              </a:rPr>
              <a:t>aaalexperm@yandex.ru</a:t>
            </a:r>
            <a:r>
              <a:rPr lang="en-US" dirty="0" smtClean="0">
                <a:solidFill>
                  <a:schemeClr val="tx1"/>
                </a:solidFill>
                <a:latin typeface="Arial"/>
              </a:rPr>
              <a:t> </a:t>
            </a:r>
            <a:endParaRPr lang="ru-RU" dirty="0" smtClean="0">
              <a:solidFill>
                <a:schemeClr val="tx1"/>
              </a:solidFill>
              <a:latin typeface="Arial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4080" t="20000" r="21981" b="11111"/>
          <a:stretch>
            <a:fillRect/>
          </a:stretch>
        </p:blipFill>
        <p:spPr bwMode="auto">
          <a:xfrm>
            <a:off x="323528" y="404664"/>
            <a:ext cx="835292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4859" t="18889" r="21981" b="20000"/>
          <a:stretch>
            <a:fillRect/>
          </a:stretch>
        </p:blipFill>
        <p:spPr bwMode="auto">
          <a:xfrm>
            <a:off x="395536" y="404664"/>
            <a:ext cx="828092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5053" t="21183" r="22759" b="10797"/>
          <a:stretch>
            <a:fillRect/>
          </a:stretch>
        </p:blipFill>
        <p:spPr bwMode="auto">
          <a:xfrm>
            <a:off x="467544" y="332656"/>
            <a:ext cx="835292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6415" t="19551" r="21203" b="21650"/>
          <a:stretch>
            <a:fillRect/>
          </a:stretch>
        </p:blipFill>
        <p:spPr bwMode="auto">
          <a:xfrm>
            <a:off x="179512" y="404664"/>
            <a:ext cx="864096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6415" t="18159" r="23538" b="10275"/>
          <a:stretch>
            <a:fillRect/>
          </a:stretch>
        </p:blipFill>
        <p:spPr bwMode="auto">
          <a:xfrm>
            <a:off x="251520" y="404664"/>
            <a:ext cx="849694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6415" t="20957" r="23538" b="10681"/>
          <a:stretch>
            <a:fillRect/>
          </a:stretch>
        </p:blipFill>
        <p:spPr bwMode="auto">
          <a:xfrm>
            <a:off x="251520" y="332656"/>
            <a:ext cx="8640960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7193" t="11111" r="28986" b="12222"/>
          <a:stretch>
            <a:fillRect/>
          </a:stretch>
        </p:blipFill>
        <p:spPr bwMode="auto">
          <a:xfrm>
            <a:off x="611560" y="476672"/>
            <a:ext cx="8208912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167" t="14512" r="25189" b="31585"/>
          <a:stretch>
            <a:fillRect/>
          </a:stretch>
        </p:blipFill>
        <p:spPr bwMode="auto">
          <a:xfrm>
            <a:off x="107504" y="332656"/>
            <a:ext cx="8712968" cy="5855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304" t="13434" r="24846" b="30046"/>
          <a:stretch>
            <a:fillRect/>
          </a:stretch>
        </p:blipFill>
        <p:spPr bwMode="auto">
          <a:xfrm>
            <a:off x="251520" y="332656"/>
            <a:ext cx="8640960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1325" t="21342" r="33082" b="19024"/>
          <a:stretch>
            <a:fillRect/>
          </a:stretch>
        </p:blipFill>
        <p:spPr bwMode="auto">
          <a:xfrm>
            <a:off x="117475" y="476672"/>
            <a:ext cx="890905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Ь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 l="1694" t="12729" r="21367" b="621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8579" t="19878" r="32807" b="10732"/>
          <a:stretch>
            <a:fillRect/>
          </a:stretch>
        </p:blipFill>
        <p:spPr bwMode="auto">
          <a:xfrm>
            <a:off x="-12700" y="539750"/>
            <a:ext cx="8977188" cy="591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8558" t="21374" r="32411" b="10687"/>
          <a:stretch>
            <a:fillRect/>
          </a:stretch>
        </p:blipFill>
        <p:spPr bwMode="auto">
          <a:xfrm>
            <a:off x="-42157" y="550627"/>
            <a:ext cx="8934638" cy="5756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8387" t="11908" r="32411" b="10687"/>
          <a:stretch>
            <a:fillRect/>
          </a:stretch>
        </p:blipFill>
        <p:spPr bwMode="auto">
          <a:xfrm>
            <a:off x="323528" y="391602"/>
            <a:ext cx="8424936" cy="6277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7864" t="20916" r="31724" b="10840"/>
          <a:stretch>
            <a:fillRect/>
          </a:stretch>
        </p:blipFill>
        <p:spPr bwMode="auto">
          <a:xfrm>
            <a:off x="160600" y="404664"/>
            <a:ext cx="882280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7871" t="12519" r="31981" b="10687"/>
          <a:stretch>
            <a:fillRect/>
          </a:stretch>
        </p:blipFill>
        <p:spPr bwMode="auto">
          <a:xfrm>
            <a:off x="77746" y="574481"/>
            <a:ext cx="8988508" cy="6022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8301" t="12214" r="33442" b="10788"/>
          <a:stretch>
            <a:fillRect/>
          </a:stretch>
        </p:blipFill>
        <p:spPr bwMode="auto">
          <a:xfrm>
            <a:off x="73135" y="657970"/>
            <a:ext cx="8997729" cy="579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8215" t="10992" r="32927" b="11298"/>
          <a:stretch>
            <a:fillRect/>
          </a:stretch>
        </p:blipFill>
        <p:spPr bwMode="auto">
          <a:xfrm>
            <a:off x="136746" y="404664"/>
            <a:ext cx="8870508" cy="6048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9075" t="11908" r="33694" b="10840"/>
          <a:stretch>
            <a:fillRect/>
          </a:stretch>
        </p:blipFill>
        <p:spPr bwMode="auto">
          <a:xfrm>
            <a:off x="180478" y="443285"/>
            <a:ext cx="8783044" cy="5971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825" t="14962" r="25451" b="17557"/>
          <a:stretch>
            <a:fillRect/>
          </a:stretch>
        </p:blipFill>
        <p:spPr bwMode="auto">
          <a:xfrm>
            <a:off x="98577" y="260648"/>
            <a:ext cx="8946846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654" t="15115" r="25107" b="17663"/>
          <a:stretch>
            <a:fillRect/>
          </a:stretch>
        </p:blipFill>
        <p:spPr bwMode="auto">
          <a:xfrm>
            <a:off x="45306" y="404664"/>
            <a:ext cx="905338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 l="2557" t="12070" r="20778" b="7733"/>
          <a:stretch>
            <a:fillRect/>
          </a:stretch>
        </p:blipFill>
        <p:spPr bwMode="auto">
          <a:xfrm>
            <a:off x="0" y="0"/>
            <a:ext cx="937895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911" t="13893" r="24334" b="12942"/>
          <a:stretch>
            <a:fillRect/>
          </a:stretch>
        </p:blipFill>
        <p:spPr bwMode="auto">
          <a:xfrm>
            <a:off x="13501" y="498944"/>
            <a:ext cx="9116998" cy="586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944" t="15420" r="25107" b="14457"/>
          <a:stretch>
            <a:fillRect/>
          </a:stretch>
        </p:blipFill>
        <p:spPr bwMode="auto">
          <a:xfrm>
            <a:off x="107504" y="332656"/>
            <a:ext cx="8784976" cy="5962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855" t="13893" r="24936" b="13893"/>
          <a:stretch>
            <a:fillRect/>
          </a:stretch>
        </p:blipFill>
        <p:spPr bwMode="auto">
          <a:xfrm>
            <a:off x="179512" y="506895"/>
            <a:ext cx="8712968" cy="5844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740" t="12519" r="25279" b="13427"/>
          <a:stretch>
            <a:fillRect/>
          </a:stretch>
        </p:blipFill>
        <p:spPr bwMode="auto">
          <a:xfrm>
            <a:off x="104941" y="548680"/>
            <a:ext cx="8934118" cy="545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2026" t="14809" r="24506" b="13893"/>
          <a:stretch>
            <a:fillRect/>
          </a:stretch>
        </p:blipFill>
        <p:spPr bwMode="auto">
          <a:xfrm>
            <a:off x="5549" y="578457"/>
            <a:ext cx="9132901" cy="5701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2286" t="12977" r="25451" b="13893"/>
          <a:stretch>
            <a:fillRect/>
          </a:stretch>
        </p:blipFill>
        <p:spPr bwMode="auto">
          <a:xfrm>
            <a:off x="179512" y="626165"/>
            <a:ext cx="8640960" cy="5605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599" t="14046" r="25279" b="13885"/>
          <a:stretch>
            <a:fillRect/>
          </a:stretch>
        </p:blipFill>
        <p:spPr bwMode="auto">
          <a:xfrm>
            <a:off x="179512" y="594360"/>
            <a:ext cx="8712968" cy="566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361" t="15304" r="24682" b="14760"/>
          <a:stretch>
            <a:fillRect/>
          </a:stretch>
        </p:blipFill>
        <p:spPr bwMode="auto">
          <a:xfrm>
            <a:off x="179512" y="450409"/>
            <a:ext cx="8784976" cy="5957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772" t="16174" r="25171" b="14783"/>
          <a:stretch>
            <a:fillRect/>
          </a:stretch>
        </p:blipFill>
        <p:spPr bwMode="auto">
          <a:xfrm>
            <a:off x="27632" y="794441"/>
            <a:ext cx="9088736" cy="5269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9675" t="16348" r="25465" b="29391"/>
          <a:stretch>
            <a:fillRect/>
          </a:stretch>
        </p:blipFill>
        <p:spPr bwMode="auto">
          <a:xfrm>
            <a:off x="312816" y="491150"/>
            <a:ext cx="8518368" cy="5875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826" t="3120" r="6612" b="19591"/>
          <a:stretch>
            <a:fillRect/>
          </a:stretch>
        </p:blipFill>
        <p:spPr bwMode="auto">
          <a:xfrm>
            <a:off x="323528" y="404664"/>
            <a:ext cx="856895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 l="2515" t="13194" r="21603" b="5289"/>
          <a:stretch>
            <a:fillRect/>
          </a:stretch>
        </p:blipFill>
        <p:spPr bwMode="auto">
          <a:xfrm>
            <a:off x="0" y="0"/>
            <a:ext cx="93091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 t="13194" r="20778" b="678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 l="1694" t="10992" r="19954" b="7458"/>
          <a:stretch>
            <a:fillRect/>
          </a:stretch>
        </p:blipFill>
        <p:spPr bwMode="auto">
          <a:xfrm>
            <a:off x="0" y="-99392"/>
            <a:ext cx="9455150" cy="71796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1732" t="15395" r="20778" b="797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 cstate="print"/>
          <a:srcRect l="2518" t="13194" r="20778" b="7492"/>
          <a:stretch>
            <a:fillRect/>
          </a:stretch>
        </p:blipFill>
        <p:spPr bwMode="auto">
          <a:xfrm>
            <a:off x="0" y="0"/>
            <a:ext cx="9309100" cy="696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print"/>
          <a:srcRect l="1692" t="10992" r="20778" b="7310"/>
          <a:stretch>
            <a:fillRect/>
          </a:stretch>
        </p:blipFill>
        <p:spPr bwMode="auto">
          <a:xfrm>
            <a:off x="0" y="0"/>
            <a:ext cx="9144000" cy="696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8281" t="12070" r="9232" b="5531"/>
          <a:stretch>
            <a:fillRect/>
          </a:stretch>
        </p:blipFill>
        <p:spPr bwMode="auto">
          <a:xfrm>
            <a:off x="0" y="0"/>
            <a:ext cx="9217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print"/>
          <a:srcRect l="1732" t="13194" r="30111" b="42044"/>
          <a:stretch>
            <a:fillRect/>
          </a:stretch>
        </p:blipFill>
        <p:spPr bwMode="auto">
          <a:xfrm>
            <a:off x="0" y="457200"/>
            <a:ext cx="8892480" cy="5420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1733" t="13194" r="20778" b="7492"/>
          <a:stretch>
            <a:fillRect/>
          </a:stretch>
        </p:blipFill>
        <p:spPr bwMode="auto">
          <a:xfrm>
            <a:off x="0" y="0"/>
            <a:ext cx="9378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t="13194" r="18303" b="7542"/>
          <a:stretch>
            <a:fillRect/>
          </a:stretch>
        </p:blipFill>
        <p:spPr bwMode="auto">
          <a:xfrm>
            <a:off x="0" y="0"/>
            <a:ext cx="9217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 l="44395" t="13772" r="26535" b="3111"/>
          <a:stretch>
            <a:fillRect/>
          </a:stretch>
        </p:blipFill>
        <p:spPr bwMode="auto">
          <a:xfrm>
            <a:off x="323528" y="-171400"/>
            <a:ext cx="8496944" cy="6768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6178" t="19318" r="22003" b="9091"/>
          <a:stretch>
            <a:fillRect/>
          </a:stretch>
        </p:blipFill>
        <p:spPr bwMode="auto">
          <a:xfrm>
            <a:off x="395536" y="332656"/>
            <a:ext cx="8424936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6415" t="6024" r="22759" b="4819"/>
          <a:stretch>
            <a:fillRect/>
          </a:stretch>
        </p:blipFill>
        <p:spPr bwMode="auto">
          <a:xfrm>
            <a:off x="251520" y="476672"/>
            <a:ext cx="849694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7193" t="19227" r="24316" b="13480"/>
          <a:stretch>
            <a:fillRect/>
          </a:stretch>
        </p:blipFill>
        <p:spPr bwMode="auto">
          <a:xfrm>
            <a:off x="251520" y="404664"/>
            <a:ext cx="849694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4080" t="18182" r="22759" b="4545"/>
          <a:stretch>
            <a:fillRect/>
          </a:stretch>
        </p:blipFill>
        <p:spPr bwMode="auto">
          <a:xfrm>
            <a:off x="323528" y="476672"/>
            <a:ext cx="8424936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32</Words>
  <Application>Microsoft Office PowerPoint</Application>
  <PresentationFormat>Экран (4:3)</PresentationFormat>
  <Paragraphs>5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Новые УМК для обучения биологии в Федеральном перечне учебников  Методический семинар учителей биологии общеобразовательных организаций Пермского края  18.02.2020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28</cp:revision>
  <dcterms:created xsi:type="dcterms:W3CDTF">2020-02-14T08:04:10Z</dcterms:created>
  <dcterms:modified xsi:type="dcterms:W3CDTF">2020-02-17T19:18:44Z</dcterms:modified>
</cp:coreProperties>
</file>