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6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7.xml" ContentType="application/vnd.openxmlformats-officedocument.theme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theme/theme8.xml" ContentType="application/vnd.openxmlformats-officedocument.theme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theme/theme9.xml" ContentType="application/vnd.openxmlformats-officedocument.theme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theme/theme10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  <p:sldMasterId id="2147483674" r:id="rId3"/>
    <p:sldMasterId id="2147483687" r:id="rId4"/>
    <p:sldMasterId id="2147483700" r:id="rId5"/>
    <p:sldMasterId id="2147483713" r:id="rId6"/>
    <p:sldMasterId id="2147483726" r:id="rId7"/>
    <p:sldMasterId id="2147483739" r:id="rId8"/>
    <p:sldMasterId id="2147483752" r:id="rId9"/>
    <p:sldMasterId id="2147483765" r:id="rId10"/>
  </p:sldMasterIdLst>
  <p:sldIdLst>
    <p:sldId id="256" r:id="rId11"/>
    <p:sldId id="257" r:id="rId12"/>
    <p:sldId id="258" r:id="rId13"/>
    <p:sldId id="259" r:id="rId14"/>
    <p:sldId id="260" r:id="rId15"/>
    <p:sldId id="261" r:id="rId16"/>
    <p:sldId id="262" r:id="rId17"/>
    <p:sldId id="263" r:id="rId18"/>
    <p:sldId id="264" r:id="rId19"/>
    <p:sldId id="265" r:id="rId20"/>
    <p:sldId id="266" r:id="rId21"/>
    <p:sldId id="267" r:id="rId22"/>
    <p:sldId id="268" r:id="rId23"/>
    <p:sldId id="269" r:id="rId24"/>
    <p:sldId id="270" r:id="rId25"/>
    <p:sldId id="271" r:id="rId26"/>
    <p:sldId id="272" r:id="rId27"/>
    <p:sldId id="273" r:id="rId28"/>
    <p:sldId id="274" r:id="rId29"/>
    <p:sldId id="275" r:id="rId30"/>
    <p:sldId id="276" r:id="rId31"/>
    <p:sldId id="277" r:id="rId32"/>
    <p:sldId id="278" r:id="rId33"/>
    <p:sldId id="279" r:id="rId34"/>
    <p:sldId id="280" r:id="rId35"/>
    <p:sldId id="281" r:id="rId36"/>
    <p:sldId id="282" r:id="rId37"/>
    <p:sldId id="283" r:id="rId38"/>
    <p:sldId id="284" r:id="rId39"/>
    <p:sldId id="285" r:id="rId40"/>
    <p:sldId id="286" r:id="rId41"/>
    <p:sldId id="287" r:id="rId42"/>
    <p:sldId id="288" r:id="rId43"/>
    <p:sldId id="289" r:id="rId44"/>
    <p:sldId id="290" r:id="rId45"/>
    <p:sldId id="291" r:id="rId46"/>
    <p:sldId id="292" r:id="rId47"/>
    <p:sldId id="293" r:id="rId48"/>
    <p:sldId id="294" r:id="rId49"/>
    <p:sldId id="295" r:id="rId50"/>
    <p:sldId id="296" r:id="rId51"/>
  </p:sldIdLst>
  <p:sldSz cx="12193588" cy="6858000"/>
  <p:notesSz cx="7559675" cy="106918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850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slide" Target="slides/slide29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42" Type="http://schemas.openxmlformats.org/officeDocument/2006/relationships/slide" Target="slides/slide32.xml"/><Relationship Id="rId47" Type="http://schemas.openxmlformats.org/officeDocument/2006/relationships/slide" Target="slides/slide37.xml"/><Relationship Id="rId50" Type="http://schemas.openxmlformats.org/officeDocument/2006/relationships/slide" Target="slides/slide40.xml"/><Relationship Id="rId55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9" Type="http://schemas.openxmlformats.org/officeDocument/2006/relationships/slide" Target="slides/slide19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40" Type="http://schemas.openxmlformats.org/officeDocument/2006/relationships/slide" Target="slides/slide30.xml"/><Relationship Id="rId45" Type="http://schemas.openxmlformats.org/officeDocument/2006/relationships/slide" Target="slides/slide35.xml"/><Relationship Id="rId53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4" Type="http://schemas.openxmlformats.org/officeDocument/2006/relationships/slide" Target="slides/slide34.xml"/><Relationship Id="rId52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43" Type="http://schemas.openxmlformats.org/officeDocument/2006/relationships/slide" Target="slides/slide33.xml"/><Relationship Id="rId48" Type="http://schemas.openxmlformats.org/officeDocument/2006/relationships/slide" Target="slides/slide38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slide" Target="slides/slide28.xml"/><Relationship Id="rId46" Type="http://schemas.openxmlformats.org/officeDocument/2006/relationships/slide" Target="slides/slide36.xml"/><Relationship Id="rId20" Type="http://schemas.openxmlformats.org/officeDocument/2006/relationships/slide" Target="slides/slide10.xml"/><Relationship Id="rId41" Type="http://schemas.openxmlformats.org/officeDocument/2006/relationships/slide" Target="slides/slide31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49" Type="http://schemas.openxmlformats.org/officeDocument/2006/relationships/slide" Target="slides/slide3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352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352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352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352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33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50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40" name="PlaceHolder 3"/>
          <p:cNvSpPr>
            <a:spLocks noGrp="1"/>
          </p:cNvSpPr>
          <p:nvPr>
            <p:ph type="body"/>
          </p:nvPr>
        </p:nvSpPr>
        <p:spPr>
          <a:xfrm>
            <a:off x="6232680" y="1604520"/>
            <a:ext cx="53550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352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3520" cy="5307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352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34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50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45" name="PlaceHolder 3"/>
          <p:cNvSpPr>
            <a:spLocks noGrp="1"/>
          </p:cNvSpPr>
          <p:nvPr>
            <p:ph type="body"/>
          </p:nvPr>
        </p:nvSpPr>
        <p:spPr>
          <a:xfrm>
            <a:off x="6232680" y="1604520"/>
            <a:ext cx="53550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46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50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352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34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50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49" name="PlaceHolder 3"/>
          <p:cNvSpPr>
            <a:spLocks noGrp="1"/>
          </p:cNvSpPr>
          <p:nvPr>
            <p:ph type="body"/>
          </p:nvPr>
        </p:nvSpPr>
        <p:spPr>
          <a:xfrm>
            <a:off x="6232680" y="1604520"/>
            <a:ext cx="53550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50" name="PlaceHolder 4"/>
          <p:cNvSpPr>
            <a:spLocks noGrp="1"/>
          </p:cNvSpPr>
          <p:nvPr>
            <p:ph type="body"/>
          </p:nvPr>
        </p:nvSpPr>
        <p:spPr>
          <a:xfrm>
            <a:off x="6232680" y="3682080"/>
            <a:ext cx="53550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352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35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50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53" name="PlaceHolder 3"/>
          <p:cNvSpPr>
            <a:spLocks noGrp="1"/>
          </p:cNvSpPr>
          <p:nvPr>
            <p:ph type="body"/>
          </p:nvPr>
        </p:nvSpPr>
        <p:spPr>
          <a:xfrm>
            <a:off x="6232680" y="1604520"/>
            <a:ext cx="53550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5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352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352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35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352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57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352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352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35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50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60" name="PlaceHolder 3"/>
          <p:cNvSpPr>
            <a:spLocks noGrp="1"/>
          </p:cNvSpPr>
          <p:nvPr>
            <p:ph type="body"/>
          </p:nvPr>
        </p:nvSpPr>
        <p:spPr>
          <a:xfrm>
            <a:off x="6232680" y="1604520"/>
            <a:ext cx="53550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61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50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62" name="PlaceHolder 5"/>
          <p:cNvSpPr>
            <a:spLocks noGrp="1"/>
          </p:cNvSpPr>
          <p:nvPr>
            <p:ph type="body"/>
          </p:nvPr>
        </p:nvSpPr>
        <p:spPr>
          <a:xfrm>
            <a:off x="6232680" y="3682080"/>
            <a:ext cx="53550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352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36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4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65" name="PlaceHolder 3"/>
          <p:cNvSpPr>
            <a:spLocks noGrp="1"/>
          </p:cNvSpPr>
          <p:nvPr>
            <p:ph type="body"/>
          </p:nvPr>
        </p:nvSpPr>
        <p:spPr>
          <a:xfrm>
            <a:off x="4320000" y="1604520"/>
            <a:ext cx="35334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66" name="PlaceHolder 4"/>
          <p:cNvSpPr>
            <a:spLocks noGrp="1"/>
          </p:cNvSpPr>
          <p:nvPr>
            <p:ph type="body"/>
          </p:nvPr>
        </p:nvSpPr>
        <p:spPr>
          <a:xfrm>
            <a:off x="8030520" y="1604520"/>
            <a:ext cx="35334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67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4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68" name="PlaceHolder 6"/>
          <p:cNvSpPr>
            <a:spLocks noGrp="1"/>
          </p:cNvSpPr>
          <p:nvPr>
            <p:ph type="body"/>
          </p:nvPr>
        </p:nvSpPr>
        <p:spPr>
          <a:xfrm>
            <a:off x="4320000" y="3682080"/>
            <a:ext cx="35334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69" name="PlaceHolder 7"/>
          <p:cNvSpPr>
            <a:spLocks noGrp="1"/>
          </p:cNvSpPr>
          <p:nvPr>
            <p:ph type="body"/>
          </p:nvPr>
        </p:nvSpPr>
        <p:spPr>
          <a:xfrm>
            <a:off x="8030520" y="3682080"/>
            <a:ext cx="35334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352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50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232680" y="1604520"/>
            <a:ext cx="53550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50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6232680" y="3682080"/>
            <a:ext cx="53550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352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37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3520" cy="3977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352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37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352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352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37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50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78" name="PlaceHolder 3"/>
          <p:cNvSpPr>
            <a:spLocks noGrp="1"/>
          </p:cNvSpPr>
          <p:nvPr>
            <p:ph type="body"/>
          </p:nvPr>
        </p:nvSpPr>
        <p:spPr>
          <a:xfrm>
            <a:off x="6232680" y="1604520"/>
            <a:ext cx="53550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352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3520" cy="5307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352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38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50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83" name="PlaceHolder 3"/>
          <p:cNvSpPr>
            <a:spLocks noGrp="1"/>
          </p:cNvSpPr>
          <p:nvPr>
            <p:ph type="body"/>
          </p:nvPr>
        </p:nvSpPr>
        <p:spPr>
          <a:xfrm>
            <a:off x="6232680" y="1604520"/>
            <a:ext cx="53550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8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50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352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38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50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87" name="PlaceHolder 3"/>
          <p:cNvSpPr>
            <a:spLocks noGrp="1"/>
          </p:cNvSpPr>
          <p:nvPr>
            <p:ph type="body"/>
          </p:nvPr>
        </p:nvSpPr>
        <p:spPr>
          <a:xfrm>
            <a:off x="6232680" y="1604520"/>
            <a:ext cx="53550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88" name="PlaceHolder 4"/>
          <p:cNvSpPr>
            <a:spLocks noGrp="1"/>
          </p:cNvSpPr>
          <p:nvPr>
            <p:ph type="body"/>
          </p:nvPr>
        </p:nvSpPr>
        <p:spPr>
          <a:xfrm>
            <a:off x="6232680" y="3682080"/>
            <a:ext cx="53550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352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39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50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91" name="PlaceHolder 3"/>
          <p:cNvSpPr>
            <a:spLocks noGrp="1"/>
          </p:cNvSpPr>
          <p:nvPr>
            <p:ph type="body"/>
          </p:nvPr>
        </p:nvSpPr>
        <p:spPr>
          <a:xfrm>
            <a:off x="6232680" y="1604520"/>
            <a:ext cx="53550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9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352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352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39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352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95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352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352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39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50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98" name="PlaceHolder 3"/>
          <p:cNvSpPr>
            <a:spLocks noGrp="1"/>
          </p:cNvSpPr>
          <p:nvPr>
            <p:ph type="body"/>
          </p:nvPr>
        </p:nvSpPr>
        <p:spPr>
          <a:xfrm>
            <a:off x="6232680" y="1604520"/>
            <a:ext cx="53550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99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50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400" name="PlaceHolder 5"/>
          <p:cNvSpPr>
            <a:spLocks noGrp="1"/>
          </p:cNvSpPr>
          <p:nvPr>
            <p:ph type="body"/>
          </p:nvPr>
        </p:nvSpPr>
        <p:spPr>
          <a:xfrm>
            <a:off x="6232680" y="3682080"/>
            <a:ext cx="53550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352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4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4320000" y="1604520"/>
            <a:ext cx="35334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8030520" y="1604520"/>
            <a:ext cx="35334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4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4320000" y="3682080"/>
            <a:ext cx="35334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8030520" y="3682080"/>
            <a:ext cx="35334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352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40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4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403" name="PlaceHolder 3"/>
          <p:cNvSpPr>
            <a:spLocks noGrp="1"/>
          </p:cNvSpPr>
          <p:nvPr>
            <p:ph type="body"/>
          </p:nvPr>
        </p:nvSpPr>
        <p:spPr>
          <a:xfrm>
            <a:off x="4320000" y="1604520"/>
            <a:ext cx="35334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404" name="PlaceHolder 4"/>
          <p:cNvSpPr>
            <a:spLocks noGrp="1"/>
          </p:cNvSpPr>
          <p:nvPr>
            <p:ph type="body"/>
          </p:nvPr>
        </p:nvSpPr>
        <p:spPr>
          <a:xfrm>
            <a:off x="8030520" y="1604520"/>
            <a:ext cx="35334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405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4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406" name="PlaceHolder 6"/>
          <p:cNvSpPr>
            <a:spLocks noGrp="1"/>
          </p:cNvSpPr>
          <p:nvPr>
            <p:ph type="body"/>
          </p:nvPr>
        </p:nvSpPr>
        <p:spPr>
          <a:xfrm>
            <a:off x="4320000" y="3682080"/>
            <a:ext cx="35334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407" name="PlaceHolder 7"/>
          <p:cNvSpPr>
            <a:spLocks noGrp="1"/>
          </p:cNvSpPr>
          <p:nvPr>
            <p:ph type="body"/>
          </p:nvPr>
        </p:nvSpPr>
        <p:spPr>
          <a:xfrm>
            <a:off x="8030520" y="3682080"/>
            <a:ext cx="35334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352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41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3520" cy="3977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352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4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352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352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4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50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46" name="PlaceHolder 3"/>
          <p:cNvSpPr>
            <a:spLocks noGrp="1"/>
          </p:cNvSpPr>
          <p:nvPr>
            <p:ph type="body"/>
          </p:nvPr>
        </p:nvSpPr>
        <p:spPr>
          <a:xfrm>
            <a:off x="6232680" y="1604520"/>
            <a:ext cx="53550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352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3520" cy="5307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352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5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50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51" name="PlaceHolder 3"/>
          <p:cNvSpPr>
            <a:spLocks noGrp="1"/>
          </p:cNvSpPr>
          <p:nvPr>
            <p:ph type="body"/>
          </p:nvPr>
        </p:nvSpPr>
        <p:spPr>
          <a:xfrm>
            <a:off x="6232680" y="1604520"/>
            <a:ext cx="53550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5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50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352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3520" cy="3977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352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5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50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55" name="PlaceHolder 3"/>
          <p:cNvSpPr>
            <a:spLocks noGrp="1"/>
          </p:cNvSpPr>
          <p:nvPr>
            <p:ph type="body"/>
          </p:nvPr>
        </p:nvSpPr>
        <p:spPr>
          <a:xfrm>
            <a:off x="6232680" y="1604520"/>
            <a:ext cx="53550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56" name="PlaceHolder 4"/>
          <p:cNvSpPr>
            <a:spLocks noGrp="1"/>
          </p:cNvSpPr>
          <p:nvPr>
            <p:ph type="body"/>
          </p:nvPr>
        </p:nvSpPr>
        <p:spPr>
          <a:xfrm>
            <a:off x="6232680" y="3682080"/>
            <a:ext cx="53550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352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5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50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59" name="PlaceHolder 3"/>
          <p:cNvSpPr>
            <a:spLocks noGrp="1"/>
          </p:cNvSpPr>
          <p:nvPr>
            <p:ph type="body"/>
          </p:nvPr>
        </p:nvSpPr>
        <p:spPr>
          <a:xfrm>
            <a:off x="6232680" y="1604520"/>
            <a:ext cx="53550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60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352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352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6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352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63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352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352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6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50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66" name="PlaceHolder 3"/>
          <p:cNvSpPr>
            <a:spLocks noGrp="1"/>
          </p:cNvSpPr>
          <p:nvPr>
            <p:ph type="body"/>
          </p:nvPr>
        </p:nvSpPr>
        <p:spPr>
          <a:xfrm>
            <a:off x="6232680" y="1604520"/>
            <a:ext cx="53550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67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50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68" name="PlaceHolder 5"/>
          <p:cNvSpPr>
            <a:spLocks noGrp="1"/>
          </p:cNvSpPr>
          <p:nvPr>
            <p:ph type="body"/>
          </p:nvPr>
        </p:nvSpPr>
        <p:spPr>
          <a:xfrm>
            <a:off x="6232680" y="3682080"/>
            <a:ext cx="53550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352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7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4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71" name="PlaceHolder 3"/>
          <p:cNvSpPr>
            <a:spLocks noGrp="1"/>
          </p:cNvSpPr>
          <p:nvPr>
            <p:ph type="body"/>
          </p:nvPr>
        </p:nvSpPr>
        <p:spPr>
          <a:xfrm>
            <a:off x="4320000" y="1604520"/>
            <a:ext cx="35334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72" name="PlaceHolder 4"/>
          <p:cNvSpPr>
            <a:spLocks noGrp="1"/>
          </p:cNvSpPr>
          <p:nvPr>
            <p:ph type="body"/>
          </p:nvPr>
        </p:nvSpPr>
        <p:spPr>
          <a:xfrm>
            <a:off x="8030520" y="1604520"/>
            <a:ext cx="35334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73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4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74" name="PlaceHolder 6"/>
          <p:cNvSpPr>
            <a:spLocks noGrp="1"/>
          </p:cNvSpPr>
          <p:nvPr>
            <p:ph type="body"/>
          </p:nvPr>
        </p:nvSpPr>
        <p:spPr>
          <a:xfrm>
            <a:off x="4320000" y="3682080"/>
            <a:ext cx="35334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75" name="PlaceHolder 7"/>
          <p:cNvSpPr>
            <a:spLocks noGrp="1"/>
          </p:cNvSpPr>
          <p:nvPr>
            <p:ph type="body"/>
          </p:nvPr>
        </p:nvSpPr>
        <p:spPr>
          <a:xfrm>
            <a:off x="8030520" y="3682080"/>
            <a:ext cx="35334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352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80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3520" cy="3977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352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8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352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352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8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50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85" name="PlaceHolder 3"/>
          <p:cNvSpPr>
            <a:spLocks noGrp="1"/>
          </p:cNvSpPr>
          <p:nvPr>
            <p:ph type="body"/>
          </p:nvPr>
        </p:nvSpPr>
        <p:spPr>
          <a:xfrm>
            <a:off x="6232680" y="1604520"/>
            <a:ext cx="53550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352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352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352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3520" cy="5307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352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8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50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90" name="PlaceHolder 3"/>
          <p:cNvSpPr>
            <a:spLocks noGrp="1"/>
          </p:cNvSpPr>
          <p:nvPr>
            <p:ph type="body"/>
          </p:nvPr>
        </p:nvSpPr>
        <p:spPr>
          <a:xfrm>
            <a:off x="6232680" y="1604520"/>
            <a:ext cx="53550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91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50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352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9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50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94" name="PlaceHolder 3"/>
          <p:cNvSpPr>
            <a:spLocks noGrp="1"/>
          </p:cNvSpPr>
          <p:nvPr>
            <p:ph type="body"/>
          </p:nvPr>
        </p:nvSpPr>
        <p:spPr>
          <a:xfrm>
            <a:off x="6232680" y="1604520"/>
            <a:ext cx="53550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95" name="PlaceHolder 4"/>
          <p:cNvSpPr>
            <a:spLocks noGrp="1"/>
          </p:cNvSpPr>
          <p:nvPr>
            <p:ph type="body"/>
          </p:nvPr>
        </p:nvSpPr>
        <p:spPr>
          <a:xfrm>
            <a:off x="6232680" y="3682080"/>
            <a:ext cx="53550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352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9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50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98" name="PlaceHolder 3"/>
          <p:cNvSpPr>
            <a:spLocks noGrp="1"/>
          </p:cNvSpPr>
          <p:nvPr>
            <p:ph type="body"/>
          </p:nvPr>
        </p:nvSpPr>
        <p:spPr>
          <a:xfrm>
            <a:off x="6232680" y="1604520"/>
            <a:ext cx="53550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99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352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352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10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352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02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352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352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10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50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05" name="PlaceHolder 3"/>
          <p:cNvSpPr>
            <a:spLocks noGrp="1"/>
          </p:cNvSpPr>
          <p:nvPr>
            <p:ph type="body"/>
          </p:nvPr>
        </p:nvSpPr>
        <p:spPr>
          <a:xfrm>
            <a:off x="6232680" y="1604520"/>
            <a:ext cx="53550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06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50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07" name="PlaceHolder 5"/>
          <p:cNvSpPr>
            <a:spLocks noGrp="1"/>
          </p:cNvSpPr>
          <p:nvPr>
            <p:ph type="body"/>
          </p:nvPr>
        </p:nvSpPr>
        <p:spPr>
          <a:xfrm>
            <a:off x="6232680" y="3682080"/>
            <a:ext cx="53550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352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10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4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10" name="PlaceHolder 3"/>
          <p:cNvSpPr>
            <a:spLocks noGrp="1"/>
          </p:cNvSpPr>
          <p:nvPr>
            <p:ph type="body"/>
          </p:nvPr>
        </p:nvSpPr>
        <p:spPr>
          <a:xfrm>
            <a:off x="4320000" y="1604520"/>
            <a:ext cx="35334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11" name="PlaceHolder 4"/>
          <p:cNvSpPr>
            <a:spLocks noGrp="1"/>
          </p:cNvSpPr>
          <p:nvPr>
            <p:ph type="body"/>
          </p:nvPr>
        </p:nvSpPr>
        <p:spPr>
          <a:xfrm>
            <a:off x="8030520" y="1604520"/>
            <a:ext cx="35334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12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4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13" name="PlaceHolder 6"/>
          <p:cNvSpPr>
            <a:spLocks noGrp="1"/>
          </p:cNvSpPr>
          <p:nvPr>
            <p:ph type="body"/>
          </p:nvPr>
        </p:nvSpPr>
        <p:spPr>
          <a:xfrm>
            <a:off x="4320000" y="3682080"/>
            <a:ext cx="35334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14" name="PlaceHolder 7"/>
          <p:cNvSpPr>
            <a:spLocks noGrp="1"/>
          </p:cNvSpPr>
          <p:nvPr>
            <p:ph type="body"/>
          </p:nvPr>
        </p:nvSpPr>
        <p:spPr>
          <a:xfrm>
            <a:off x="8030520" y="3682080"/>
            <a:ext cx="35334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352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124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3520" cy="3977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352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12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352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352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50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6232680" y="1604520"/>
            <a:ext cx="53550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352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12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50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29" name="PlaceHolder 3"/>
          <p:cNvSpPr>
            <a:spLocks noGrp="1"/>
          </p:cNvSpPr>
          <p:nvPr>
            <p:ph type="body"/>
          </p:nvPr>
        </p:nvSpPr>
        <p:spPr>
          <a:xfrm>
            <a:off x="6232680" y="1604520"/>
            <a:ext cx="53550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352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3520" cy="5307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352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13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50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34" name="PlaceHolder 3"/>
          <p:cNvSpPr>
            <a:spLocks noGrp="1"/>
          </p:cNvSpPr>
          <p:nvPr>
            <p:ph type="body"/>
          </p:nvPr>
        </p:nvSpPr>
        <p:spPr>
          <a:xfrm>
            <a:off x="6232680" y="1604520"/>
            <a:ext cx="53550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35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50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352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13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50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38" name="PlaceHolder 3"/>
          <p:cNvSpPr>
            <a:spLocks noGrp="1"/>
          </p:cNvSpPr>
          <p:nvPr>
            <p:ph type="body"/>
          </p:nvPr>
        </p:nvSpPr>
        <p:spPr>
          <a:xfrm>
            <a:off x="6232680" y="1604520"/>
            <a:ext cx="53550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39" name="PlaceHolder 4"/>
          <p:cNvSpPr>
            <a:spLocks noGrp="1"/>
          </p:cNvSpPr>
          <p:nvPr>
            <p:ph type="body"/>
          </p:nvPr>
        </p:nvSpPr>
        <p:spPr>
          <a:xfrm>
            <a:off x="6232680" y="3682080"/>
            <a:ext cx="53550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352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14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50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42" name="PlaceHolder 3"/>
          <p:cNvSpPr>
            <a:spLocks noGrp="1"/>
          </p:cNvSpPr>
          <p:nvPr>
            <p:ph type="body"/>
          </p:nvPr>
        </p:nvSpPr>
        <p:spPr>
          <a:xfrm>
            <a:off x="6232680" y="1604520"/>
            <a:ext cx="53550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43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352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352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14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352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46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352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352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14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50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49" name="PlaceHolder 3"/>
          <p:cNvSpPr>
            <a:spLocks noGrp="1"/>
          </p:cNvSpPr>
          <p:nvPr>
            <p:ph type="body"/>
          </p:nvPr>
        </p:nvSpPr>
        <p:spPr>
          <a:xfrm>
            <a:off x="6232680" y="1604520"/>
            <a:ext cx="53550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50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50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51" name="PlaceHolder 5"/>
          <p:cNvSpPr>
            <a:spLocks noGrp="1"/>
          </p:cNvSpPr>
          <p:nvPr>
            <p:ph type="body"/>
          </p:nvPr>
        </p:nvSpPr>
        <p:spPr>
          <a:xfrm>
            <a:off x="6232680" y="3682080"/>
            <a:ext cx="53550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352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15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4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54" name="PlaceHolder 3"/>
          <p:cNvSpPr>
            <a:spLocks noGrp="1"/>
          </p:cNvSpPr>
          <p:nvPr>
            <p:ph type="body"/>
          </p:nvPr>
        </p:nvSpPr>
        <p:spPr>
          <a:xfrm>
            <a:off x="4320000" y="1604520"/>
            <a:ext cx="35334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55" name="PlaceHolder 4"/>
          <p:cNvSpPr>
            <a:spLocks noGrp="1"/>
          </p:cNvSpPr>
          <p:nvPr>
            <p:ph type="body"/>
          </p:nvPr>
        </p:nvSpPr>
        <p:spPr>
          <a:xfrm>
            <a:off x="8030520" y="1604520"/>
            <a:ext cx="35334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56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4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57" name="PlaceHolder 6"/>
          <p:cNvSpPr>
            <a:spLocks noGrp="1"/>
          </p:cNvSpPr>
          <p:nvPr>
            <p:ph type="body"/>
          </p:nvPr>
        </p:nvSpPr>
        <p:spPr>
          <a:xfrm>
            <a:off x="4320000" y="3682080"/>
            <a:ext cx="35334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58" name="PlaceHolder 7"/>
          <p:cNvSpPr>
            <a:spLocks noGrp="1"/>
          </p:cNvSpPr>
          <p:nvPr>
            <p:ph type="body"/>
          </p:nvPr>
        </p:nvSpPr>
        <p:spPr>
          <a:xfrm>
            <a:off x="8030520" y="3682080"/>
            <a:ext cx="35334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352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352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167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3520" cy="3977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352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16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352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352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17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50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72" name="PlaceHolder 3"/>
          <p:cNvSpPr>
            <a:spLocks noGrp="1"/>
          </p:cNvSpPr>
          <p:nvPr>
            <p:ph type="body"/>
          </p:nvPr>
        </p:nvSpPr>
        <p:spPr>
          <a:xfrm>
            <a:off x="6232680" y="1604520"/>
            <a:ext cx="53550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352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3520" cy="5307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352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17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50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77" name="PlaceHolder 3"/>
          <p:cNvSpPr>
            <a:spLocks noGrp="1"/>
          </p:cNvSpPr>
          <p:nvPr>
            <p:ph type="body"/>
          </p:nvPr>
        </p:nvSpPr>
        <p:spPr>
          <a:xfrm>
            <a:off x="6232680" y="1604520"/>
            <a:ext cx="53550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78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50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352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18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50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81" name="PlaceHolder 3"/>
          <p:cNvSpPr>
            <a:spLocks noGrp="1"/>
          </p:cNvSpPr>
          <p:nvPr>
            <p:ph type="body"/>
          </p:nvPr>
        </p:nvSpPr>
        <p:spPr>
          <a:xfrm>
            <a:off x="6232680" y="1604520"/>
            <a:ext cx="53550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82" name="PlaceHolder 4"/>
          <p:cNvSpPr>
            <a:spLocks noGrp="1"/>
          </p:cNvSpPr>
          <p:nvPr>
            <p:ph type="body"/>
          </p:nvPr>
        </p:nvSpPr>
        <p:spPr>
          <a:xfrm>
            <a:off x="6232680" y="3682080"/>
            <a:ext cx="53550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352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18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50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85" name="PlaceHolder 3"/>
          <p:cNvSpPr>
            <a:spLocks noGrp="1"/>
          </p:cNvSpPr>
          <p:nvPr>
            <p:ph type="body"/>
          </p:nvPr>
        </p:nvSpPr>
        <p:spPr>
          <a:xfrm>
            <a:off x="6232680" y="1604520"/>
            <a:ext cx="53550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86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352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352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18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352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89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352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352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19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50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92" name="PlaceHolder 3"/>
          <p:cNvSpPr>
            <a:spLocks noGrp="1"/>
          </p:cNvSpPr>
          <p:nvPr>
            <p:ph type="body"/>
          </p:nvPr>
        </p:nvSpPr>
        <p:spPr>
          <a:xfrm>
            <a:off x="6232680" y="1604520"/>
            <a:ext cx="53550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93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50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94" name="PlaceHolder 5"/>
          <p:cNvSpPr>
            <a:spLocks noGrp="1"/>
          </p:cNvSpPr>
          <p:nvPr>
            <p:ph type="body"/>
          </p:nvPr>
        </p:nvSpPr>
        <p:spPr>
          <a:xfrm>
            <a:off x="6232680" y="3682080"/>
            <a:ext cx="53550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3520" cy="5307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352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19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4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97" name="PlaceHolder 3"/>
          <p:cNvSpPr>
            <a:spLocks noGrp="1"/>
          </p:cNvSpPr>
          <p:nvPr>
            <p:ph type="body"/>
          </p:nvPr>
        </p:nvSpPr>
        <p:spPr>
          <a:xfrm>
            <a:off x="4320000" y="1604520"/>
            <a:ext cx="35334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98" name="PlaceHolder 4"/>
          <p:cNvSpPr>
            <a:spLocks noGrp="1"/>
          </p:cNvSpPr>
          <p:nvPr>
            <p:ph type="body"/>
          </p:nvPr>
        </p:nvSpPr>
        <p:spPr>
          <a:xfrm>
            <a:off x="8030520" y="1604520"/>
            <a:ext cx="35334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99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4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00" name="PlaceHolder 6"/>
          <p:cNvSpPr>
            <a:spLocks noGrp="1"/>
          </p:cNvSpPr>
          <p:nvPr>
            <p:ph type="body"/>
          </p:nvPr>
        </p:nvSpPr>
        <p:spPr>
          <a:xfrm>
            <a:off x="4320000" y="3682080"/>
            <a:ext cx="35334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01" name="PlaceHolder 7"/>
          <p:cNvSpPr>
            <a:spLocks noGrp="1"/>
          </p:cNvSpPr>
          <p:nvPr>
            <p:ph type="body"/>
          </p:nvPr>
        </p:nvSpPr>
        <p:spPr>
          <a:xfrm>
            <a:off x="8030520" y="3682080"/>
            <a:ext cx="35334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352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216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3520" cy="3977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352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21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352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352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22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50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21" name="PlaceHolder 3"/>
          <p:cNvSpPr>
            <a:spLocks noGrp="1"/>
          </p:cNvSpPr>
          <p:nvPr>
            <p:ph type="body"/>
          </p:nvPr>
        </p:nvSpPr>
        <p:spPr>
          <a:xfrm>
            <a:off x="6232680" y="1604520"/>
            <a:ext cx="53550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352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3520" cy="5307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352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22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50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26" name="PlaceHolder 3"/>
          <p:cNvSpPr>
            <a:spLocks noGrp="1"/>
          </p:cNvSpPr>
          <p:nvPr>
            <p:ph type="body"/>
          </p:nvPr>
        </p:nvSpPr>
        <p:spPr>
          <a:xfrm>
            <a:off x="6232680" y="1604520"/>
            <a:ext cx="53550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27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50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352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22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50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30" name="PlaceHolder 3"/>
          <p:cNvSpPr>
            <a:spLocks noGrp="1"/>
          </p:cNvSpPr>
          <p:nvPr>
            <p:ph type="body"/>
          </p:nvPr>
        </p:nvSpPr>
        <p:spPr>
          <a:xfrm>
            <a:off x="6232680" y="1604520"/>
            <a:ext cx="53550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31" name="PlaceHolder 4"/>
          <p:cNvSpPr>
            <a:spLocks noGrp="1"/>
          </p:cNvSpPr>
          <p:nvPr>
            <p:ph type="body"/>
          </p:nvPr>
        </p:nvSpPr>
        <p:spPr>
          <a:xfrm>
            <a:off x="6232680" y="3682080"/>
            <a:ext cx="53550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352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23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50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34" name="PlaceHolder 3"/>
          <p:cNvSpPr>
            <a:spLocks noGrp="1"/>
          </p:cNvSpPr>
          <p:nvPr>
            <p:ph type="body"/>
          </p:nvPr>
        </p:nvSpPr>
        <p:spPr>
          <a:xfrm>
            <a:off x="6232680" y="1604520"/>
            <a:ext cx="53550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35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352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352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50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6232680" y="1604520"/>
            <a:ext cx="53550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50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352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23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352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38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352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352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24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50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41" name="PlaceHolder 3"/>
          <p:cNvSpPr>
            <a:spLocks noGrp="1"/>
          </p:cNvSpPr>
          <p:nvPr>
            <p:ph type="body"/>
          </p:nvPr>
        </p:nvSpPr>
        <p:spPr>
          <a:xfrm>
            <a:off x="6232680" y="1604520"/>
            <a:ext cx="53550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4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50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43" name="PlaceHolder 5"/>
          <p:cNvSpPr>
            <a:spLocks noGrp="1"/>
          </p:cNvSpPr>
          <p:nvPr>
            <p:ph type="body"/>
          </p:nvPr>
        </p:nvSpPr>
        <p:spPr>
          <a:xfrm>
            <a:off x="6232680" y="3682080"/>
            <a:ext cx="53550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352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24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4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46" name="PlaceHolder 3"/>
          <p:cNvSpPr>
            <a:spLocks noGrp="1"/>
          </p:cNvSpPr>
          <p:nvPr>
            <p:ph type="body"/>
          </p:nvPr>
        </p:nvSpPr>
        <p:spPr>
          <a:xfrm>
            <a:off x="4320000" y="1604520"/>
            <a:ext cx="35334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47" name="PlaceHolder 4"/>
          <p:cNvSpPr>
            <a:spLocks noGrp="1"/>
          </p:cNvSpPr>
          <p:nvPr>
            <p:ph type="body"/>
          </p:nvPr>
        </p:nvSpPr>
        <p:spPr>
          <a:xfrm>
            <a:off x="8030520" y="1604520"/>
            <a:ext cx="35334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48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4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49" name="PlaceHolder 6"/>
          <p:cNvSpPr>
            <a:spLocks noGrp="1"/>
          </p:cNvSpPr>
          <p:nvPr>
            <p:ph type="body"/>
          </p:nvPr>
        </p:nvSpPr>
        <p:spPr>
          <a:xfrm>
            <a:off x="4320000" y="3682080"/>
            <a:ext cx="35334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50" name="PlaceHolder 7"/>
          <p:cNvSpPr>
            <a:spLocks noGrp="1"/>
          </p:cNvSpPr>
          <p:nvPr>
            <p:ph type="body"/>
          </p:nvPr>
        </p:nvSpPr>
        <p:spPr>
          <a:xfrm>
            <a:off x="8030520" y="3682080"/>
            <a:ext cx="35334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352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259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3520" cy="3977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352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26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352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352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26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50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64" name="PlaceHolder 3"/>
          <p:cNvSpPr>
            <a:spLocks noGrp="1"/>
          </p:cNvSpPr>
          <p:nvPr>
            <p:ph type="body"/>
          </p:nvPr>
        </p:nvSpPr>
        <p:spPr>
          <a:xfrm>
            <a:off x="6232680" y="1604520"/>
            <a:ext cx="53550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352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3520" cy="5307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352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26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50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69" name="PlaceHolder 3"/>
          <p:cNvSpPr>
            <a:spLocks noGrp="1"/>
          </p:cNvSpPr>
          <p:nvPr>
            <p:ph type="body"/>
          </p:nvPr>
        </p:nvSpPr>
        <p:spPr>
          <a:xfrm>
            <a:off x="6232680" y="1604520"/>
            <a:ext cx="53550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70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50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352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50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6232680" y="1604520"/>
            <a:ext cx="53550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6232680" y="3682080"/>
            <a:ext cx="53550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352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27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50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73" name="PlaceHolder 3"/>
          <p:cNvSpPr>
            <a:spLocks noGrp="1"/>
          </p:cNvSpPr>
          <p:nvPr>
            <p:ph type="body"/>
          </p:nvPr>
        </p:nvSpPr>
        <p:spPr>
          <a:xfrm>
            <a:off x="6232680" y="1604520"/>
            <a:ext cx="53550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74" name="PlaceHolder 4"/>
          <p:cNvSpPr>
            <a:spLocks noGrp="1"/>
          </p:cNvSpPr>
          <p:nvPr>
            <p:ph type="body"/>
          </p:nvPr>
        </p:nvSpPr>
        <p:spPr>
          <a:xfrm>
            <a:off x="6232680" y="3682080"/>
            <a:ext cx="53550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352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27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50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77" name="PlaceHolder 3"/>
          <p:cNvSpPr>
            <a:spLocks noGrp="1"/>
          </p:cNvSpPr>
          <p:nvPr>
            <p:ph type="body"/>
          </p:nvPr>
        </p:nvSpPr>
        <p:spPr>
          <a:xfrm>
            <a:off x="6232680" y="1604520"/>
            <a:ext cx="53550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78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352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352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28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352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81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352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352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28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50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84" name="PlaceHolder 3"/>
          <p:cNvSpPr>
            <a:spLocks noGrp="1"/>
          </p:cNvSpPr>
          <p:nvPr>
            <p:ph type="body"/>
          </p:nvPr>
        </p:nvSpPr>
        <p:spPr>
          <a:xfrm>
            <a:off x="6232680" y="1604520"/>
            <a:ext cx="53550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85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50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86" name="PlaceHolder 5"/>
          <p:cNvSpPr>
            <a:spLocks noGrp="1"/>
          </p:cNvSpPr>
          <p:nvPr>
            <p:ph type="body"/>
          </p:nvPr>
        </p:nvSpPr>
        <p:spPr>
          <a:xfrm>
            <a:off x="6232680" y="3682080"/>
            <a:ext cx="53550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352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4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89" name="PlaceHolder 3"/>
          <p:cNvSpPr>
            <a:spLocks noGrp="1"/>
          </p:cNvSpPr>
          <p:nvPr>
            <p:ph type="body"/>
          </p:nvPr>
        </p:nvSpPr>
        <p:spPr>
          <a:xfrm>
            <a:off x="4320000" y="1604520"/>
            <a:ext cx="35334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90" name="PlaceHolder 4"/>
          <p:cNvSpPr>
            <a:spLocks noGrp="1"/>
          </p:cNvSpPr>
          <p:nvPr>
            <p:ph type="body"/>
          </p:nvPr>
        </p:nvSpPr>
        <p:spPr>
          <a:xfrm>
            <a:off x="8030520" y="1604520"/>
            <a:ext cx="35334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91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4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92" name="PlaceHolder 6"/>
          <p:cNvSpPr>
            <a:spLocks noGrp="1"/>
          </p:cNvSpPr>
          <p:nvPr>
            <p:ph type="body"/>
          </p:nvPr>
        </p:nvSpPr>
        <p:spPr>
          <a:xfrm>
            <a:off x="4320000" y="3682080"/>
            <a:ext cx="35334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93" name="PlaceHolder 7"/>
          <p:cNvSpPr>
            <a:spLocks noGrp="1"/>
          </p:cNvSpPr>
          <p:nvPr>
            <p:ph type="body"/>
          </p:nvPr>
        </p:nvSpPr>
        <p:spPr>
          <a:xfrm>
            <a:off x="8030520" y="3682080"/>
            <a:ext cx="35334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352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297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3520" cy="3977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352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29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352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352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30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50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02" name="PlaceHolder 3"/>
          <p:cNvSpPr>
            <a:spLocks noGrp="1"/>
          </p:cNvSpPr>
          <p:nvPr>
            <p:ph type="body"/>
          </p:nvPr>
        </p:nvSpPr>
        <p:spPr>
          <a:xfrm>
            <a:off x="6232680" y="1604520"/>
            <a:ext cx="53550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352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352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50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6232680" y="1604520"/>
            <a:ext cx="53550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352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3520" cy="5307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352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30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50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07" name="PlaceHolder 3"/>
          <p:cNvSpPr>
            <a:spLocks noGrp="1"/>
          </p:cNvSpPr>
          <p:nvPr>
            <p:ph type="body"/>
          </p:nvPr>
        </p:nvSpPr>
        <p:spPr>
          <a:xfrm>
            <a:off x="6232680" y="1604520"/>
            <a:ext cx="53550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08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50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352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31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50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11" name="PlaceHolder 3"/>
          <p:cNvSpPr>
            <a:spLocks noGrp="1"/>
          </p:cNvSpPr>
          <p:nvPr>
            <p:ph type="body"/>
          </p:nvPr>
        </p:nvSpPr>
        <p:spPr>
          <a:xfrm>
            <a:off x="6232680" y="1604520"/>
            <a:ext cx="53550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12" name="PlaceHolder 4"/>
          <p:cNvSpPr>
            <a:spLocks noGrp="1"/>
          </p:cNvSpPr>
          <p:nvPr>
            <p:ph type="body"/>
          </p:nvPr>
        </p:nvSpPr>
        <p:spPr>
          <a:xfrm>
            <a:off x="6232680" y="3682080"/>
            <a:ext cx="53550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352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31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50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15" name="PlaceHolder 3"/>
          <p:cNvSpPr>
            <a:spLocks noGrp="1"/>
          </p:cNvSpPr>
          <p:nvPr>
            <p:ph type="body"/>
          </p:nvPr>
        </p:nvSpPr>
        <p:spPr>
          <a:xfrm>
            <a:off x="6232680" y="1604520"/>
            <a:ext cx="53550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16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352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352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31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352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19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352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352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32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50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22" name="PlaceHolder 3"/>
          <p:cNvSpPr>
            <a:spLocks noGrp="1"/>
          </p:cNvSpPr>
          <p:nvPr>
            <p:ph type="body"/>
          </p:nvPr>
        </p:nvSpPr>
        <p:spPr>
          <a:xfrm>
            <a:off x="6232680" y="1604520"/>
            <a:ext cx="53550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23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50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24" name="PlaceHolder 5"/>
          <p:cNvSpPr>
            <a:spLocks noGrp="1"/>
          </p:cNvSpPr>
          <p:nvPr>
            <p:ph type="body"/>
          </p:nvPr>
        </p:nvSpPr>
        <p:spPr>
          <a:xfrm>
            <a:off x="6232680" y="3682080"/>
            <a:ext cx="53550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352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32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4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27" name="PlaceHolder 3"/>
          <p:cNvSpPr>
            <a:spLocks noGrp="1"/>
          </p:cNvSpPr>
          <p:nvPr>
            <p:ph type="body"/>
          </p:nvPr>
        </p:nvSpPr>
        <p:spPr>
          <a:xfrm>
            <a:off x="4320000" y="1604520"/>
            <a:ext cx="35334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28" name="PlaceHolder 4"/>
          <p:cNvSpPr>
            <a:spLocks noGrp="1"/>
          </p:cNvSpPr>
          <p:nvPr>
            <p:ph type="body"/>
          </p:nvPr>
        </p:nvSpPr>
        <p:spPr>
          <a:xfrm>
            <a:off x="8030520" y="1604520"/>
            <a:ext cx="35334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29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4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30" name="PlaceHolder 6"/>
          <p:cNvSpPr>
            <a:spLocks noGrp="1"/>
          </p:cNvSpPr>
          <p:nvPr>
            <p:ph type="body"/>
          </p:nvPr>
        </p:nvSpPr>
        <p:spPr>
          <a:xfrm>
            <a:off x="4320000" y="3682080"/>
            <a:ext cx="35334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31" name="PlaceHolder 7"/>
          <p:cNvSpPr>
            <a:spLocks noGrp="1"/>
          </p:cNvSpPr>
          <p:nvPr>
            <p:ph type="body"/>
          </p:nvPr>
        </p:nvSpPr>
        <p:spPr>
          <a:xfrm>
            <a:off x="8030520" y="3682080"/>
            <a:ext cx="35334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352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335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3520" cy="3977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352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33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352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6.xml"/><Relationship Id="rId13" Type="http://schemas.openxmlformats.org/officeDocument/2006/relationships/theme" Target="../theme/theme10.xml"/><Relationship Id="rId3" Type="http://schemas.openxmlformats.org/officeDocument/2006/relationships/slideLayout" Target="../slideLayouts/slideLayout111.xml"/><Relationship Id="rId7" Type="http://schemas.openxmlformats.org/officeDocument/2006/relationships/slideLayout" Target="../slideLayouts/slideLayout115.xml"/><Relationship Id="rId12" Type="http://schemas.openxmlformats.org/officeDocument/2006/relationships/slideLayout" Target="../slideLayouts/slideLayout120.xml"/><Relationship Id="rId2" Type="http://schemas.openxmlformats.org/officeDocument/2006/relationships/slideLayout" Target="../slideLayouts/slideLayout110.xml"/><Relationship Id="rId1" Type="http://schemas.openxmlformats.org/officeDocument/2006/relationships/slideLayout" Target="../slideLayouts/slideLayout109.xml"/><Relationship Id="rId6" Type="http://schemas.openxmlformats.org/officeDocument/2006/relationships/slideLayout" Target="../slideLayouts/slideLayout114.xml"/><Relationship Id="rId11" Type="http://schemas.openxmlformats.org/officeDocument/2006/relationships/slideLayout" Target="../slideLayouts/slideLayout119.xml"/><Relationship Id="rId5" Type="http://schemas.openxmlformats.org/officeDocument/2006/relationships/slideLayout" Target="../slideLayouts/slideLayout113.xml"/><Relationship Id="rId10" Type="http://schemas.openxmlformats.org/officeDocument/2006/relationships/slideLayout" Target="../slideLayouts/slideLayout118.xml"/><Relationship Id="rId4" Type="http://schemas.openxmlformats.org/officeDocument/2006/relationships/slideLayout" Target="../slideLayouts/slideLayout112.xml"/><Relationship Id="rId9" Type="http://schemas.openxmlformats.org/officeDocument/2006/relationships/slideLayout" Target="../slideLayouts/slideLayout11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image" Target="../media/image1.jpe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0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Relationship Id="rId14" Type="http://schemas.openxmlformats.org/officeDocument/2006/relationships/image" Target="../media/image1.jpe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theme" Target="../theme/theme6.xml"/><Relationship Id="rId18" Type="http://schemas.openxmlformats.org/officeDocument/2006/relationships/image" Target="../media/image5.png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72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6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Relationship Id="rId14" Type="http://schemas.openxmlformats.org/officeDocument/2006/relationships/image" Target="../media/image1.jpe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slideLayout" Target="../slideLayouts/slideLayout84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Relationship Id="rId14" Type="http://schemas.openxmlformats.org/officeDocument/2006/relationships/image" Target="../media/image6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2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87.xml"/><Relationship Id="rId7" Type="http://schemas.openxmlformats.org/officeDocument/2006/relationships/slideLayout" Target="../slideLayouts/slideLayout91.xml"/><Relationship Id="rId12" Type="http://schemas.openxmlformats.org/officeDocument/2006/relationships/slideLayout" Target="../slideLayouts/slideLayout96.xml"/><Relationship Id="rId2" Type="http://schemas.openxmlformats.org/officeDocument/2006/relationships/slideLayout" Target="../slideLayouts/slideLayout86.xml"/><Relationship Id="rId1" Type="http://schemas.openxmlformats.org/officeDocument/2006/relationships/slideLayout" Target="../slideLayouts/slideLayout85.xml"/><Relationship Id="rId6" Type="http://schemas.openxmlformats.org/officeDocument/2006/relationships/slideLayout" Target="../slideLayouts/slideLayout90.xml"/><Relationship Id="rId11" Type="http://schemas.openxmlformats.org/officeDocument/2006/relationships/slideLayout" Target="../slideLayouts/slideLayout95.xml"/><Relationship Id="rId5" Type="http://schemas.openxmlformats.org/officeDocument/2006/relationships/slideLayout" Target="../slideLayouts/slideLayout89.xml"/><Relationship Id="rId10" Type="http://schemas.openxmlformats.org/officeDocument/2006/relationships/slideLayout" Target="../slideLayouts/slideLayout94.xml"/><Relationship Id="rId4" Type="http://schemas.openxmlformats.org/officeDocument/2006/relationships/slideLayout" Target="../slideLayouts/slideLayout88.xml"/><Relationship Id="rId9" Type="http://schemas.openxmlformats.org/officeDocument/2006/relationships/slideLayout" Target="../slideLayouts/slideLayout93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4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99.xml"/><Relationship Id="rId7" Type="http://schemas.openxmlformats.org/officeDocument/2006/relationships/slideLayout" Target="../slideLayouts/slideLayout103.xml"/><Relationship Id="rId12" Type="http://schemas.openxmlformats.org/officeDocument/2006/relationships/slideLayout" Target="../slideLayouts/slideLayout108.xml"/><Relationship Id="rId2" Type="http://schemas.openxmlformats.org/officeDocument/2006/relationships/slideLayout" Target="../slideLayouts/slideLayout98.xml"/><Relationship Id="rId1" Type="http://schemas.openxmlformats.org/officeDocument/2006/relationships/slideLayout" Target="../slideLayouts/slideLayout97.xml"/><Relationship Id="rId6" Type="http://schemas.openxmlformats.org/officeDocument/2006/relationships/slideLayout" Target="../slideLayouts/slideLayout102.xml"/><Relationship Id="rId11" Type="http://schemas.openxmlformats.org/officeDocument/2006/relationships/slideLayout" Target="../slideLayouts/slideLayout107.xml"/><Relationship Id="rId5" Type="http://schemas.openxmlformats.org/officeDocument/2006/relationships/slideLayout" Target="../slideLayouts/slideLayout101.xml"/><Relationship Id="rId10" Type="http://schemas.openxmlformats.org/officeDocument/2006/relationships/slideLayout" Target="../slideLayouts/slideLayout106.xml"/><Relationship Id="rId4" Type="http://schemas.openxmlformats.org/officeDocument/2006/relationships/slideLayout" Target="../slideLayouts/slideLayout100.xml"/><Relationship Id="rId9" Type="http://schemas.openxmlformats.org/officeDocument/2006/relationships/slideLayout" Target="../slideLayouts/slideLayout10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352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r>
              <a:rPr lang="ru-RU" sz="4400" b="0" strike="noStrike" spc="-1">
                <a:latin typeface="Arial"/>
              </a:rPr>
              <a:t>Для правки текста заглавия щёлкните мышью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352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3200" b="0" strike="noStrike" spc="-1">
                <a:latin typeface="Arial"/>
              </a:rPr>
              <a:t>Для правки структуры щёлкните мышью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800" b="0" strike="noStrike" spc="-1">
                <a:latin typeface="Arial"/>
              </a:rPr>
              <a:t>Второй уровень структуры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400" b="0" strike="noStrike" spc="-1">
                <a:latin typeface="Arial"/>
              </a:rPr>
              <a:t>Третий уровень структуры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000" b="0" strike="noStrike" spc="-1">
                <a:latin typeface="Arial"/>
              </a:rPr>
              <a:t>Четвёртый уровень структуры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Пятый уровень структуры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Шестой уровень структуры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352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r>
              <a:rPr lang="ru-RU" sz="4400" b="0" strike="noStrike" spc="-1">
                <a:latin typeface="Arial"/>
              </a:rPr>
              <a:t>Для правки текста заглавия щёлкните мышью</a:t>
            </a:r>
          </a:p>
        </p:txBody>
      </p:sp>
      <p:sp>
        <p:nvSpPr>
          <p:cNvPr id="37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352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3200" b="0" strike="noStrike" spc="-1">
                <a:latin typeface="Arial"/>
              </a:rPr>
              <a:t>Для правки структуры щёлкните мышью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800" b="0" strike="noStrike" spc="-1">
                <a:latin typeface="Arial"/>
              </a:rPr>
              <a:t>Второй уровень структуры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400" b="0" strike="noStrike" spc="-1">
                <a:latin typeface="Arial"/>
              </a:rPr>
              <a:t>Третий уровень структуры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000" b="0" strike="noStrike" spc="-1">
                <a:latin typeface="Arial"/>
              </a:rPr>
              <a:t>Четвёртый уровень структуры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Пятый уровень структуры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Шестой уровень структуры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6" r:id="rId1"/>
    <p:sldLayoutId id="2147483767" r:id="rId2"/>
    <p:sldLayoutId id="2147483768" r:id="rId3"/>
    <p:sldLayoutId id="2147483769" r:id="rId4"/>
    <p:sldLayoutId id="2147483770" r:id="rId5"/>
    <p:sldLayoutId id="2147483771" r:id="rId6"/>
    <p:sldLayoutId id="2147483772" r:id="rId7"/>
    <p:sldLayoutId id="2147483773" r:id="rId8"/>
    <p:sldLayoutId id="2147483774" r:id="rId9"/>
    <p:sldLayoutId id="2147483775" r:id="rId10"/>
    <p:sldLayoutId id="2147483776" r:id="rId11"/>
    <p:sldLayoutId id="2147483777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352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r>
              <a:rPr lang="ru-RU" sz="4400" b="0" strike="noStrike" spc="-1">
                <a:latin typeface="Arial"/>
              </a:rPr>
              <a:t>Для правки текста заглавия щёлкните мышью</a:t>
            </a:r>
          </a:p>
        </p:txBody>
      </p:sp>
      <p:sp>
        <p:nvSpPr>
          <p:cNvPr id="3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352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3200" b="0" strike="noStrike" spc="-1">
                <a:latin typeface="Arial"/>
              </a:rPr>
              <a:t>Для правки структуры щёлкните мышью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800" b="0" strike="noStrike" spc="-1">
                <a:latin typeface="Arial"/>
              </a:rPr>
              <a:t>Второй уровень структуры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400" b="0" strike="noStrike" spc="-1">
                <a:latin typeface="Arial"/>
              </a:rPr>
              <a:t>Третий уровень структуры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000" b="0" strike="noStrike" spc="-1">
                <a:latin typeface="Arial"/>
              </a:rPr>
              <a:t>Четвёртый уровень структуры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Пятый уровень структуры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Шестой уровень структуры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CustomShape 1"/>
          <p:cNvSpPr/>
          <p:nvPr/>
        </p:nvSpPr>
        <p:spPr>
          <a:xfrm>
            <a:off x="43200" y="108360"/>
            <a:ext cx="9360720" cy="1413720"/>
          </a:xfrm>
          <a:prstGeom prst="rect">
            <a:avLst/>
          </a:prstGeom>
          <a:solidFill>
            <a:srgbClr val="3465A4"/>
          </a:solidFill>
          <a:ln w="18000">
            <a:solidFill>
              <a:srgbClr val="FFBF00"/>
            </a:solidFill>
            <a:round/>
          </a:ln>
          <a:effectLst>
            <a:outerShdw dist="35638" dir="2700000">
              <a:srgbClr val="3465A4"/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7" name="PlaceHolder 2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352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r>
              <a:rPr lang="ru-RU" sz="4400" b="0" strike="noStrike" spc="-1">
                <a:latin typeface="Arial"/>
              </a:rPr>
              <a:t>Для правки текста заглавия щёлкните мышью</a:t>
            </a:r>
          </a:p>
        </p:txBody>
      </p:sp>
      <p:sp>
        <p:nvSpPr>
          <p:cNvPr id="78" name="PlaceHolder 3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352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3200" b="0" strike="noStrike" spc="-1">
                <a:latin typeface="Arial"/>
              </a:rPr>
              <a:t>Для правки структуры щёлкните мышью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800" b="0" strike="noStrike" spc="-1">
                <a:latin typeface="Arial"/>
              </a:rPr>
              <a:t>Второй уровень структуры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400" b="0" strike="noStrike" spc="-1">
                <a:latin typeface="Arial"/>
              </a:rPr>
              <a:t>Третий уровень структуры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000" b="0" strike="noStrike" spc="-1">
                <a:latin typeface="Arial"/>
              </a:rPr>
              <a:t>Четвёртый уровень структуры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Пятый уровень структуры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Шестой уровень структуры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4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5" name="Group 1"/>
          <p:cNvGrpSpPr/>
          <p:nvPr/>
        </p:nvGrpSpPr>
        <p:grpSpPr>
          <a:xfrm>
            <a:off x="-15840" y="0"/>
            <a:ext cx="12230640" cy="6855480"/>
            <a:chOff x="-15840" y="0"/>
            <a:chExt cx="12230640" cy="6855480"/>
          </a:xfrm>
        </p:grpSpPr>
        <p:pic>
          <p:nvPicPr>
            <p:cNvPr id="116" name="Picture 7" descr="HD-PanelContent.png"/>
            <p:cNvPicPr/>
            <p:nvPr/>
          </p:nvPicPr>
          <p:blipFill>
            <a:blip r:embed="rId15"/>
            <a:stretch/>
          </p:blipFill>
          <p:spPr>
            <a:xfrm>
              <a:off x="0" y="0"/>
              <a:ext cx="12189600" cy="685548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117" name="CustomShape 2"/>
            <p:cNvSpPr/>
            <p:nvPr/>
          </p:nvSpPr>
          <p:spPr>
            <a:xfrm>
              <a:off x="608040" y="609480"/>
              <a:ext cx="10973520" cy="5637960"/>
            </a:xfrm>
            <a:prstGeom prst="rect">
              <a:avLst/>
            </a:prstGeom>
            <a:noFill/>
            <a:ln w="15875">
              <a:solidFill>
                <a:srgbClr val="4A7EBB"/>
              </a:solidFill>
            </a:ln>
            <a:effectLst>
              <a:innerShdw blurRad="25400" dist="12700" dir="13500000">
                <a:srgbClr val="000000">
                  <a:alpha val="45000"/>
                </a:srgbClr>
              </a:inn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pic>
          <p:nvPicPr>
            <p:cNvPr id="118" name="Picture 9" descr="HDRibbonContent-UniformTrim.png"/>
            <p:cNvPicPr/>
            <p:nvPr/>
          </p:nvPicPr>
          <p:blipFill>
            <a:blip r:embed="rId16"/>
            <a:stretch/>
          </p:blipFill>
          <p:spPr>
            <a:xfrm>
              <a:off x="-15840" y="3153960"/>
              <a:ext cx="776520" cy="60588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19" name="Picture 10" descr="HDRibbonContent-UniformTrim.png"/>
            <p:cNvPicPr/>
            <p:nvPr/>
          </p:nvPicPr>
          <p:blipFill>
            <a:blip r:embed="rId16"/>
            <a:stretch/>
          </p:blipFill>
          <p:spPr>
            <a:xfrm>
              <a:off x="11438280" y="3153960"/>
              <a:ext cx="776520" cy="605880"/>
            </a:xfrm>
            <a:prstGeom prst="rect">
              <a:avLst/>
            </a:prstGeom>
            <a:ln w="0">
              <a:noFill/>
            </a:ln>
          </p:spPr>
        </p:pic>
      </p:grpSp>
      <p:sp>
        <p:nvSpPr>
          <p:cNvPr id="120" name="Line 3"/>
          <p:cNvSpPr/>
          <p:nvPr/>
        </p:nvSpPr>
        <p:spPr>
          <a:xfrm>
            <a:off x="1396080" y="2421360"/>
            <a:ext cx="9408240" cy="0"/>
          </a:xfrm>
          <a:prstGeom prst="line">
            <a:avLst/>
          </a:prstGeom>
          <a:ln>
            <a:round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121" name="PlaceHolder 4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352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r>
              <a:rPr lang="ru-RU" sz="4400" b="0" strike="noStrike" spc="-1">
                <a:latin typeface="Arial"/>
              </a:rPr>
              <a:t>Для правки текста заглавия щёлкните мышью</a:t>
            </a:r>
          </a:p>
        </p:txBody>
      </p:sp>
      <p:sp>
        <p:nvSpPr>
          <p:cNvPr id="122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352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3200" b="0" strike="noStrike" spc="-1">
                <a:latin typeface="Arial"/>
              </a:rPr>
              <a:t>Для правки структуры щёлкните мышью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800" b="0" strike="noStrike" spc="-1">
                <a:latin typeface="Arial"/>
              </a:rPr>
              <a:t>Второй уровень структуры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400" b="0" strike="noStrike" spc="-1">
                <a:latin typeface="Arial"/>
              </a:rPr>
              <a:t>Третий уровень структуры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000" b="0" strike="noStrike" spc="-1">
                <a:latin typeface="Arial"/>
              </a:rPr>
              <a:t>Четвёртый уровень структуры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Пятый уровень структуры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Шестой уровень структуры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4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9" name="Group 1"/>
          <p:cNvGrpSpPr/>
          <p:nvPr/>
        </p:nvGrpSpPr>
        <p:grpSpPr>
          <a:xfrm>
            <a:off x="-15840" y="0"/>
            <a:ext cx="12230640" cy="6855480"/>
            <a:chOff x="-15840" y="0"/>
            <a:chExt cx="12230640" cy="6855480"/>
          </a:xfrm>
        </p:grpSpPr>
        <p:pic>
          <p:nvPicPr>
            <p:cNvPr id="160" name="Picture 7" descr="HD-PanelContent.png"/>
            <p:cNvPicPr/>
            <p:nvPr/>
          </p:nvPicPr>
          <p:blipFill>
            <a:blip r:embed="rId15"/>
            <a:stretch/>
          </p:blipFill>
          <p:spPr>
            <a:xfrm>
              <a:off x="0" y="0"/>
              <a:ext cx="12189600" cy="685548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161" name="CustomShape 2"/>
            <p:cNvSpPr/>
            <p:nvPr/>
          </p:nvSpPr>
          <p:spPr>
            <a:xfrm>
              <a:off x="608040" y="609480"/>
              <a:ext cx="10973520" cy="5637960"/>
            </a:xfrm>
            <a:prstGeom prst="rect">
              <a:avLst/>
            </a:prstGeom>
            <a:noFill/>
            <a:ln w="15875">
              <a:solidFill>
                <a:srgbClr val="4A7EBB"/>
              </a:solidFill>
            </a:ln>
            <a:effectLst>
              <a:innerShdw blurRad="25400" dist="12700" dir="13500000">
                <a:srgbClr val="000000">
                  <a:alpha val="45000"/>
                </a:srgbClr>
              </a:inn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pic>
          <p:nvPicPr>
            <p:cNvPr id="162" name="Picture 9" descr="HDRibbonContent-UniformTrim.png"/>
            <p:cNvPicPr/>
            <p:nvPr/>
          </p:nvPicPr>
          <p:blipFill>
            <a:blip r:embed="rId16"/>
            <a:stretch/>
          </p:blipFill>
          <p:spPr>
            <a:xfrm>
              <a:off x="-15840" y="3153960"/>
              <a:ext cx="776520" cy="60588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63" name="Picture 10" descr="HDRibbonContent-UniformTrim.png"/>
            <p:cNvPicPr/>
            <p:nvPr/>
          </p:nvPicPr>
          <p:blipFill>
            <a:blip r:embed="rId16"/>
            <a:stretch/>
          </p:blipFill>
          <p:spPr>
            <a:xfrm>
              <a:off x="11438280" y="3153960"/>
              <a:ext cx="776520" cy="605880"/>
            </a:xfrm>
            <a:prstGeom prst="rect">
              <a:avLst/>
            </a:prstGeom>
            <a:ln w="0">
              <a:noFill/>
            </a:ln>
          </p:spPr>
        </p:pic>
      </p:grpSp>
      <p:sp>
        <p:nvSpPr>
          <p:cNvPr id="164" name="PlaceHolder 3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352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r>
              <a:rPr lang="ru-RU" sz="4400" b="0" strike="noStrike" spc="-1">
                <a:latin typeface="Arial"/>
              </a:rPr>
              <a:t>Для правки текста заглавия щёлкните мышью</a:t>
            </a:r>
          </a:p>
        </p:txBody>
      </p:sp>
      <p:sp>
        <p:nvSpPr>
          <p:cNvPr id="165" name="PlaceHolder 4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352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3200" b="0" strike="noStrike" spc="-1">
                <a:latin typeface="Arial"/>
              </a:rPr>
              <a:t>Для правки структуры щёлкните мышью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800" b="0" strike="noStrike" spc="-1">
                <a:latin typeface="Arial"/>
              </a:rPr>
              <a:t>Второй уровень структуры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400" b="0" strike="noStrike" spc="-1">
                <a:latin typeface="Arial"/>
              </a:rPr>
              <a:t>Третий уровень структуры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000" b="0" strike="noStrike" spc="-1">
                <a:latin typeface="Arial"/>
              </a:rPr>
              <a:t>Четвёртый уровень структуры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Пятый уровень структуры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Шестой уровень структуры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4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2" name="Group 1"/>
          <p:cNvGrpSpPr/>
          <p:nvPr/>
        </p:nvGrpSpPr>
        <p:grpSpPr>
          <a:xfrm>
            <a:off x="-15840" y="0"/>
            <a:ext cx="12230640" cy="6855480"/>
            <a:chOff x="-15840" y="0"/>
            <a:chExt cx="12230640" cy="6855480"/>
          </a:xfrm>
        </p:grpSpPr>
        <p:pic>
          <p:nvPicPr>
            <p:cNvPr id="203" name="Picture 7" descr="HD-PanelContent.png"/>
            <p:cNvPicPr/>
            <p:nvPr/>
          </p:nvPicPr>
          <p:blipFill>
            <a:blip r:embed="rId15"/>
            <a:stretch/>
          </p:blipFill>
          <p:spPr>
            <a:xfrm>
              <a:off x="0" y="0"/>
              <a:ext cx="12189600" cy="685548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204" name="CustomShape 2"/>
            <p:cNvSpPr/>
            <p:nvPr/>
          </p:nvSpPr>
          <p:spPr>
            <a:xfrm>
              <a:off x="608040" y="609480"/>
              <a:ext cx="10973520" cy="5637960"/>
            </a:xfrm>
            <a:prstGeom prst="rect">
              <a:avLst/>
            </a:prstGeom>
            <a:noFill/>
            <a:ln w="15875">
              <a:solidFill>
                <a:srgbClr val="4A7EBB"/>
              </a:solidFill>
            </a:ln>
            <a:effectLst>
              <a:innerShdw blurRad="25400" dist="12700" dir="13500000">
                <a:srgbClr val="000000">
                  <a:alpha val="45000"/>
                </a:srgbClr>
              </a:inn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pic>
          <p:nvPicPr>
            <p:cNvPr id="205" name="Picture 9" descr="HDRibbonContent-UniformTrim.png"/>
            <p:cNvPicPr/>
            <p:nvPr/>
          </p:nvPicPr>
          <p:blipFill>
            <a:blip r:embed="rId16"/>
            <a:stretch/>
          </p:blipFill>
          <p:spPr>
            <a:xfrm>
              <a:off x="-15840" y="3153960"/>
              <a:ext cx="776520" cy="60588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206" name="Picture 10" descr="HDRibbonContent-UniformTrim.png"/>
            <p:cNvPicPr/>
            <p:nvPr/>
          </p:nvPicPr>
          <p:blipFill>
            <a:blip r:embed="rId16"/>
            <a:stretch/>
          </p:blipFill>
          <p:spPr>
            <a:xfrm>
              <a:off x="11438280" y="3153960"/>
              <a:ext cx="776520" cy="605880"/>
            </a:xfrm>
            <a:prstGeom prst="rect">
              <a:avLst/>
            </a:prstGeom>
            <a:ln w="0">
              <a:noFill/>
            </a:ln>
          </p:spPr>
        </p:pic>
      </p:grpSp>
      <p:grpSp>
        <p:nvGrpSpPr>
          <p:cNvPr id="207" name="Group 3"/>
          <p:cNvGrpSpPr/>
          <p:nvPr/>
        </p:nvGrpSpPr>
        <p:grpSpPr>
          <a:xfrm>
            <a:off x="-16920" y="0"/>
            <a:ext cx="12231720" cy="6855480"/>
            <a:chOff x="-16920" y="0"/>
            <a:chExt cx="12231720" cy="6855480"/>
          </a:xfrm>
        </p:grpSpPr>
        <p:pic>
          <p:nvPicPr>
            <p:cNvPr id="208" name="Picture 15" descr="HD-PanelTitleR1.png"/>
            <p:cNvPicPr/>
            <p:nvPr/>
          </p:nvPicPr>
          <p:blipFill>
            <a:blip r:embed="rId17"/>
            <a:stretch/>
          </p:blipFill>
          <p:spPr>
            <a:xfrm>
              <a:off x="0" y="0"/>
              <a:ext cx="12189600" cy="685548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209" name="CustomShape 4"/>
            <p:cNvSpPr/>
            <p:nvPr/>
          </p:nvSpPr>
          <p:spPr>
            <a:xfrm>
              <a:off x="2328840" y="1540800"/>
              <a:ext cx="7543800" cy="3834720"/>
            </a:xfrm>
            <a:prstGeom prst="rect">
              <a:avLst/>
            </a:prstGeom>
            <a:noFill/>
            <a:ln w="15875">
              <a:solidFill>
                <a:srgbClr val="4A7EBB"/>
              </a:solidFill>
            </a:ln>
            <a:effectLst>
              <a:innerShdw blurRad="25400" dist="12700" dir="13500000">
                <a:srgbClr val="000000">
                  <a:alpha val="45000"/>
                </a:srgbClr>
              </a:inn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pic>
          <p:nvPicPr>
            <p:cNvPr id="210" name="Picture 16" descr="HDRibbonTitle-UniformTrim.png"/>
            <p:cNvPicPr/>
            <p:nvPr/>
          </p:nvPicPr>
          <p:blipFill>
            <a:blip r:embed="rId18"/>
            <a:stretch/>
          </p:blipFill>
          <p:spPr>
            <a:xfrm>
              <a:off x="-16920" y="3147480"/>
              <a:ext cx="2477520" cy="61200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211" name="Picture 19" descr="HDRibbonTitle-UniformTrim.png"/>
            <p:cNvPicPr/>
            <p:nvPr/>
          </p:nvPicPr>
          <p:blipFill>
            <a:blip r:embed="rId18"/>
            <a:stretch/>
          </p:blipFill>
          <p:spPr>
            <a:xfrm>
              <a:off x="9737280" y="3147480"/>
              <a:ext cx="2477520" cy="612000"/>
            </a:xfrm>
            <a:prstGeom prst="rect">
              <a:avLst/>
            </a:prstGeom>
            <a:ln w="0">
              <a:noFill/>
            </a:ln>
          </p:spPr>
        </p:pic>
      </p:grpSp>
      <p:sp>
        <p:nvSpPr>
          <p:cNvPr id="212" name="Line 5"/>
          <p:cNvSpPr/>
          <p:nvPr/>
        </p:nvSpPr>
        <p:spPr>
          <a:xfrm>
            <a:off x="2692080" y="3521880"/>
            <a:ext cx="6816600" cy="0"/>
          </a:xfrm>
          <a:prstGeom prst="line">
            <a:avLst/>
          </a:prstGeom>
          <a:ln>
            <a:round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213" name="PlaceHolder 6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3160" cy="12499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r>
              <a:rPr lang="ru-RU" sz="1800" b="0" strike="noStrike" spc="-1">
                <a:latin typeface="Arial"/>
              </a:rPr>
              <a:t>Для правки текста заглавия щёлкните мышью</a:t>
            </a:r>
          </a:p>
        </p:txBody>
      </p:sp>
      <p:sp>
        <p:nvSpPr>
          <p:cNvPr id="214" name="PlaceHolder 7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352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3200" b="0" strike="noStrike" spc="-1">
                <a:latin typeface="Arial"/>
              </a:rPr>
              <a:t>Для правки структуры щёлкните мышью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800" b="0" strike="noStrike" spc="-1">
                <a:latin typeface="Arial"/>
              </a:rPr>
              <a:t>Второй уровень структуры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400" b="0" strike="noStrike" spc="-1">
                <a:latin typeface="Arial"/>
              </a:rPr>
              <a:t>Третий уровень структуры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000" b="0" strike="noStrike" spc="-1">
                <a:latin typeface="Arial"/>
              </a:rPr>
              <a:t>Четвёртый уровень структуры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Пятый уровень структуры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Шестой уровень структуры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1" name="Рисунок 250"/>
          <p:cNvPicPr/>
          <p:nvPr/>
        </p:nvPicPr>
        <p:blipFill>
          <a:blip r:embed="rId14"/>
          <a:stretch/>
        </p:blipFill>
        <p:spPr>
          <a:xfrm>
            <a:off x="7200" y="0"/>
            <a:ext cx="12192480" cy="390960"/>
          </a:xfrm>
          <a:prstGeom prst="rect">
            <a:avLst/>
          </a:prstGeom>
          <a:ln w="0">
            <a:noFill/>
          </a:ln>
        </p:spPr>
      </p:pic>
      <p:pic>
        <p:nvPicPr>
          <p:cNvPr id="252" name="Рисунок 251"/>
          <p:cNvPicPr/>
          <p:nvPr/>
        </p:nvPicPr>
        <p:blipFill>
          <a:blip r:embed="rId14"/>
          <a:stretch/>
        </p:blipFill>
        <p:spPr>
          <a:xfrm>
            <a:off x="7200" y="6479280"/>
            <a:ext cx="12192480" cy="390960"/>
          </a:xfrm>
          <a:prstGeom prst="rect">
            <a:avLst/>
          </a:prstGeom>
          <a:ln w="0">
            <a:noFill/>
          </a:ln>
        </p:spPr>
      </p:pic>
      <p:sp>
        <p:nvSpPr>
          <p:cNvPr id="253" name="CustomShape 1"/>
          <p:cNvSpPr/>
          <p:nvPr/>
        </p:nvSpPr>
        <p:spPr>
          <a:xfrm>
            <a:off x="2090520" y="6531840"/>
            <a:ext cx="2839680" cy="471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>
              <a:lnSpc>
                <a:spcPct val="100000"/>
              </a:lnSpc>
            </a:pPr>
            <a:r>
              <a:rPr lang="ru-RU" sz="1400" b="0" strike="noStrike" spc="-1">
                <a:solidFill>
                  <a:srgbClr val="FFFFFF"/>
                </a:solidFill>
                <a:latin typeface="Times New Roman"/>
                <a:ea typeface="DejaVu Sans"/>
              </a:rPr>
              <a:t>&lt;дата/время&gt;</a:t>
            </a:r>
            <a:endParaRPr lang="ru-RU" sz="1400" b="0" strike="noStrike" spc="-1">
              <a:latin typeface="Arial"/>
            </a:endParaRPr>
          </a:p>
        </p:txBody>
      </p:sp>
      <p:sp>
        <p:nvSpPr>
          <p:cNvPr id="254" name="CustomShape 2"/>
          <p:cNvSpPr/>
          <p:nvPr/>
        </p:nvSpPr>
        <p:spPr>
          <a:xfrm>
            <a:off x="5106240" y="6531840"/>
            <a:ext cx="3863880" cy="471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1400" b="0" strike="noStrike" spc="-1">
                <a:solidFill>
                  <a:srgbClr val="FFFFFF"/>
                </a:solidFill>
                <a:latin typeface="Times New Roman"/>
                <a:ea typeface="DejaVu Sans"/>
              </a:rPr>
              <a:t>&lt;нижний колонтитул&gt;</a:t>
            </a:r>
            <a:endParaRPr lang="ru-RU" sz="1400" b="0" strike="noStrike" spc="-1">
              <a:latin typeface="Arial"/>
            </a:endParaRPr>
          </a:p>
        </p:txBody>
      </p:sp>
      <p:sp>
        <p:nvSpPr>
          <p:cNvPr id="255" name="CustomShape 3"/>
          <p:cNvSpPr/>
          <p:nvPr/>
        </p:nvSpPr>
        <p:spPr>
          <a:xfrm>
            <a:off x="9265680" y="6531840"/>
            <a:ext cx="2839680" cy="471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 algn="r">
              <a:lnSpc>
                <a:spcPct val="100000"/>
              </a:lnSpc>
            </a:pPr>
            <a:fld id="{B5244CA4-7CAD-4E53-8950-5B27BAEB00A6}" type="slidenum">
              <a:rPr lang="ru-RU" sz="1400" b="0" strike="noStrike" spc="-1">
                <a:solidFill>
                  <a:srgbClr val="FFFFFF"/>
                </a:solidFill>
                <a:latin typeface="Times New Roman"/>
                <a:ea typeface="DejaVu Sans"/>
              </a:rPr>
              <a:t>‹#›</a:t>
            </a:fld>
            <a:endParaRPr lang="ru-RU" sz="1400" b="0" strike="noStrike" spc="-1">
              <a:latin typeface="Arial"/>
            </a:endParaRPr>
          </a:p>
        </p:txBody>
      </p:sp>
      <p:sp>
        <p:nvSpPr>
          <p:cNvPr id="256" name="PlaceHolder 4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352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r>
              <a:rPr lang="ru-RU" sz="4400" b="0" strike="noStrike" spc="-1">
                <a:latin typeface="Arial"/>
              </a:rPr>
              <a:t>Для правки текста заглавия щёлкните мышью</a:t>
            </a:r>
          </a:p>
        </p:txBody>
      </p:sp>
      <p:sp>
        <p:nvSpPr>
          <p:cNvPr id="257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352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3200" b="0" strike="noStrike" spc="-1">
                <a:latin typeface="Arial"/>
              </a:rPr>
              <a:t>Для правки структуры щёлкните мышью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800" b="0" strike="noStrike" spc="-1">
                <a:latin typeface="Arial"/>
              </a:rPr>
              <a:t>Второй уровень структуры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400" b="0" strike="noStrike" spc="-1">
                <a:latin typeface="Arial"/>
              </a:rPr>
              <a:t>Третий уровень структуры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000" b="0" strike="noStrike" spc="-1">
                <a:latin typeface="Arial"/>
              </a:rPr>
              <a:t>Четвёртый уровень структуры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Пятый уровень структуры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Шестой уровень структуры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3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352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r>
              <a:rPr lang="ru-RU" sz="4400" b="0" strike="noStrike" spc="-1">
                <a:latin typeface="Arial"/>
              </a:rPr>
              <a:t>Для правки текста заглавия щёлкните мышью</a:t>
            </a:r>
          </a:p>
        </p:txBody>
      </p:sp>
      <p:sp>
        <p:nvSpPr>
          <p:cNvPr id="29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352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3200" b="0" strike="noStrike" spc="-1">
                <a:latin typeface="Arial"/>
              </a:rPr>
              <a:t>Для правки структуры щёлкните мышью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800" b="0" strike="noStrike" spc="-1">
                <a:latin typeface="Arial"/>
              </a:rPr>
              <a:t>Второй уровень структуры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400" b="0" strike="noStrike" spc="-1">
                <a:latin typeface="Arial"/>
              </a:rPr>
              <a:t>Третий уровень структуры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000" b="0" strike="noStrike" spc="-1">
                <a:latin typeface="Arial"/>
              </a:rPr>
              <a:t>Четвёртый уровень структуры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Пятый уровень структуры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Шестой уровень структуры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  <p:sldLayoutId id="214748375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352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r>
              <a:rPr lang="ru-RU" sz="4400" b="0" strike="noStrike" spc="-1">
                <a:latin typeface="Arial"/>
              </a:rPr>
              <a:t>Для правки текста заглавия щёлкните мышью</a:t>
            </a:r>
          </a:p>
        </p:txBody>
      </p:sp>
      <p:sp>
        <p:nvSpPr>
          <p:cNvPr id="33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352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3200" b="0" strike="noStrike" spc="-1">
                <a:latin typeface="Arial"/>
              </a:rPr>
              <a:t>Для правки структуры щёлкните мышью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800" b="0" strike="noStrike" spc="-1">
                <a:latin typeface="Arial"/>
              </a:rPr>
              <a:t>Второй уровень структуры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400" b="0" strike="noStrike" spc="-1">
                <a:latin typeface="Arial"/>
              </a:rPr>
              <a:t>Третий уровень структуры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000" b="0" strike="noStrike" spc="-1">
                <a:latin typeface="Arial"/>
              </a:rPr>
              <a:t>Четвёртый уровень структуры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Пятый уровень структуры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Шестой уровень структуры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59" r:id="rId7"/>
    <p:sldLayoutId id="2147483760" r:id="rId8"/>
    <p:sldLayoutId id="2147483761" r:id="rId9"/>
    <p:sldLayoutId id="2147483762" r:id="rId10"/>
    <p:sldLayoutId id="2147483763" r:id="rId11"/>
    <p:sldLayoutId id="214748376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4.png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hyperlink" Target="http://skiv.instrao.ru/bank-zadaniy/finansovaya-gramotnost/" TargetMode="External"/><Relationship Id="rId1" Type="http://schemas.openxmlformats.org/officeDocument/2006/relationships/slideLayout" Target="../slideLayouts/slideLayout3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9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9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://skiv.instrao.ru/bank-zadaniy/" TargetMode="External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7.xml"/><Relationship Id="rId5" Type="http://schemas.openxmlformats.org/officeDocument/2006/relationships/hyperlink" Target="http://skiv.instrao.ru/bank-zadaniy/finansovaya-gramotnost/" TargetMode="External"/><Relationship Id="rId4" Type="http://schemas.openxmlformats.org/officeDocument/2006/relationships/image" Target="../media/image36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hyperlink" Target="http://skiv.instrao.ru/bank-zadaniy/finansovaya-gramotnost/" TargetMode="External"/><Relationship Id="rId1" Type="http://schemas.openxmlformats.org/officeDocument/2006/relationships/slideLayout" Target="../slideLayouts/slideLayout3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3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5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0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CustomShape 1"/>
          <p:cNvSpPr/>
          <p:nvPr/>
        </p:nvSpPr>
        <p:spPr>
          <a:xfrm>
            <a:off x="1523880" y="1122480"/>
            <a:ext cx="9141480" cy="2384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09" name="CustomShape 2"/>
          <p:cNvSpPr/>
          <p:nvPr/>
        </p:nvSpPr>
        <p:spPr>
          <a:xfrm>
            <a:off x="1523880" y="3602160"/>
            <a:ext cx="9141480" cy="1652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410" name="object 2"/>
          <p:cNvPicPr/>
          <p:nvPr/>
        </p:nvPicPr>
        <p:blipFill>
          <a:blip r:embed="rId2"/>
          <a:stretch/>
        </p:blipFill>
        <p:spPr>
          <a:xfrm>
            <a:off x="0" y="0"/>
            <a:ext cx="12189960" cy="6854760"/>
          </a:xfrm>
          <a:prstGeom prst="rect">
            <a:avLst/>
          </a:prstGeom>
          <a:ln w="0">
            <a:noFill/>
          </a:ln>
        </p:spPr>
      </p:pic>
      <p:sp>
        <p:nvSpPr>
          <p:cNvPr id="411" name="CustomShape 3"/>
          <p:cNvSpPr/>
          <p:nvPr/>
        </p:nvSpPr>
        <p:spPr>
          <a:xfrm>
            <a:off x="1188720" y="1021320"/>
            <a:ext cx="9578520" cy="4710960"/>
          </a:xfrm>
          <a:prstGeom prst="rect">
            <a:avLst/>
          </a:prstGeom>
          <a:solidFill>
            <a:srgbClr val="9A2A47"/>
          </a:soli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12" name="CustomShape 4"/>
          <p:cNvSpPr/>
          <p:nvPr/>
        </p:nvSpPr>
        <p:spPr>
          <a:xfrm>
            <a:off x="1944360" y="1600200"/>
            <a:ext cx="8200440" cy="47818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4400" b="1" strike="noStrike" spc="-1">
                <a:solidFill>
                  <a:srgbClr val="FFFFFF"/>
                </a:solidFill>
                <a:latin typeface="Cambria"/>
                <a:ea typeface="Cambria"/>
              </a:rPr>
              <a:t> ВЕБИНАР- консультация № 1 ДЛЯ УЧИТЕЛЕЙ ОБЩЕСТВОЗНАНИЯ- УЧАСТНИКОВ ПРОЕКТА «ОБРАЗОВАТЕЛЬНЫЙ ЛИФТ: ШНОР-2022»</a:t>
            </a:r>
            <a:endParaRPr lang="ru-RU" sz="4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44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CustomShape 1"/>
          <p:cNvSpPr/>
          <p:nvPr/>
        </p:nvSpPr>
        <p:spPr>
          <a:xfrm>
            <a:off x="0" y="432360"/>
            <a:ext cx="12193200" cy="1430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4400" b="1" strike="noStrike" spc="-1">
                <a:solidFill>
                  <a:srgbClr val="000000"/>
                </a:solidFill>
                <a:latin typeface="Garamond"/>
                <a:ea typeface="Cambria"/>
              </a:rPr>
              <a:t>УРОВНИ ИНФОРМАЦИИ, представленной в отчетах учителей: расширенный</a:t>
            </a:r>
            <a:endParaRPr lang="ru-RU" sz="4400" b="0" strike="noStrike" spc="-1">
              <a:latin typeface="Arial"/>
            </a:endParaRPr>
          </a:p>
        </p:txBody>
      </p:sp>
      <p:sp>
        <p:nvSpPr>
          <p:cNvPr id="458" name="CustomShape 2"/>
          <p:cNvSpPr/>
          <p:nvPr/>
        </p:nvSpPr>
        <p:spPr>
          <a:xfrm>
            <a:off x="1225080" y="1260720"/>
            <a:ext cx="10109160" cy="5208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59" name="CustomShape 3"/>
          <p:cNvSpPr/>
          <p:nvPr/>
        </p:nvSpPr>
        <p:spPr>
          <a:xfrm>
            <a:off x="1091880" y="2741400"/>
            <a:ext cx="10225080" cy="498240"/>
          </a:xfrm>
          <a:prstGeom prst="roundRect">
            <a:avLst>
              <a:gd name="adj" fmla="val 16667"/>
            </a:avLst>
          </a:prstGeom>
          <a:solidFill>
            <a:srgbClr val="7E0021"/>
          </a:soli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60" name="CustomShape 4"/>
          <p:cNvSpPr/>
          <p:nvPr/>
        </p:nvSpPr>
        <p:spPr>
          <a:xfrm>
            <a:off x="1080000" y="5441040"/>
            <a:ext cx="10225080" cy="498240"/>
          </a:xfrm>
          <a:prstGeom prst="roundRect">
            <a:avLst>
              <a:gd name="adj" fmla="val 16667"/>
            </a:avLst>
          </a:prstGeom>
          <a:solidFill>
            <a:srgbClr val="7E0021"/>
          </a:soli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61" name="CustomShape 5"/>
          <p:cNvSpPr/>
          <p:nvPr/>
        </p:nvSpPr>
        <p:spPr>
          <a:xfrm>
            <a:off x="180000" y="2880000"/>
            <a:ext cx="12059280" cy="2491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endParaRPr lang="ru-RU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1800" b="0" strike="noStrike" spc="-1">
              <a:latin typeface="Arial"/>
            </a:endParaRPr>
          </a:p>
        </p:txBody>
      </p:sp>
      <p:pic>
        <p:nvPicPr>
          <p:cNvPr id="462" name="Рисунок 461"/>
          <p:cNvPicPr/>
          <p:nvPr/>
        </p:nvPicPr>
        <p:blipFill>
          <a:blip r:embed="rId2"/>
          <a:srcRect l="31701" t="13480" r="32870" b="31402"/>
          <a:stretch/>
        </p:blipFill>
        <p:spPr>
          <a:xfrm>
            <a:off x="360000" y="1980000"/>
            <a:ext cx="5219640" cy="4566960"/>
          </a:xfrm>
          <a:prstGeom prst="rect">
            <a:avLst/>
          </a:prstGeom>
          <a:ln w="0">
            <a:noFill/>
          </a:ln>
        </p:spPr>
      </p:pic>
      <p:pic>
        <p:nvPicPr>
          <p:cNvPr id="463" name="Рисунок 462"/>
          <p:cNvPicPr/>
          <p:nvPr/>
        </p:nvPicPr>
        <p:blipFill>
          <a:blip r:embed="rId3"/>
          <a:srcRect l="25795" t="18740" r="26965" b="15654"/>
          <a:stretch/>
        </p:blipFill>
        <p:spPr>
          <a:xfrm>
            <a:off x="6120000" y="1980000"/>
            <a:ext cx="5759280" cy="4498560"/>
          </a:xfrm>
          <a:prstGeom prst="rect">
            <a:avLst/>
          </a:prstGeom>
          <a:ln w="0">
            <a:noFill/>
          </a:ln>
        </p:spPr>
      </p:pic>
      <p:sp>
        <p:nvSpPr>
          <p:cNvPr id="464" name="CustomShape 6"/>
          <p:cNvSpPr/>
          <p:nvPr/>
        </p:nvSpPr>
        <p:spPr>
          <a:xfrm>
            <a:off x="8640000" y="3960000"/>
            <a:ext cx="1079640" cy="1798920"/>
          </a:xfrm>
          <a:prstGeom prst="ellipse">
            <a:avLst/>
          </a:prstGeom>
          <a:noFill/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A2A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CustomShape 1"/>
          <p:cNvSpPr/>
          <p:nvPr/>
        </p:nvSpPr>
        <p:spPr>
          <a:xfrm>
            <a:off x="719640" y="122400"/>
            <a:ext cx="10439280" cy="2527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4000" b="1" strike="noStrike" spc="-1">
                <a:solidFill>
                  <a:srgbClr val="FFFFFF"/>
                </a:solidFill>
                <a:latin typeface="Cambria"/>
                <a:ea typeface="Cambria"/>
              </a:rPr>
              <a:t>Оценка качества подготовки по вопросам ФИНАНСОВОЙ ГРАМОТНОСТИ в формате международных исследований  (PISA) в 2022 г.</a:t>
            </a:r>
            <a:endParaRPr lang="ru-RU" sz="4000" b="0" strike="noStrike" spc="-1">
              <a:latin typeface="Arial"/>
            </a:endParaRPr>
          </a:p>
        </p:txBody>
      </p:sp>
      <p:grpSp>
        <p:nvGrpSpPr>
          <p:cNvPr id="466" name="Group 2"/>
          <p:cNvGrpSpPr/>
          <p:nvPr/>
        </p:nvGrpSpPr>
        <p:grpSpPr>
          <a:xfrm>
            <a:off x="749160" y="3706920"/>
            <a:ext cx="10691280" cy="2710080"/>
            <a:chOff x="749160" y="3706920"/>
            <a:chExt cx="10691280" cy="2710080"/>
          </a:xfrm>
        </p:grpSpPr>
        <p:sp>
          <p:nvSpPr>
            <p:cNvPr id="467" name="CustomShape 3"/>
            <p:cNvSpPr/>
            <p:nvPr/>
          </p:nvSpPr>
          <p:spPr>
            <a:xfrm>
              <a:off x="749160" y="6033960"/>
              <a:ext cx="10691280" cy="8280"/>
            </a:xfrm>
            <a:custGeom>
              <a:avLst/>
              <a:gdLst/>
              <a:ahLst/>
              <a:cxnLst/>
              <a:rect l="l" t="t" r="r" b="b"/>
              <a:pathLst>
                <a:path w="10693400" h="11429">
                  <a:moveTo>
                    <a:pt x="10693400" y="11163"/>
                  </a:moveTo>
                  <a:lnTo>
                    <a:pt x="0" y="11163"/>
                  </a:lnTo>
                  <a:lnTo>
                    <a:pt x="0" y="0"/>
                  </a:lnTo>
                  <a:lnTo>
                    <a:pt x="10693400" y="0"/>
                  </a:lnTo>
                  <a:lnTo>
                    <a:pt x="10693400" y="11163"/>
                  </a:lnTo>
                  <a:close/>
                </a:path>
              </a:pathLst>
            </a:custGeom>
            <a:solidFill>
              <a:srgbClr val="1B1B1B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pic>
          <p:nvPicPr>
            <p:cNvPr id="468" name="object 10_4"/>
            <p:cNvPicPr/>
            <p:nvPr/>
          </p:nvPicPr>
          <p:blipFill>
            <a:blip r:embed="rId2"/>
            <a:stretch/>
          </p:blipFill>
          <p:spPr>
            <a:xfrm>
              <a:off x="9812880" y="3706920"/>
              <a:ext cx="1162080" cy="243504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469" name="object 11_4"/>
            <p:cNvPicPr/>
            <p:nvPr/>
          </p:nvPicPr>
          <p:blipFill>
            <a:blip r:embed="rId3"/>
            <a:stretch/>
          </p:blipFill>
          <p:spPr>
            <a:xfrm>
              <a:off x="1405440" y="3753360"/>
              <a:ext cx="964800" cy="2663640"/>
            </a:xfrm>
            <a:prstGeom prst="rect">
              <a:avLst/>
            </a:prstGeom>
            <a:ln w="0">
              <a:noFill/>
            </a:ln>
          </p:spPr>
        </p:pic>
      </p:grpSp>
      <p:pic>
        <p:nvPicPr>
          <p:cNvPr id="470" name="Рисунок 469"/>
          <p:cNvPicPr/>
          <p:nvPr/>
        </p:nvPicPr>
        <p:blipFill>
          <a:blip r:embed="rId4"/>
          <a:srcRect l="37031" t="47174" r="47819" b="36777"/>
          <a:stretch/>
        </p:blipFill>
        <p:spPr>
          <a:xfrm>
            <a:off x="180000" y="2700000"/>
            <a:ext cx="3731040" cy="3661200"/>
          </a:xfrm>
          <a:prstGeom prst="rect">
            <a:avLst/>
          </a:prstGeom>
          <a:ln w="0">
            <a:noFill/>
          </a:ln>
        </p:spPr>
      </p:pic>
      <p:pic>
        <p:nvPicPr>
          <p:cNvPr id="471" name="Рисунок 470"/>
          <p:cNvPicPr/>
          <p:nvPr/>
        </p:nvPicPr>
        <p:blipFill>
          <a:blip r:embed="rId5"/>
          <a:srcRect l="12206" t="47608" r="14587" b="11695"/>
          <a:stretch/>
        </p:blipFill>
        <p:spPr>
          <a:xfrm>
            <a:off x="3912120" y="2648520"/>
            <a:ext cx="8223480" cy="3650400"/>
          </a:xfrm>
          <a:prstGeom prst="rect">
            <a:avLst/>
          </a:prstGeom>
          <a:ln w="0">
            <a:noFill/>
          </a:ln>
        </p:spPr>
      </p:pic>
      <p:sp>
        <p:nvSpPr>
          <p:cNvPr id="472" name="CustomShape 4"/>
          <p:cNvSpPr/>
          <p:nvPr/>
        </p:nvSpPr>
        <p:spPr>
          <a:xfrm>
            <a:off x="3960000" y="4680000"/>
            <a:ext cx="8098920" cy="1078920"/>
          </a:xfrm>
          <a:prstGeom prst="ellipse">
            <a:avLst/>
          </a:prstGeom>
          <a:noFill/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CustomShape 1"/>
          <p:cNvSpPr/>
          <p:nvPr/>
        </p:nvSpPr>
        <p:spPr>
          <a:xfrm>
            <a:off x="785160" y="1767960"/>
            <a:ext cx="10734480" cy="3991680"/>
          </a:xfrm>
          <a:prstGeom prst="roundRect">
            <a:avLst>
              <a:gd name="adj" fmla="val 16667"/>
            </a:avLst>
          </a:prstGeom>
          <a:solidFill>
            <a:srgbClr val="9A2A47"/>
          </a:soli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ru-RU" sz="2800" b="1" strike="noStrike" spc="-1">
                <a:solidFill>
                  <a:srgbClr val="FFFFFF"/>
                </a:solidFill>
                <a:latin typeface="Cambria"/>
                <a:ea typeface="Cambria"/>
              </a:rPr>
              <a:t>1.Способы оплаты (5 класс).</a:t>
            </a:r>
            <a:endParaRPr lang="ru-RU" sz="2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2800" b="1" strike="noStrike" spc="-1">
                <a:solidFill>
                  <a:srgbClr val="FFFFFF"/>
                </a:solidFill>
                <a:latin typeface="Cambria"/>
                <a:ea typeface="Cambria"/>
              </a:rPr>
              <a:t>2.Пицца с большой скидкой (5 класс)</a:t>
            </a:r>
            <a:endParaRPr lang="ru-RU" sz="2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2800" b="1" strike="noStrike" spc="-1">
                <a:solidFill>
                  <a:srgbClr val="FFFFFF"/>
                </a:solidFill>
                <a:latin typeface="Cambria"/>
                <a:ea typeface="Cambria"/>
              </a:rPr>
              <a:t>3.Билеты на концерт (7 класс). </a:t>
            </a:r>
            <a:endParaRPr lang="ru-RU" sz="2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2800" b="1" strike="noStrike" spc="-1">
                <a:solidFill>
                  <a:srgbClr val="FFFFFF"/>
                </a:solidFill>
                <a:latin typeface="Cambria"/>
                <a:ea typeface="Cambria"/>
              </a:rPr>
              <a:t>4.Экономические и неэкономические привычки (7 класс)</a:t>
            </a:r>
            <a:endParaRPr lang="ru-RU" sz="2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2800" b="1" strike="noStrike" spc="-1">
                <a:solidFill>
                  <a:srgbClr val="FFFFFF"/>
                </a:solidFill>
                <a:latin typeface="Cambria"/>
                <a:ea typeface="Cambria"/>
              </a:rPr>
              <a:t>5.Стоит ли верить скидкам (8 класс).</a:t>
            </a:r>
            <a:endParaRPr lang="ru-RU" sz="2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2800" b="1" strike="noStrike" spc="-1">
                <a:solidFill>
                  <a:srgbClr val="FFFFFF"/>
                </a:solidFill>
                <a:latin typeface="Cambria"/>
                <a:ea typeface="Cambria"/>
              </a:rPr>
              <a:t>6.Налог на новую квартиру (8 класс)</a:t>
            </a:r>
            <a:endParaRPr lang="ru-RU" sz="2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2800" b="1" strike="noStrike" spc="-1">
                <a:solidFill>
                  <a:srgbClr val="FFFFFF"/>
                </a:solidFill>
                <a:latin typeface="Cambria"/>
                <a:ea typeface="Cambria"/>
              </a:rPr>
              <a:t>7. Дачные проблемы (8 класс).</a:t>
            </a:r>
            <a:endParaRPr lang="ru-RU" sz="2800" b="0" strike="noStrike" spc="-1">
              <a:latin typeface="Arial"/>
            </a:endParaRPr>
          </a:p>
        </p:txBody>
      </p:sp>
      <p:sp>
        <p:nvSpPr>
          <p:cNvPr id="474" name="CustomShape 2"/>
          <p:cNvSpPr/>
          <p:nvPr/>
        </p:nvSpPr>
        <p:spPr>
          <a:xfrm>
            <a:off x="0" y="9720"/>
            <a:ext cx="12059640" cy="1430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4400" b="1" strike="noStrike" spc="-1">
                <a:solidFill>
                  <a:srgbClr val="002060"/>
                </a:solidFill>
                <a:latin typeface="Garamond"/>
                <a:ea typeface="Cambria"/>
              </a:rPr>
              <a:t>ИНФОРМАЦИЯ</a:t>
            </a:r>
            <a:r>
              <a:rPr lang="ru-RU" sz="4400" b="1" strike="noStrike" spc="-1">
                <a:solidFill>
                  <a:srgbClr val="000000"/>
                </a:solidFill>
                <a:latin typeface="Garamond"/>
                <a:ea typeface="Cambria"/>
              </a:rPr>
              <a:t> О ВЫПОЛНЕНИИ ЗАДАНИЯ 1: Темы апробированных заданий</a:t>
            </a:r>
            <a:endParaRPr lang="ru-RU" sz="44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A2A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CustomShape 1"/>
          <p:cNvSpPr/>
          <p:nvPr/>
        </p:nvSpPr>
        <p:spPr>
          <a:xfrm>
            <a:off x="3600360" y="1930680"/>
            <a:ext cx="8098920" cy="1308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4000" b="1" strike="noStrike" spc="-1">
                <a:solidFill>
                  <a:srgbClr val="FFFFFF"/>
                </a:solidFill>
                <a:latin typeface="Cambria"/>
                <a:ea typeface="Cambria"/>
              </a:rPr>
              <a:t>Выводы педагогов по результатам апробации</a:t>
            </a:r>
            <a:endParaRPr lang="ru-RU" sz="4000" b="0" strike="noStrike" spc="-1">
              <a:latin typeface="Arial"/>
            </a:endParaRPr>
          </a:p>
        </p:txBody>
      </p:sp>
      <p:grpSp>
        <p:nvGrpSpPr>
          <p:cNvPr id="476" name="Group 2"/>
          <p:cNvGrpSpPr/>
          <p:nvPr/>
        </p:nvGrpSpPr>
        <p:grpSpPr>
          <a:xfrm>
            <a:off x="749160" y="3706920"/>
            <a:ext cx="10691280" cy="2710080"/>
            <a:chOff x="749160" y="3706920"/>
            <a:chExt cx="10691280" cy="2710080"/>
          </a:xfrm>
        </p:grpSpPr>
        <p:sp>
          <p:nvSpPr>
            <p:cNvPr id="477" name="CustomShape 3"/>
            <p:cNvSpPr/>
            <p:nvPr/>
          </p:nvSpPr>
          <p:spPr>
            <a:xfrm>
              <a:off x="749160" y="6033960"/>
              <a:ext cx="10691280" cy="8280"/>
            </a:xfrm>
            <a:custGeom>
              <a:avLst/>
              <a:gdLst/>
              <a:ahLst/>
              <a:cxnLst/>
              <a:rect l="l" t="t" r="r" b="b"/>
              <a:pathLst>
                <a:path w="10693400" h="11429">
                  <a:moveTo>
                    <a:pt x="10693400" y="11163"/>
                  </a:moveTo>
                  <a:lnTo>
                    <a:pt x="0" y="11163"/>
                  </a:lnTo>
                  <a:lnTo>
                    <a:pt x="0" y="0"/>
                  </a:lnTo>
                  <a:lnTo>
                    <a:pt x="10693400" y="0"/>
                  </a:lnTo>
                  <a:lnTo>
                    <a:pt x="10693400" y="11163"/>
                  </a:lnTo>
                  <a:close/>
                </a:path>
              </a:pathLst>
            </a:custGeom>
            <a:solidFill>
              <a:srgbClr val="1B1B1B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pic>
          <p:nvPicPr>
            <p:cNvPr id="478" name="object 10_0"/>
            <p:cNvPicPr/>
            <p:nvPr/>
          </p:nvPicPr>
          <p:blipFill>
            <a:blip r:embed="rId2"/>
            <a:stretch/>
          </p:blipFill>
          <p:spPr>
            <a:xfrm>
              <a:off x="9812880" y="3706920"/>
              <a:ext cx="1162080" cy="243504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479" name="object 11_0"/>
            <p:cNvPicPr/>
            <p:nvPr/>
          </p:nvPicPr>
          <p:blipFill>
            <a:blip r:embed="rId3"/>
            <a:stretch/>
          </p:blipFill>
          <p:spPr>
            <a:xfrm>
              <a:off x="1405440" y="3753360"/>
              <a:ext cx="964800" cy="2663640"/>
            </a:xfrm>
            <a:prstGeom prst="rect">
              <a:avLst/>
            </a:prstGeom>
            <a:ln w="0">
              <a:noFill/>
            </a:ln>
          </p:spPr>
        </p:pic>
      </p:grpSp>
      <p:sp>
        <p:nvSpPr>
          <p:cNvPr id="480" name="CustomShape 4"/>
          <p:cNvSpPr/>
          <p:nvPr/>
        </p:nvSpPr>
        <p:spPr>
          <a:xfrm>
            <a:off x="1405440" y="1852920"/>
            <a:ext cx="2022840" cy="1527120"/>
          </a:xfrm>
          <a:prstGeom prst="cloudCallout">
            <a:avLst>
              <a:gd name="adj1" fmla="val -20833"/>
              <a:gd name="adj2" fmla="val 62500"/>
            </a:avLst>
          </a:prstGeom>
          <a:noFill/>
          <a:ln w="2556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4000" b="0" strike="noStrike" spc="-1">
                <a:solidFill>
                  <a:srgbClr val="000000"/>
                </a:solidFill>
                <a:latin typeface="Calibri"/>
                <a:ea typeface="DejaVu Sans"/>
              </a:rPr>
              <a:t>?</a:t>
            </a:r>
            <a:endParaRPr lang="ru-RU" sz="40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A2A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CustomShape 1"/>
          <p:cNvSpPr/>
          <p:nvPr/>
        </p:nvSpPr>
        <p:spPr>
          <a:xfrm>
            <a:off x="540000" y="180000"/>
            <a:ext cx="10799280" cy="1918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4000" b="1" strike="noStrike" spc="-1">
                <a:solidFill>
                  <a:srgbClr val="FFFFFF"/>
                </a:solidFill>
                <a:latin typeface="Cambria"/>
                <a:ea typeface="Cambria"/>
              </a:rPr>
              <a:t>Выявленные дефициты и трудности при выполнении заданий по Финисовой грамотности (5 класс) </a:t>
            </a:r>
            <a:endParaRPr lang="ru-RU" sz="4000" b="0" strike="noStrike" spc="-1">
              <a:latin typeface="Arial"/>
            </a:endParaRPr>
          </a:p>
        </p:txBody>
      </p:sp>
      <p:grpSp>
        <p:nvGrpSpPr>
          <p:cNvPr id="482" name="Group 2"/>
          <p:cNvGrpSpPr/>
          <p:nvPr/>
        </p:nvGrpSpPr>
        <p:grpSpPr>
          <a:xfrm>
            <a:off x="749160" y="3706920"/>
            <a:ext cx="10691280" cy="2710080"/>
            <a:chOff x="749160" y="3706920"/>
            <a:chExt cx="10691280" cy="2710080"/>
          </a:xfrm>
        </p:grpSpPr>
        <p:sp>
          <p:nvSpPr>
            <p:cNvPr id="483" name="CustomShape 3"/>
            <p:cNvSpPr/>
            <p:nvPr/>
          </p:nvSpPr>
          <p:spPr>
            <a:xfrm>
              <a:off x="749160" y="6033960"/>
              <a:ext cx="10691280" cy="8280"/>
            </a:xfrm>
            <a:custGeom>
              <a:avLst/>
              <a:gdLst/>
              <a:ahLst/>
              <a:cxnLst/>
              <a:rect l="l" t="t" r="r" b="b"/>
              <a:pathLst>
                <a:path w="10693400" h="11429">
                  <a:moveTo>
                    <a:pt x="10693400" y="11163"/>
                  </a:moveTo>
                  <a:lnTo>
                    <a:pt x="0" y="11163"/>
                  </a:lnTo>
                  <a:lnTo>
                    <a:pt x="0" y="0"/>
                  </a:lnTo>
                  <a:lnTo>
                    <a:pt x="10693400" y="0"/>
                  </a:lnTo>
                  <a:lnTo>
                    <a:pt x="10693400" y="11163"/>
                  </a:lnTo>
                  <a:close/>
                </a:path>
              </a:pathLst>
            </a:custGeom>
            <a:solidFill>
              <a:srgbClr val="1B1B1B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pic>
          <p:nvPicPr>
            <p:cNvPr id="484" name="object 10_3"/>
            <p:cNvPicPr/>
            <p:nvPr/>
          </p:nvPicPr>
          <p:blipFill>
            <a:blip r:embed="rId2"/>
            <a:stretch/>
          </p:blipFill>
          <p:spPr>
            <a:xfrm>
              <a:off x="9812880" y="3706920"/>
              <a:ext cx="1162080" cy="243504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485" name="object 11_3"/>
            <p:cNvPicPr/>
            <p:nvPr/>
          </p:nvPicPr>
          <p:blipFill>
            <a:blip r:embed="rId3"/>
            <a:stretch/>
          </p:blipFill>
          <p:spPr>
            <a:xfrm>
              <a:off x="1405440" y="3753360"/>
              <a:ext cx="964800" cy="2663640"/>
            </a:xfrm>
            <a:prstGeom prst="rect">
              <a:avLst/>
            </a:prstGeom>
            <a:ln w="0">
              <a:noFill/>
            </a:ln>
          </p:spPr>
        </p:pic>
      </p:grpSp>
      <p:sp>
        <p:nvSpPr>
          <p:cNvPr id="486" name="CustomShape 4"/>
          <p:cNvSpPr/>
          <p:nvPr/>
        </p:nvSpPr>
        <p:spPr>
          <a:xfrm>
            <a:off x="1405440" y="1852920"/>
            <a:ext cx="2022840" cy="1527120"/>
          </a:xfrm>
          <a:prstGeom prst="cloudCallout">
            <a:avLst>
              <a:gd name="adj1" fmla="val -20833"/>
              <a:gd name="adj2" fmla="val 62500"/>
            </a:avLst>
          </a:prstGeom>
          <a:noFill/>
          <a:ln w="2556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4000" b="0" strike="noStrike" spc="-1">
                <a:solidFill>
                  <a:srgbClr val="000000"/>
                </a:solidFill>
                <a:latin typeface="Calibri"/>
                <a:ea typeface="DejaVu Sans"/>
              </a:rPr>
              <a:t>?</a:t>
            </a:r>
            <a:endParaRPr lang="ru-RU" sz="4000" b="0" strike="noStrike" spc="-1">
              <a:latin typeface="Arial"/>
            </a:endParaRPr>
          </a:p>
        </p:txBody>
      </p:sp>
      <p:pic>
        <p:nvPicPr>
          <p:cNvPr id="487" name="Рисунок 486"/>
          <p:cNvPicPr/>
          <p:nvPr/>
        </p:nvPicPr>
        <p:blipFill>
          <a:blip r:embed="rId4"/>
          <a:srcRect l="33177" t="55479" r="31394" b="34026"/>
          <a:stretch/>
        </p:blipFill>
        <p:spPr>
          <a:xfrm>
            <a:off x="0" y="3600000"/>
            <a:ext cx="12965040" cy="2442240"/>
          </a:xfrm>
          <a:prstGeom prst="rect">
            <a:avLst/>
          </a:prstGeom>
          <a:ln w="0">
            <a:noFill/>
          </a:ln>
        </p:spPr>
      </p:pic>
      <p:pic>
        <p:nvPicPr>
          <p:cNvPr id="488" name="Рисунок 487"/>
          <p:cNvPicPr/>
          <p:nvPr/>
        </p:nvPicPr>
        <p:blipFill>
          <a:blip r:embed="rId5"/>
          <a:srcRect l="31701" t="44980" r="32870" b="47153"/>
          <a:stretch/>
        </p:blipFill>
        <p:spPr>
          <a:xfrm>
            <a:off x="3600000" y="2340360"/>
            <a:ext cx="8641800" cy="10792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A2A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CustomShape 1"/>
          <p:cNvSpPr/>
          <p:nvPr/>
        </p:nvSpPr>
        <p:spPr>
          <a:xfrm>
            <a:off x="540000" y="180000"/>
            <a:ext cx="10799280" cy="1918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4000" b="1" strike="noStrike" spc="-1">
                <a:solidFill>
                  <a:srgbClr val="FFFFFF"/>
                </a:solidFill>
                <a:latin typeface="Cambria"/>
                <a:ea typeface="Cambria"/>
              </a:rPr>
              <a:t>Выявленные дефициты и трудности при выполнении заданий по Финисовой грамотности (6 класс) </a:t>
            </a:r>
            <a:endParaRPr lang="ru-RU" sz="4000" b="0" strike="noStrike" spc="-1">
              <a:latin typeface="Arial"/>
            </a:endParaRPr>
          </a:p>
        </p:txBody>
      </p:sp>
      <p:grpSp>
        <p:nvGrpSpPr>
          <p:cNvPr id="490" name="Group 2"/>
          <p:cNvGrpSpPr/>
          <p:nvPr/>
        </p:nvGrpSpPr>
        <p:grpSpPr>
          <a:xfrm>
            <a:off x="749160" y="3706920"/>
            <a:ext cx="10691280" cy="2710080"/>
            <a:chOff x="749160" y="3706920"/>
            <a:chExt cx="10691280" cy="2710080"/>
          </a:xfrm>
        </p:grpSpPr>
        <p:sp>
          <p:nvSpPr>
            <p:cNvPr id="491" name="CustomShape 3"/>
            <p:cNvSpPr/>
            <p:nvPr/>
          </p:nvSpPr>
          <p:spPr>
            <a:xfrm>
              <a:off x="749160" y="6033960"/>
              <a:ext cx="10691280" cy="8280"/>
            </a:xfrm>
            <a:custGeom>
              <a:avLst/>
              <a:gdLst/>
              <a:ahLst/>
              <a:cxnLst/>
              <a:rect l="l" t="t" r="r" b="b"/>
              <a:pathLst>
                <a:path w="10693400" h="11429">
                  <a:moveTo>
                    <a:pt x="10693400" y="11163"/>
                  </a:moveTo>
                  <a:lnTo>
                    <a:pt x="0" y="11163"/>
                  </a:lnTo>
                  <a:lnTo>
                    <a:pt x="0" y="0"/>
                  </a:lnTo>
                  <a:lnTo>
                    <a:pt x="10693400" y="0"/>
                  </a:lnTo>
                  <a:lnTo>
                    <a:pt x="10693400" y="11163"/>
                  </a:lnTo>
                  <a:close/>
                </a:path>
              </a:pathLst>
            </a:custGeom>
            <a:solidFill>
              <a:srgbClr val="1B1B1B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pic>
          <p:nvPicPr>
            <p:cNvPr id="492" name="object 10_8"/>
            <p:cNvPicPr/>
            <p:nvPr/>
          </p:nvPicPr>
          <p:blipFill>
            <a:blip r:embed="rId2"/>
            <a:stretch/>
          </p:blipFill>
          <p:spPr>
            <a:xfrm>
              <a:off x="9812880" y="3706920"/>
              <a:ext cx="1162080" cy="243504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493" name="object 11_8"/>
            <p:cNvPicPr/>
            <p:nvPr/>
          </p:nvPicPr>
          <p:blipFill>
            <a:blip r:embed="rId3"/>
            <a:stretch/>
          </p:blipFill>
          <p:spPr>
            <a:xfrm>
              <a:off x="1405440" y="3753360"/>
              <a:ext cx="964800" cy="2663640"/>
            </a:xfrm>
            <a:prstGeom prst="rect">
              <a:avLst/>
            </a:prstGeom>
            <a:ln w="0">
              <a:noFill/>
            </a:ln>
          </p:spPr>
        </p:pic>
      </p:grpSp>
      <p:sp>
        <p:nvSpPr>
          <p:cNvPr id="494" name="CustomShape 4"/>
          <p:cNvSpPr/>
          <p:nvPr/>
        </p:nvSpPr>
        <p:spPr>
          <a:xfrm>
            <a:off x="1405440" y="1852920"/>
            <a:ext cx="2022840" cy="1527120"/>
          </a:xfrm>
          <a:prstGeom prst="cloudCallout">
            <a:avLst>
              <a:gd name="adj1" fmla="val -20833"/>
              <a:gd name="adj2" fmla="val 62500"/>
            </a:avLst>
          </a:prstGeom>
          <a:noFill/>
          <a:ln w="2556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4000" b="0" strike="noStrike" spc="-1">
                <a:solidFill>
                  <a:srgbClr val="000000"/>
                </a:solidFill>
                <a:latin typeface="Calibri"/>
                <a:ea typeface="DejaVu Sans"/>
              </a:rPr>
              <a:t>?</a:t>
            </a:r>
            <a:endParaRPr lang="ru-RU" sz="4000" b="0" strike="noStrike" spc="-1">
              <a:latin typeface="Arial"/>
            </a:endParaRPr>
          </a:p>
        </p:txBody>
      </p:sp>
      <p:sp>
        <p:nvSpPr>
          <p:cNvPr id="495" name="CustomShape 5"/>
          <p:cNvSpPr/>
          <p:nvPr/>
        </p:nvSpPr>
        <p:spPr>
          <a:xfrm>
            <a:off x="3420000" y="2486520"/>
            <a:ext cx="6392520" cy="3318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rmAutofit fontScale="56000"/>
          </a:bodyPr>
          <a:lstStyle/>
          <a:p>
            <a:pPr marL="285840" indent="450360">
              <a:lnSpc>
                <a:spcPct val="107000"/>
              </a:lnSpc>
              <a:spcBef>
                <a:spcPts val="360"/>
              </a:spcBef>
              <a:spcAft>
                <a:spcPts val="799"/>
              </a:spcAft>
              <a:buClr>
                <a:srgbClr val="83992A"/>
              </a:buClr>
              <a:buSzPct val="115000"/>
              <a:buFont typeface="Arial"/>
              <a:buChar char="•"/>
            </a:pPr>
            <a:r>
              <a:rPr lang="x-none" sz="1800" b="0" strike="noStrike" spc="-1">
                <a:solidFill>
                  <a:srgbClr val="262626"/>
                </a:solidFill>
                <a:latin typeface="Times New Roman"/>
                <a:ea typeface="Calibri"/>
              </a:rPr>
              <a:t>.</a:t>
            </a:r>
            <a:endParaRPr lang="ru-RU" sz="1800" b="0" strike="noStrike" spc="-1">
              <a:latin typeface="Arial"/>
            </a:endParaRPr>
          </a:p>
          <a:p>
            <a:pPr marL="343080" indent="-342360">
              <a:lnSpc>
                <a:spcPct val="100000"/>
              </a:lnSpc>
              <a:spcBef>
                <a:spcPts val="360"/>
              </a:spcBef>
              <a:spcAft>
                <a:spcPts val="601"/>
              </a:spcAft>
              <a:buClr>
                <a:srgbClr val="83992A"/>
              </a:buClr>
              <a:buSzPct val="115000"/>
              <a:buFont typeface="Garamond"/>
              <a:buAutoNum type="arabicPeriod"/>
            </a:pPr>
            <a:r>
              <a:rPr lang="x-none" sz="2400" b="0" strike="noStrike" spc="-1">
                <a:solidFill>
                  <a:srgbClr val="FFFFFF"/>
                </a:solidFill>
                <a:latin typeface="Times New Roman"/>
                <a:ea typeface="Calibri"/>
              </a:rPr>
              <a:t>Более 60% учащихся справились с оценкой финансовой проблемы </a:t>
            </a:r>
            <a:endParaRPr lang="ru-RU" sz="2400" b="0" strike="noStrike" spc="-1">
              <a:latin typeface="Arial"/>
            </a:endParaRPr>
          </a:p>
          <a:p>
            <a:pPr marL="343080" indent="-342360">
              <a:lnSpc>
                <a:spcPct val="100000"/>
              </a:lnSpc>
              <a:spcBef>
                <a:spcPts val="360"/>
              </a:spcBef>
              <a:spcAft>
                <a:spcPts val="601"/>
              </a:spcAft>
              <a:buClr>
                <a:srgbClr val="83992A"/>
              </a:buClr>
              <a:buSzPct val="115000"/>
              <a:buFont typeface="Garamond"/>
              <a:buAutoNum type="arabicPeriod"/>
            </a:pPr>
            <a:r>
              <a:rPr lang="x-none" sz="2400" b="0" strike="noStrike" spc="-1">
                <a:solidFill>
                  <a:srgbClr val="FFFFFF"/>
                </a:solidFill>
                <a:latin typeface="Times New Roman"/>
                <a:ea typeface="Calibri"/>
              </a:rPr>
              <a:t>Более 60% учащихся ошибочно выполнили задание с множественным выбором по анализу информации в финансовом контексте.</a:t>
            </a:r>
            <a:endParaRPr lang="ru-RU" sz="2400" b="0" strike="noStrike" spc="-1">
              <a:latin typeface="Arial"/>
            </a:endParaRPr>
          </a:p>
          <a:p>
            <a:pPr marL="343080" indent="-342360">
              <a:lnSpc>
                <a:spcPct val="100000"/>
              </a:lnSpc>
              <a:spcBef>
                <a:spcPts val="360"/>
              </a:spcBef>
              <a:spcAft>
                <a:spcPts val="601"/>
              </a:spcAft>
              <a:buClr>
                <a:srgbClr val="83992A"/>
              </a:buClr>
              <a:buSzPct val="115000"/>
              <a:buFont typeface="Garamond"/>
              <a:buAutoNum type="arabicPeriod"/>
            </a:pPr>
            <a:r>
              <a:rPr lang="x-none" sz="2400" b="0" strike="noStrike" spc="-1">
                <a:solidFill>
                  <a:srgbClr val="FFFFFF"/>
                </a:solidFill>
                <a:latin typeface="Times New Roman"/>
                <a:ea typeface="Calibri"/>
              </a:rPr>
              <a:t>Почти 30% учащихся способны применить финансовые знания и правильно сопоставляют действия человека со способами оплаты.</a:t>
            </a:r>
            <a:endParaRPr lang="ru-RU" sz="2400" b="0" strike="noStrike" spc="-1">
              <a:latin typeface="Arial"/>
            </a:endParaRPr>
          </a:p>
          <a:p>
            <a:pPr marL="285840" indent="-285120">
              <a:lnSpc>
                <a:spcPct val="107000"/>
              </a:lnSpc>
              <a:spcBef>
                <a:spcPts val="360"/>
              </a:spcBef>
              <a:spcAft>
                <a:spcPts val="799"/>
              </a:spcAft>
              <a:buClr>
                <a:srgbClr val="83992A"/>
              </a:buClr>
              <a:buSzPct val="115000"/>
              <a:buFont typeface="Arial"/>
              <a:buChar char="•"/>
            </a:pPr>
            <a:r>
              <a:rPr lang="ru-RU" sz="2400" b="0" strike="noStrike" spc="-1">
                <a:solidFill>
                  <a:srgbClr val="262626"/>
                </a:solidFill>
                <a:latin typeface="Times New Roman"/>
                <a:ea typeface="Calibri"/>
              </a:rPr>
              <a:t> </a:t>
            </a:r>
            <a:endParaRPr lang="ru-RU" sz="2400" b="0" strike="noStrike" spc="-1">
              <a:latin typeface="Arial"/>
            </a:endParaRPr>
          </a:p>
          <a:p>
            <a:pPr>
              <a:lnSpc>
                <a:spcPct val="100000"/>
              </a:lnSpc>
              <a:spcBef>
                <a:spcPts val="479"/>
              </a:spcBef>
              <a:spcAft>
                <a:spcPts val="601"/>
              </a:spcAft>
            </a:pPr>
            <a:endParaRPr lang="ru-RU" sz="24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A2A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CustomShape 1"/>
          <p:cNvSpPr/>
          <p:nvPr/>
        </p:nvSpPr>
        <p:spPr>
          <a:xfrm>
            <a:off x="540000" y="180000"/>
            <a:ext cx="10799280" cy="1918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4000" b="1" strike="noStrike" spc="-1">
                <a:solidFill>
                  <a:srgbClr val="FFFFFF"/>
                </a:solidFill>
                <a:latin typeface="Cambria"/>
                <a:ea typeface="Cambria"/>
              </a:rPr>
              <a:t>Выявленные дефициты и трудности при выполнении заданий по Финисовой грамотности (7 класс) </a:t>
            </a:r>
            <a:endParaRPr lang="ru-RU" sz="4000" b="0" strike="noStrike" spc="-1">
              <a:latin typeface="Arial"/>
            </a:endParaRPr>
          </a:p>
        </p:txBody>
      </p:sp>
      <p:grpSp>
        <p:nvGrpSpPr>
          <p:cNvPr id="497" name="Group 2"/>
          <p:cNvGrpSpPr/>
          <p:nvPr/>
        </p:nvGrpSpPr>
        <p:grpSpPr>
          <a:xfrm>
            <a:off x="749160" y="3706920"/>
            <a:ext cx="10691280" cy="2710080"/>
            <a:chOff x="749160" y="3706920"/>
            <a:chExt cx="10691280" cy="2710080"/>
          </a:xfrm>
        </p:grpSpPr>
        <p:sp>
          <p:nvSpPr>
            <p:cNvPr id="498" name="CustomShape 3"/>
            <p:cNvSpPr/>
            <p:nvPr/>
          </p:nvSpPr>
          <p:spPr>
            <a:xfrm>
              <a:off x="749160" y="6033960"/>
              <a:ext cx="10691280" cy="8280"/>
            </a:xfrm>
            <a:custGeom>
              <a:avLst/>
              <a:gdLst/>
              <a:ahLst/>
              <a:cxnLst/>
              <a:rect l="l" t="t" r="r" b="b"/>
              <a:pathLst>
                <a:path w="10693400" h="11429">
                  <a:moveTo>
                    <a:pt x="10693400" y="11163"/>
                  </a:moveTo>
                  <a:lnTo>
                    <a:pt x="0" y="11163"/>
                  </a:lnTo>
                  <a:lnTo>
                    <a:pt x="0" y="0"/>
                  </a:lnTo>
                  <a:lnTo>
                    <a:pt x="10693400" y="0"/>
                  </a:lnTo>
                  <a:lnTo>
                    <a:pt x="10693400" y="11163"/>
                  </a:lnTo>
                  <a:close/>
                </a:path>
              </a:pathLst>
            </a:custGeom>
            <a:solidFill>
              <a:srgbClr val="1B1B1B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pic>
          <p:nvPicPr>
            <p:cNvPr id="499" name="object 10_7"/>
            <p:cNvPicPr/>
            <p:nvPr/>
          </p:nvPicPr>
          <p:blipFill>
            <a:blip r:embed="rId2"/>
            <a:stretch/>
          </p:blipFill>
          <p:spPr>
            <a:xfrm>
              <a:off x="9812880" y="3706920"/>
              <a:ext cx="1162080" cy="243504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500" name="object 11_7"/>
            <p:cNvPicPr/>
            <p:nvPr/>
          </p:nvPicPr>
          <p:blipFill>
            <a:blip r:embed="rId3"/>
            <a:stretch/>
          </p:blipFill>
          <p:spPr>
            <a:xfrm>
              <a:off x="1405440" y="3753360"/>
              <a:ext cx="964800" cy="2663640"/>
            </a:xfrm>
            <a:prstGeom prst="rect">
              <a:avLst/>
            </a:prstGeom>
            <a:ln w="0">
              <a:noFill/>
            </a:ln>
          </p:spPr>
        </p:pic>
      </p:grpSp>
      <p:sp>
        <p:nvSpPr>
          <p:cNvPr id="501" name="CustomShape 4"/>
          <p:cNvSpPr/>
          <p:nvPr/>
        </p:nvSpPr>
        <p:spPr>
          <a:xfrm>
            <a:off x="1405440" y="1852920"/>
            <a:ext cx="2022840" cy="1527120"/>
          </a:xfrm>
          <a:prstGeom prst="cloudCallout">
            <a:avLst>
              <a:gd name="adj1" fmla="val -20833"/>
              <a:gd name="adj2" fmla="val 62500"/>
            </a:avLst>
          </a:prstGeom>
          <a:noFill/>
          <a:ln w="2556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4000" b="0" strike="noStrike" spc="-1">
                <a:solidFill>
                  <a:srgbClr val="000000"/>
                </a:solidFill>
                <a:latin typeface="Calibri"/>
                <a:ea typeface="DejaVu Sans"/>
              </a:rPr>
              <a:t>?</a:t>
            </a:r>
            <a:endParaRPr lang="ru-RU" sz="4000" b="0" strike="noStrike" spc="-1">
              <a:latin typeface="Arial"/>
            </a:endParaRPr>
          </a:p>
        </p:txBody>
      </p:sp>
      <p:pic>
        <p:nvPicPr>
          <p:cNvPr id="502" name="Рисунок 501"/>
          <p:cNvPicPr/>
          <p:nvPr/>
        </p:nvPicPr>
        <p:blipFill>
          <a:blip r:embed="rId4"/>
          <a:srcRect l="31701" t="60728" r="32870" b="11657"/>
          <a:stretch/>
        </p:blipFill>
        <p:spPr>
          <a:xfrm>
            <a:off x="264600" y="2520000"/>
            <a:ext cx="9443520" cy="41396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A2A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CustomShape 1"/>
          <p:cNvSpPr/>
          <p:nvPr/>
        </p:nvSpPr>
        <p:spPr>
          <a:xfrm>
            <a:off x="540360" y="61200"/>
            <a:ext cx="10979280" cy="1918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4000" b="1" strike="noStrike" spc="-1">
                <a:solidFill>
                  <a:srgbClr val="FFFFFF"/>
                </a:solidFill>
                <a:latin typeface="Cambria"/>
                <a:ea typeface="Cambria"/>
              </a:rPr>
              <a:t>Выявленные дефициты и трудности при выполнении заданий по Финисовой грамотности (8 класс) </a:t>
            </a:r>
            <a:endParaRPr lang="ru-RU" sz="4000" b="0" strike="noStrike" spc="-1">
              <a:latin typeface="Arial"/>
            </a:endParaRPr>
          </a:p>
        </p:txBody>
      </p:sp>
      <p:grpSp>
        <p:nvGrpSpPr>
          <p:cNvPr id="504" name="Group 2"/>
          <p:cNvGrpSpPr/>
          <p:nvPr/>
        </p:nvGrpSpPr>
        <p:grpSpPr>
          <a:xfrm>
            <a:off x="749160" y="3706920"/>
            <a:ext cx="10691280" cy="2710080"/>
            <a:chOff x="749160" y="3706920"/>
            <a:chExt cx="10691280" cy="2710080"/>
          </a:xfrm>
        </p:grpSpPr>
        <p:sp>
          <p:nvSpPr>
            <p:cNvPr id="505" name="CustomShape 3"/>
            <p:cNvSpPr/>
            <p:nvPr/>
          </p:nvSpPr>
          <p:spPr>
            <a:xfrm>
              <a:off x="749160" y="6033960"/>
              <a:ext cx="10691280" cy="8280"/>
            </a:xfrm>
            <a:custGeom>
              <a:avLst/>
              <a:gdLst/>
              <a:ahLst/>
              <a:cxnLst/>
              <a:rect l="l" t="t" r="r" b="b"/>
              <a:pathLst>
                <a:path w="10693400" h="11429">
                  <a:moveTo>
                    <a:pt x="10693400" y="11163"/>
                  </a:moveTo>
                  <a:lnTo>
                    <a:pt x="0" y="11163"/>
                  </a:lnTo>
                  <a:lnTo>
                    <a:pt x="0" y="0"/>
                  </a:lnTo>
                  <a:lnTo>
                    <a:pt x="10693400" y="0"/>
                  </a:lnTo>
                  <a:lnTo>
                    <a:pt x="10693400" y="11163"/>
                  </a:lnTo>
                  <a:close/>
                </a:path>
              </a:pathLst>
            </a:custGeom>
            <a:solidFill>
              <a:srgbClr val="1B1B1B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pic>
          <p:nvPicPr>
            <p:cNvPr id="506" name="object 10_5"/>
            <p:cNvPicPr/>
            <p:nvPr/>
          </p:nvPicPr>
          <p:blipFill>
            <a:blip r:embed="rId2"/>
            <a:stretch/>
          </p:blipFill>
          <p:spPr>
            <a:xfrm>
              <a:off x="9812880" y="3706920"/>
              <a:ext cx="1162080" cy="243504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507" name="object 11_5"/>
            <p:cNvPicPr/>
            <p:nvPr/>
          </p:nvPicPr>
          <p:blipFill>
            <a:blip r:embed="rId3"/>
            <a:stretch/>
          </p:blipFill>
          <p:spPr>
            <a:xfrm>
              <a:off x="1405440" y="3753360"/>
              <a:ext cx="964800" cy="2663640"/>
            </a:xfrm>
            <a:prstGeom prst="rect">
              <a:avLst/>
            </a:prstGeom>
            <a:ln w="0">
              <a:noFill/>
            </a:ln>
          </p:spPr>
        </p:pic>
      </p:grpSp>
      <p:sp>
        <p:nvSpPr>
          <p:cNvPr id="508" name="CustomShape 4"/>
          <p:cNvSpPr/>
          <p:nvPr/>
        </p:nvSpPr>
        <p:spPr>
          <a:xfrm>
            <a:off x="1405440" y="1852920"/>
            <a:ext cx="2022840" cy="1527120"/>
          </a:xfrm>
          <a:prstGeom prst="cloudCallout">
            <a:avLst>
              <a:gd name="adj1" fmla="val -20833"/>
              <a:gd name="adj2" fmla="val 62500"/>
            </a:avLst>
          </a:prstGeom>
          <a:noFill/>
          <a:ln w="2556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4000" b="0" strike="noStrike" spc="-1">
                <a:solidFill>
                  <a:srgbClr val="000000"/>
                </a:solidFill>
                <a:latin typeface="Calibri"/>
                <a:ea typeface="DejaVu Sans"/>
              </a:rPr>
              <a:t>?</a:t>
            </a:r>
            <a:endParaRPr lang="ru-RU" sz="4000" b="0" strike="noStrike" spc="-1">
              <a:latin typeface="Arial"/>
            </a:endParaRPr>
          </a:p>
        </p:txBody>
      </p:sp>
      <p:pic>
        <p:nvPicPr>
          <p:cNvPr id="509" name="Рисунок 508"/>
          <p:cNvPicPr/>
          <p:nvPr/>
        </p:nvPicPr>
        <p:blipFill>
          <a:blip r:embed="rId4"/>
          <a:srcRect l="30951" t="51535" r="29917" b="27577"/>
          <a:stretch/>
        </p:blipFill>
        <p:spPr>
          <a:xfrm>
            <a:off x="2237040" y="3753360"/>
            <a:ext cx="9822600" cy="2948760"/>
          </a:xfrm>
          <a:prstGeom prst="rect">
            <a:avLst/>
          </a:prstGeom>
          <a:ln w="0">
            <a:noFill/>
          </a:ln>
        </p:spPr>
      </p:pic>
      <p:pic>
        <p:nvPicPr>
          <p:cNvPr id="510" name="Рисунок 509"/>
          <p:cNvPicPr/>
          <p:nvPr/>
        </p:nvPicPr>
        <p:blipFill>
          <a:blip r:embed="rId5"/>
          <a:srcRect l="28748" t="61340" r="28441" b="26152"/>
          <a:stretch/>
        </p:blipFill>
        <p:spPr>
          <a:xfrm>
            <a:off x="3428640" y="1980000"/>
            <a:ext cx="8761680" cy="14396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A2A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CustomShape 1"/>
          <p:cNvSpPr/>
          <p:nvPr/>
        </p:nvSpPr>
        <p:spPr>
          <a:xfrm>
            <a:off x="540000" y="180000"/>
            <a:ext cx="10799280" cy="699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4000" b="1" strike="noStrike" spc="-1">
                <a:solidFill>
                  <a:srgbClr val="FFFFFF"/>
                </a:solidFill>
                <a:latin typeface="Cambria"/>
                <a:ea typeface="Cambria"/>
              </a:rPr>
              <a:t>Выводы о заданиях, размещенных в РЭШ</a:t>
            </a:r>
            <a:endParaRPr lang="ru-RU" sz="4000" b="0" strike="noStrike" spc="-1">
              <a:latin typeface="Arial"/>
            </a:endParaRPr>
          </a:p>
        </p:txBody>
      </p:sp>
      <p:grpSp>
        <p:nvGrpSpPr>
          <p:cNvPr id="512" name="Group 2"/>
          <p:cNvGrpSpPr/>
          <p:nvPr/>
        </p:nvGrpSpPr>
        <p:grpSpPr>
          <a:xfrm>
            <a:off x="749160" y="3706920"/>
            <a:ext cx="10691280" cy="2710080"/>
            <a:chOff x="749160" y="3706920"/>
            <a:chExt cx="10691280" cy="2710080"/>
          </a:xfrm>
        </p:grpSpPr>
        <p:sp>
          <p:nvSpPr>
            <p:cNvPr id="513" name="CustomShape 3"/>
            <p:cNvSpPr/>
            <p:nvPr/>
          </p:nvSpPr>
          <p:spPr>
            <a:xfrm>
              <a:off x="749160" y="6033960"/>
              <a:ext cx="10691280" cy="8280"/>
            </a:xfrm>
            <a:custGeom>
              <a:avLst/>
              <a:gdLst/>
              <a:ahLst/>
              <a:cxnLst/>
              <a:rect l="l" t="t" r="r" b="b"/>
              <a:pathLst>
                <a:path w="10693400" h="11429">
                  <a:moveTo>
                    <a:pt x="10693400" y="11163"/>
                  </a:moveTo>
                  <a:lnTo>
                    <a:pt x="0" y="11163"/>
                  </a:lnTo>
                  <a:lnTo>
                    <a:pt x="0" y="0"/>
                  </a:lnTo>
                  <a:lnTo>
                    <a:pt x="10693400" y="0"/>
                  </a:lnTo>
                  <a:lnTo>
                    <a:pt x="10693400" y="11163"/>
                  </a:lnTo>
                  <a:close/>
                </a:path>
              </a:pathLst>
            </a:custGeom>
            <a:solidFill>
              <a:srgbClr val="1B1B1B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pic>
          <p:nvPicPr>
            <p:cNvPr id="514" name="object 10_6"/>
            <p:cNvPicPr/>
            <p:nvPr/>
          </p:nvPicPr>
          <p:blipFill>
            <a:blip r:embed="rId2"/>
            <a:stretch/>
          </p:blipFill>
          <p:spPr>
            <a:xfrm>
              <a:off x="9812880" y="3706920"/>
              <a:ext cx="1162080" cy="243504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515" name="object 11_6"/>
            <p:cNvPicPr/>
            <p:nvPr/>
          </p:nvPicPr>
          <p:blipFill>
            <a:blip r:embed="rId3"/>
            <a:stretch/>
          </p:blipFill>
          <p:spPr>
            <a:xfrm>
              <a:off x="1405440" y="3753360"/>
              <a:ext cx="964800" cy="2663640"/>
            </a:xfrm>
            <a:prstGeom prst="rect">
              <a:avLst/>
            </a:prstGeom>
            <a:ln w="0">
              <a:noFill/>
            </a:ln>
          </p:spPr>
        </p:pic>
      </p:grpSp>
      <p:sp>
        <p:nvSpPr>
          <p:cNvPr id="516" name="CustomShape 4"/>
          <p:cNvSpPr/>
          <p:nvPr/>
        </p:nvSpPr>
        <p:spPr>
          <a:xfrm>
            <a:off x="1405440" y="1852920"/>
            <a:ext cx="2022840" cy="1527120"/>
          </a:xfrm>
          <a:prstGeom prst="cloudCallout">
            <a:avLst>
              <a:gd name="adj1" fmla="val -20833"/>
              <a:gd name="adj2" fmla="val 62500"/>
            </a:avLst>
          </a:prstGeom>
          <a:noFill/>
          <a:ln w="2556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4000" b="0" strike="noStrike" spc="-1">
                <a:solidFill>
                  <a:srgbClr val="000000"/>
                </a:solidFill>
                <a:latin typeface="Calibri"/>
                <a:ea typeface="DejaVu Sans"/>
              </a:rPr>
              <a:t>?</a:t>
            </a:r>
            <a:endParaRPr lang="ru-RU" sz="4000" b="0" strike="noStrike" spc="-1">
              <a:latin typeface="Arial"/>
            </a:endParaRPr>
          </a:p>
        </p:txBody>
      </p:sp>
      <p:pic>
        <p:nvPicPr>
          <p:cNvPr id="517" name="Рисунок 516"/>
          <p:cNvPicPr/>
          <p:nvPr/>
        </p:nvPicPr>
        <p:blipFill>
          <a:blip r:embed="rId4"/>
          <a:srcRect l="30224" t="50229" r="32870" b="31402"/>
          <a:stretch/>
        </p:blipFill>
        <p:spPr>
          <a:xfrm>
            <a:off x="1251720" y="977400"/>
            <a:ext cx="9367920" cy="2622240"/>
          </a:xfrm>
          <a:prstGeom prst="rect">
            <a:avLst/>
          </a:prstGeom>
          <a:ln w="0">
            <a:noFill/>
          </a:ln>
        </p:spPr>
      </p:pic>
      <p:pic>
        <p:nvPicPr>
          <p:cNvPr id="518" name="Рисунок 517"/>
          <p:cNvPicPr/>
          <p:nvPr/>
        </p:nvPicPr>
        <p:blipFill>
          <a:blip r:embed="rId5"/>
          <a:srcRect l="30224" t="31853" r="31394" b="52402"/>
          <a:stretch/>
        </p:blipFill>
        <p:spPr>
          <a:xfrm>
            <a:off x="2700000" y="3780000"/>
            <a:ext cx="9360360" cy="22622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A2A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9" name="Group 1"/>
          <p:cNvGrpSpPr/>
          <p:nvPr/>
        </p:nvGrpSpPr>
        <p:grpSpPr>
          <a:xfrm>
            <a:off x="934560" y="1737360"/>
            <a:ext cx="10505880" cy="4509360"/>
            <a:chOff x="934560" y="1737360"/>
            <a:chExt cx="10505880" cy="4509360"/>
          </a:xfrm>
        </p:grpSpPr>
        <p:sp>
          <p:nvSpPr>
            <p:cNvPr id="520" name="CustomShape 2"/>
            <p:cNvSpPr/>
            <p:nvPr/>
          </p:nvSpPr>
          <p:spPr>
            <a:xfrm>
              <a:off x="934560" y="5976000"/>
              <a:ext cx="10505880" cy="9000"/>
            </a:xfrm>
            <a:custGeom>
              <a:avLst/>
              <a:gdLst/>
              <a:ahLst/>
              <a:cxnLst/>
              <a:rect l="l" t="t" r="r" b="b"/>
              <a:pathLst>
                <a:path w="10693400" h="11429">
                  <a:moveTo>
                    <a:pt x="10693400" y="11163"/>
                  </a:moveTo>
                  <a:lnTo>
                    <a:pt x="0" y="11163"/>
                  </a:lnTo>
                  <a:lnTo>
                    <a:pt x="0" y="0"/>
                  </a:lnTo>
                  <a:lnTo>
                    <a:pt x="10693400" y="0"/>
                  </a:lnTo>
                  <a:lnTo>
                    <a:pt x="10693400" y="11163"/>
                  </a:lnTo>
                  <a:close/>
                </a:path>
              </a:pathLst>
            </a:custGeom>
            <a:solidFill>
              <a:srgbClr val="1B1B1B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pic>
          <p:nvPicPr>
            <p:cNvPr id="521" name="object 7_1"/>
            <p:cNvPicPr/>
            <p:nvPr/>
          </p:nvPicPr>
          <p:blipFill>
            <a:blip r:embed="rId2"/>
            <a:stretch/>
          </p:blipFill>
          <p:spPr>
            <a:xfrm>
              <a:off x="7626960" y="1737360"/>
              <a:ext cx="2768400" cy="4509360"/>
            </a:xfrm>
            <a:prstGeom prst="rect">
              <a:avLst/>
            </a:prstGeom>
            <a:ln w="0">
              <a:noFill/>
            </a:ln>
          </p:spPr>
        </p:pic>
      </p:grpSp>
      <p:sp>
        <p:nvSpPr>
          <p:cNvPr id="522" name="CustomShape 3"/>
          <p:cNvSpPr/>
          <p:nvPr/>
        </p:nvSpPr>
        <p:spPr>
          <a:xfrm>
            <a:off x="540000" y="360000"/>
            <a:ext cx="6816960" cy="4965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4000" b="1" strike="noStrike" spc="-1">
                <a:solidFill>
                  <a:srgbClr val="FFFFFF"/>
                </a:solidFill>
                <a:latin typeface="Cambria"/>
                <a:ea typeface="Cambria"/>
              </a:rPr>
              <a:t>ТЕХНИЧЕСКОЕ ЗАДАНИЕ 2 </a:t>
            </a:r>
            <a:endParaRPr lang="ru-RU" sz="4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4000" b="1" strike="noStrike" spc="-1">
                <a:solidFill>
                  <a:srgbClr val="FFFFFF"/>
                </a:solidFill>
                <a:latin typeface="Cambria"/>
                <a:ea typeface="Cambria"/>
              </a:rPr>
              <a:t>          ПРОЕКТ «ОБРАЗОВАТЕЛЬНЫЙ ЛИФТ: ШНОР-2022» ПО НАПРАВЛЕНИЮ ФИНАНСОВАЯ ГРАМОТНОСТЬ</a:t>
            </a:r>
            <a:endParaRPr lang="ru-RU" sz="4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4000" b="0" strike="noStrike" spc="-1">
              <a:latin typeface="Arial"/>
            </a:endParaRPr>
          </a:p>
        </p:txBody>
      </p:sp>
      <p:sp>
        <p:nvSpPr>
          <p:cNvPr id="523" name="CustomShape 4"/>
          <p:cNvSpPr/>
          <p:nvPr/>
        </p:nvSpPr>
        <p:spPr>
          <a:xfrm>
            <a:off x="9632520" y="428760"/>
            <a:ext cx="1807920" cy="1427400"/>
          </a:xfrm>
          <a:prstGeom prst="cloudCallout">
            <a:avLst>
              <a:gd name="adj1" fmla="val -20833"/>
              <a:gd name="adj2" fmla="val 62500"/>
            </a:avLst>
          </a:prstGeom>
          <a:noFill/>
          <a:ln w="2556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1800" b="0" strike="noStrike" spc="-1">
                <a:solidFill>
                  <a:srgbClr val="000000"/>
                </a:solidFill>
                <a:latin typeface="Calibri"/>
                <a:ea typeface="DejaVu Sans"/>
              </a:rPr>
              <a:t>ЗАЧЕМ?</a:t>
            </a:r>
            <a:endParaRPr lang="ru-RU" sz="18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CustomShape 1"/>
          <p:cNvSpPr/>
          <p:nvPr/>
        </p:nvSpPr>
        <p:spPr>
          <a:xfrm>
            <a:off x="905040" y="2592360"/>
            <a:ext cx="10036800" cy="376560"/>
          </a:xfrm>
          <a:prstGeom prst="roundRect">
            <a:avLst>
              <a:gd name="adj" fmla="val 16667"/>
            </a:avLst>
          </a:prstGeom>
          <a:solidFill>
            <a:srgbClr val="7E0021"/>
          </a:soli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14" name="CustomShape 2"/>
          <p:cNvSpPr/>
          <p:nvPr/>
        </p:nvSpPr>
        <p:spPr>
          <a:xfrm>
            <a:off x="180000" y="120600"/>
            <a:ext cx="11878560" cy="3259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3200" b="0" strike="noStrike" spc="-1">
                <a:solidFill>
                  <a:srgbClr val="000000"/>
                </a:solidFill>
                <a:latin typeface="Cambria"/>
                <a:ea typeface="Cambria"/>
              </a:rPr>
              <a:t>                                                 </a:t>
            </a:r>
            <a:r>
              <a:rPr lang="ru-RU" sz="3200" b="0" strike="noStrike" spc="-1">
                <a:solidFill>
                  <a:srgbClr val="000000"/>
                </a:solidFill>
                <a:highlight>
                  <a:srgbClr val="7E0021"/>
                </a:highlight>
                <a:latin typeface="Cambria"/>
                <a:ea typeface="Cambria"/>
              </a:rPr>
              <a:t> </a:t>
            </a:r>
            <a:r>
              <a:rPr lang="ru-RU" sz="3600" b="1" strike="noStrike" spc="-1">
                <a:solidFill>
                  <a:srgbClr val="FFFFFF"/>
                </a:solidFill>
                <a:highlight>
                  <a:srgbClr val="7E0021"/>
                </a:highlight>
                <a:latin typeface="Cambria"/>
                <a:ea typeface="Cambria"/>
              </a:rPr>
              <a:t>ПЛАН </a:t>
            </a:r>
            <a:endParaRPr lang="ru-RU" sz="36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3600" b="1" strike="noStrike" spc="-1">
                <a:solidFill>
                  <a:srgbClr val="FFFFFF"/>
                </a:solidFill>
                <a:highlight>
                  <a:srgbClr val="7E0021"/>
                </a:highlight>
                <a:latin typeface="Cambria"/>
                <a:ea typeface="Cambria"/>
              </a:rPr>
              <a:t>                            ВЕБИНАРА-консультации № 1</a:t>
            </a:r>
            <a:endParaRPr lang="ru-RU" sz="36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36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36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3200" b="0" strike="noStrike" spc="-1">
                <a:solidFill>
                  <a:srgbClr val="000000"/>
                </a:solidFill>
                <a:highlight>
                  <a:srgbClr val="7E0021"/>
                </a:highlight>
                <a:latin typeface="Cambria"/>
                <a:ea typeface="Cambria"/>
              </a:rPr>
              <a:t>                                                    </a:t>
            </a:r>
            <a:endParaRPr lang="ru-RU" sz="32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3200" b="0" strike="noStrike" spc="-1">
              <a:latin typeface="Arial"/>
            </a:endParaRPr>
          </a:p>
        </p:txBody>
      </p:sp>
      <p:sp>
        <p:nvSpPr>
          <p:cNvPr id="415" name="CustomShape 3"/>
          <p:cNvSpPr/>
          <p:nvPr/>
        </p:nvSpPr>
        <p:spPr>
          <a:xfrm>
            <a:off x="905040" y="4237200"/>
            <a:ext cx="10036800" cy="376560"/>
          </a:xfrm>
          <a:prstGeom prst="roundRect">
            <a:avLst>
              <a:gd name="adj" fmla="val 16667"/>
            </a:avLst>
          </a:prstGeom>
          <a:solidFill>
            <a:srgbClr val="7E0021"/>
          </a:soli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endParaRPr lang="ru-RU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1800" b="0" strike="noStrike" spc="-1">
              <a:latin typeface="Arial"/>
            </a:endParaRPr>
          </a:p>
        </p:txBody>
      </p:sp>
      <p:sp>
        <p:nvSpPr>
          <p:cNvPr id="416" name="CustomShape 4"/>
          <p:cNvSpPr/>
          <p:nvPr/>
        </p:nvSpPr>
        <p:spPr>
          <a:xfrm>
            <a:off x="180000" y="4869720"/>
            <a:ext cx="11699280" cy="1430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3200" b="0" strike="noStrike" spc="-1">
                <a:solidFill>
                  <a:srgbClr val="000000"/>
                </a:solidFill>
                <a:latin typeface="Cambria"/>
                <a:ea typeface="Cambria"/>
              </a:rPr>
              <a:t>                                                    Группа 1</a:t>
            </a:r>
            <a:endParaRPr lang="ru-RU" sz="32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2800" b="0" strike="noStrike" spc="-1">
                <a:solidFill>
                  <a:srgbClr val="000000"/>
                </a:solidFill>
                <a:latin typeface="Cambria"/>
                <a:ea typeface="Cambria"/>
              </a:rPr>
              <a:t>Руководитель: ЖЕНИНА ЛАРИСА ВИКТОРОВНА  -к.и.н., доцент, зав.кафедрой общего образования  ЦНППМПР ПК ГАУ ДПО "ИРО ПК"</a:t>
            </a:r>
            <a:endParaRPr lang="ru-RU" sz="2800" b="0" strike="noStrike" spc="-1">
              <a:latin typeface="Arial"/>
            </a:endParaRPr>
          </a:p>
        </p:txBody>
      </p:sp>
      <p:sp>
        <p:nvSpPr>
          <p:cNvPr id="417" name="CustomShape 5"/>
          <p:cNvSpPr/>
          <p:nvPr/>
        </p:nvSpPr>
        <p:spPr>
          <a:xfrm>
            <a:off x="991080" y="4843800"/>
            <a:ext cx="9950400" cy="514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18" name="CustomShape 6"/>
          <p:cNvSpPr/>
          <p:nvPr/>
        </p:nvSpPr>
        <p:spPr>
          <a:xfrm>
            <a:off x="180000" y="3107880"/>
            <a:ext cx="10848240" cy="940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19" name="CustomShape 7"/>
          <p:cNvSpPr/>
          <p:nvPr/>
        </p:nvSpPr>
        <p:spPr>
          <a:xfrm>
            <a:off x="204840" y="1620000"/>
            <a:ext cx="11314440" cy="2616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ru-RU" sz="2400" b="1" strike="noStrike" spc="-1">
                <a:solidFill>
                  <a:srgbClr val="000000"/>
                </a:solidFill>
                <a:latin typeface="Bookman Old Style"/>
                <a:ea typeface="DejaVu Sans"/>
              </a:rPr>
              <a:t>1. ОБОБЩЕННЫЙ АНАЛИЗ РЕЗУЛЬТАТОВ ВЫПОЛНЕНИЯ ЗАДАНИЯ 1</a:t>
            </a:r>
            <a:endParaRPr lang="ru-RU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2400" b="1" strike="noStrike" spc="-1">
                <a:solidFill>
                  <a:srgbClr val="000000"/>
                </a:solidFill>
                <a:latin typeface="Bookman Old Style"/>
                <a:ea typeface="DejaVu Sans"/>
              </a:rPr>
              <a:t>2.  УСЛОВИЯ ВЫПОЛНЕНИЯ   СЛЕДУЮЩЕГО ЗАДАНИЯ</a:t>
            </a:r>
            <a:r>
              <a:rPr lang="ru-RU" sz="2400" b="0" strike="noStrike" spc="-1">
                <a:solidFill>
                  <a:srgbClr val="000000"/>
                </a:solidFill>
                <a:latin typeface="Bookman Old Style"/>
                <a:ea typeface="DejaVu Sans"/>
              </a:rPr>
              <a:t> </a:t>
            </a:r>
            <a:br/>
            <a:endParaRPr lang="ru-RU" sz="24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A2A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4" name="Group 1"/>
          <p:cNvGrpSpPr/>
          <p:nvPr/>
        </p:nvGrpSpPr>
        <p:grpSpPr>
          <a:xfrm>
            <a:off x="861120" y="2655720"/>
            <a:ext cx="10691280" cy="3641760"/>
            <a:chOff x="861120" y="2655720"/>
            <a:chExt cx="10691280" cy="3641760"/>
          </a:xfrm>
        </p:grpSpPr>
        <p:sp>
          <p:nvSpPr>
            <p:cNvPr id="525" name="CustomShape 2"/>
            <p:cNvSpPr/>
            <p:nvPr/>
          </p:nvSpPr>
          <p:spPr>
            <a:xfrm>
              <a:off x="861120" y="6046560"/>
              <a:ext cx="10691280" cy="8280"/>
            </a:xfrm>
            <a:custGeom>
              <a:avLst/>
              <a:gdLst/>
              <a:ahLst/>
              <a:cxnLst/>
              <a:rect l="l" t="t" r="r" b="b"/>
              <a:pathLst>
                <a:path w="10693400" h="11429">
                  <a:moveTo>
                    <a:pt x="10693400" y="11163"/>
                  </a:moveTo>
                  <a:lnTo>
                    <a:pt x="0" y="11163"/>
                  </a:lnTo>
                  <a:lnTo>
                    <a:pt x="0" y="0"/>
                  </a:lnTo>
                  <a:lnTo>
                    <a:pt x="10693400" y="0"/>
                  </a:lnTo>
                  <a:lnTo>
                    <a:pt x="10693400" y="11163"/>
                  </a:lnTo>
                  <a:close/>
                </a:path>
              </a:pathLst>
            </a:custGeom>
            <a:solidFill>
              <a:srgbClr val="1B1B1B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pic>
          <p:nvPicPr>
            <p:cNvPr id="526" name="object 12"/>
            <p:cNvPicPr/>
            <p:nvPr/>
          </p:nvPicPr>
          <p:blipFill>
            <a:blip r:embed="rId2"/>
            <a:stretch/>
          </p:blipFill>
          <p:spPr>
            <a:xfrm>
              <a:off x="1622160" y="2655720"/>
              <a:ext cx="2007720" cy="3641760"/>
            </a:xfrm>
            <a:prstGeom prst="rect">
              <a:avLst/>
            </a:prstGeom>
            <a:ln w="0">
              <a:noFill/>
            </a:ln>
          </p:spPr>
        </p:pic>
      </p:grpSp>
      <p:sp>
        <p:nvSpPr>
          <p:cNvPr id="527" name="CustomShape 3"/>
          <p:cNvSpPr/>
          <p:nvPr/>
        </p:nvSpPr>
        <p:spPr>
          <a:xfrm>
            <a:off x="4680000" y="1391040"/>
            <a:ext cx="7313400" cy="5088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4000" b="1" strike="noStrike" spc="-1">
                <a:solidFill>
                  <a:srgbClr val="FFFFFF"/>
                </a:solidFill>
                <a:latin typeface="Cambria"/>
                <a:ea typeface="Cambria"/>
              </a:rPr>
              <a:t>                  ЗАДАНИЕ 2</a:t>
            </a:r>
            <a:endParaRPr lang="ru-RU" sz="4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3600" b="1" strike="noStrike" spc="-1">
                <a:solidFill>
                  <a:srgbClr val="FFFFFF"/>
                </a:solidFill>
                <a:latin typeface="Garamond"/>
                <a:ea typeface="Cambria"/>
              </a:rPr>
              <a:t>РАЗРАБОТАТЬ  РАБОЧУЮ  ПРОГРАММУ по предмету ОБЩЕСТВОЗНАНИЕ,  с помощью  КОНСТРУКТОРА  РАБОЧИХ ПРОГРАММ с  УЧЕТОМ заданий по ФИНАНСОВОЙ  ГРАМОТНОСТИ</a:t>
            </a:r>
            <a:r>
              <a:rPr lang="ru-RU" sz="1800" b="1" strike="noStrike" spc="-1">
                <a:solidFill>
                  <a:srgbClr val="FFFFFF"/>
                </a:solidFill>
                <a:latin typeface="Cambria"/>
                <a:ea typeface="Cambria"/>
              </a:rPr>
              <a:t> </a:t>
            </a:r>
            <a:endParaRPr lang="ru-RU" sz="1800" b="0" strike="noStrike" spc="-1">
              <a:latin typeface="Arial"/>
            </a:endParaRPr>
          </a:p>
        </p:txBody>
      </p:sp>
      <p:sp>
        <p:nvSpPr>
          <p:cNvPr id="528" name="CustomShape 4"/>
          <p:cNvSpPr/>
          <p:nvPr/>
        </p:nvSpPr>
        <p:spPr>
          <a:xfrm>
            <a:off x="1737360" y="1029240"/>
            <a:ext cx="2445840" cy="1252800"/>
          </a:xfrm>
          <a:prstGeom prst="cloudCallout">
            <a:avLst>
              <a:gd name="adj1" fmla="val -20833"/>
              <a:gd name="adj2" fmla="val 62500"/>
            </a:avLst>
          </a:prstGeom>
          <a:noFill/>
          <a:ln w="2556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1800" b="0" strike="noStrike" spc="-1">
                <a:solidFill>
                  <a:srgbClr val="000000"/>
                </a:solidFill>
                <a:latin typeface="Calibri"/>
                <a:ea typeface="Cambria"/>
              </a:rPr>
              <a:t>ЭТО ИНТЕРЕСНО?</a:t>
            </a:r>
            <a:endParaRPr lang="ru-RU" sz="18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CustomShape 1"/>
          <p:cNvSpPr/>
          <p:nvPr/>
        </p:nvSpPr>
        <p:spPr>
          <a:xfrm>
            <a:off x="1295280" y="1910520"/>
            <a:ext cx="9601560" cy="64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3200" b="1" strike="noStrike" spc="-1">
                <a:solidFill>
                  <a:srgbClr val="231F20"/>
                </a:solidFill>
                <a:latin typeface="AcademyC"/>
              </a:rPr>
              <a:t>Апробация примерных рабочих программ начального общего и основного общего образования в 2021-2022 учебном году</a:t>
            </a:r>
            <a:br/>
            <a:endParaRPr lang="ru-RU" sz="3200" b="0" strike="noStrike" spc="-1">
              <a:latin typeface="Arial"/>
            </a:endParaRPr>
          </a:p>
        </p:txBody>
      </p:sp>
      <p:sp>
        <p:nvSpPr>
          <p:cNvPr id="530" name="CustomShape 2"/>
          <p:cNvSpPr/>
          <p:nvPr/>
        </p:nvSpPr>
        <p:spPr>
          <a:xfrm>
            <a:off x="1295280" y="2557080"/>
            <a:ext cx="9601560" cy="3318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marL="285840" indent="-285120" algn="just">
              <a:lnSpc>
                <a:spcPct val="100000"/>
              </a:lnSpc>
              <a:spcBef>
                <a:spcPts val="479"/>
              </a:spcBef>
              <a:spcAft>
                <a:spcPts val="799"/>
              </a:spcAft>
              <a:buClr>
                <a:srgbClr val="83992A"/>
              </a:buClr>
              <a:buSzPct val="115000"/>
              <a:buFont typeface="Arial"/>
              <a:buChar char="•"/>
            </a:pPr>
            <a:r>
              <a:rPr lang="ru-RU" sz="2400" b="0" strike="noStrike" spc="-1">
                <a:solidFill>
                  <a:srgbClr val="231F20"/>
                </a:solidFill>
                <a:latin typeface="Times New Roman"/>
              </a:rPr>
              <a:t>В период </a:t>
            </a:r>
            <a:r>
              <a:rPr lang="ru-RU" sz="2400" b="1" strike="noStrike" spc="-1">
                <a:solidFill>
                  <a:srgbClr val="231F20"/>
                </a:solidFill>
                <a:latin typeface="Times New Roman"/>
              </a:rPr>
              <a:t>с 15 сентября 2021 года по 30 апреля 2022 года </a:t>
            </a:r>
            <a:r>
              <a:rPr lang="ru-RU" sz="2400" b="0" strike="noStrike" spc="-1">
                <a:solidFill>
                  <a:srgbClr val="231F20"/>
                </a:solidFill>
                <a:latin typeface="Times New Roman"/>
              </a:rPr>
              <a:t>в школах России проведена апробация 38 Примерных рабочих программ по учебным предметам –16 предметам начальной школы и </a:t>
            </a:r>
            <a:r>
              <a:rPr lang="ru-RU" sz="2400" b="1" strike="noStrike" spc="-1">
                <a:solidFill>
                  <a:srgbClr val="231F20"/>
                </a:solidFill>
                <a:latin typeface="Times New Roman"/>
              </a:rPr>
              <a:t>22 предметам основной школы.</a:t>
            </a:r>
            <a:endParaRPr lang="ru-RU" sz="2400" b="0" strike="noStrike" spc="-1">
              <a:latin typeface="Arial"/>
            </a:endParaRPr>
          </a:p>
          <a:p>
            <a:pPr marL="285840" indent="-285120" algn="just">
              <a:lnSpc>
                <a:spcPct val="100000"/>
              </a:lnSpc>
              <a:spcBef>
                <a:spcPts val="479"/>
              </a:spcBef>
              <a:spcAft>
                <a:spcPts val="799"/>
              </a:spcAft>
              <a:buClr>
                <a:srgbClr val="83992A"/>
              </a:buClr>
              <a:buSzPct val="115000"/>
              <a:buFont typeface="Arial"/>
              <a:buChar char="•"/>
            </a:pPr>
            <a:r>
              <a:rPr lang="ru-RU" sz="2400" b="0" strike="noStrike" spc="-1">
                <a:solidFill>
                  <a:srgbClr val="231F20"/>
                </a:solidFill>
                <a:latin typeface="Times New Roman"/>
              </a:rPr>
              <a:t>Апробация Примерных рабочих программ проведена в двух видах – «Экспертная оценка» и «Применение в учебном процессе». В общей сложности в апробационных процедурах приняли участие более </a:t>
            </a:r>
            <a:r>
              <a:rPr lang="ru-RU" sz="2400" b="1" strike="noStrike" spc="-1">
                <a:solidFill>
                  <a:srgbClr val="231F20"/>
                </a:solidFill>
                <a:latin typeface="Times New Roman"/>
              </a:rPr>
              <a:t>60 тысяч педагогов из всех 85 регионов страны</a:t>
            </a:r>
            <a:r>
              <a:rPr lang="ru-RU" sz="2400" b="0" strike="noStrike" spc="-1">
                <a:solidFill>
                  <a:srgbClr val="231F20"/>
                </a:solidFill>
                <a:latin typeface="Times New Roman"/>
              </a:rPr>
              <a:t>.</a:t>
            </a:r>
            <a:endParaRPr lang="ru-RU" sz="2400" b="0" strike="noStrike" spc="-1">
              <a:latin typeface="Arial"/>
            </a:endParaRPr>
          </a:p>
          <a:p>
            <a:pPr>
              <a:lnSpc>
                <a:spcPct val="100000"/>
              </a:lnSpc>
              <a:spcBef>
                <a:spcPts val="479"/>
              </a:spcBef>
              <a:spcAft>
                <a:spcPts val="601"/>
              </a:spcAft>
            </a:pPr>
            <a:endParaRPr lang="ru-RU" sz="24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CustomShape 1"/>
          <p:cNvSpPr/>
          <p:nvPr/>
        </p:nvSpPr>
        <p:spPr>
          <a:xfrm>
            <a:off x="1295280" y="982080"/>
            <a:ext cx="9601560" cy="1131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3600" b="1" strike="noStrike" spc="-1">
                <a:solidFill>
                  <a:srgbClr val="231F20"/>
                </a:solidFill>
                <a:latin typeface="AcademyC"/>
              </a:rPr>
              <a:t>Апробация примерных рабочих программ начального общего и основного общего образования в 2021-2022 учебном году</a:t>
            </a:r>
            <a:endParaRPr lang="ru-RU" sz="3600" b="0" strike="noStrike" spc="-1">
              <a:latin typeface="Arial"/>
            </a:endParaRPr>
          </a:p>
        </p:txBody>
      </p:sp>
      <p:sp>
        <p:nvSpPr>
          <p:cNvPr id="532" name="CustomShape 2"/>
          <p:cNvSpPr/>
          <p:nvPr/>
        </p:nvSpPr>
        <p:spPr>
          <a:xfrm>
            <a:off x="1295280" y="2557080"/>
            <a:ext cx="9601560" cy="3318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marL="285840" indent="-285120">
              <a:lnSpc>
                <a:spcPct val="100000"/>
              </a:lnSpc>
              <a:spcBef>
                <a:spcPts val="479"/>
              </a:spcBef>
              <a:spcAft>
                <a:spcPts val="601"/>
              </a:spcAft>
              <a:buClr>
                <a:srgbClr val="83992A"/>
              </a:buClr>
              <a:buSzPct val="115000"/>
              <a:buFont typeface="Arial"/>
              <a:buChar char="•"/>
            </a:pPr>
            <a:r>
              <a:rPr lang="ru-RU" sz="2400" b="0" strike="noStrike" spc="-1">
                <a:solidFill>
                  <a:srgbClr val="231F20"/>
                </a:solidFill>
                <a:latin typeface="Times New Roman"/>
              </a:rPr>
              <a:t>Примерные рабочие программы прошли </a:t>
            </a:r>
            <a:r>
              <a:rPr lang="ru-RU" sz="2400" b="1" strike="noStrike" spc="-1">
                <a:solidFill>
                  <a:srgbClr val="231F20"/>
                </a:solidFill>
                <a:latin typeface="Times New Roman"/>
              </a:rPr>
              <a:t>успешную апробацию, получив положительную оценку большинством участников по ключевым направлениям.</a:t>
            </a:r>
            <a:endParaRPr lang="ru-RU" sz="2400" b="0" strike="noStrike" spc="-1">
              <a:latin typeface="Arial"/>
            </a:endParaRPr>
          </a:p>
          <a:p>
            <a:pPr marL="285840" indent="-285120">
              <a:lnSpc>
                <a:spcPct val="100000"/>
              </a:lnSpc>
              <a:spcBef>
                <a:spcPts val="479"/>
              </a:spcBef>
              <a:spcAft>
                <a:spcPts val="601"/>
              </a:spcAft>
              <a:buClr>
                <a:srgbClr val="83992A"/>
              </a:buClr>
              <a:buSzPct val="115000"/>
              <a:buFont typeface="Arial"/>
              <a:buChar char="•"/>
            </a:pPr>
            <a:r>
              <a:rPr lang="ru-RU" sz="2400" b="0" strike="noStrike" spc="-1">
                <a:solidFill>
                  <a:srgbClr val="231F20"/>
                </a:solidFill>
                <a:latin typeface="Times New Roman"/>
              </a:rPr>
              <a:t> Примерные рабочие программы </a:t>
            </a:r>
            <a:r>
              <a:rPr lang="ru-RU" sz="2400" b="1" strike="noStrike" spc="-1">
                <a:solidFill>
                  <a:srgbClr val="231F20"/>
                </a:solidFill>
                <a:latin typeface="Times New Roman"/>
              </a:rPr>
              <a:t>могут быть использованы учителями российских школ в педагогической деятельности в условиях перехода на обучение по обновленным ФГОС начального общего и основного общего образования.</a:t>
            </a:r>
            <a:endParaRPr lang="ru-RU" sz="24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CustomShape 1"/>
          <p:cNvSpPr/>
          <p:nvPr/>
        </p:nvSpPr>
        <p:spPr>
          <a:xfrm>
            <a:off x="1295280" y="982080"/>
            <a:ext cx="9601560" cy="1303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 fontScale="51000"/>
          </a:bodyPr>
          <a:lstStyle/>
          <a:p>
            <a:pPr algn="ctr">
              <a:lnSpc>
                <a:spcPct val="100000"/>
              </a:lnSpc>
            </a:pPr>
            <a:r>
              <a:rPr lang="ru-RU" sz="4400" b="1" strike="noStrike" spc="-1">
                <a:solidFill>
                  <a:srgbClr val="262626"/>
                </a:solidFill>
                <a:latin typeface="Garamond"/>
              </a:rPr>
              <a:t>СОДЕРЖАНИЕ УЧЕБНОГО ПРЕДМЕТА «ОБЩЕСТВОЗНАНИЕ»</a:t>
            </a:r>
            <a:endParaRPr lang="ru-RU" sz="4400" b="0" strike="noStrike" spc="-1">
              <a:latin typeface="Arial"/>
            </a:endParaRPr>
          </a:p>
        </p:txBody>
      </p:sp>
      <p:sp>
        <p:nvSpPr>
          <p:cNvPr id="534" name="CustomShape 2"/>
          <p:cNvSpPr/>
          <p:nvPr/>
        </p:nvSpPr>
        <p:spPr>
          <a:xfrm>
            <a:off x="1295280" y="2557080"/>
            <a:ext cx="9601560" cy="3318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rmAutofit/>
          </a:bodyPr>
          <a:lstStyle/>
          <a:p>
            <a:pPr marL="285840" indent="-285120">
              <a:lnSpc>
                <a:spcPct val="100000"/>
              </a:lnSpc>
              <a:spcBef>
                <a:spcPts val="641"/>
              </a:spcBef>
              <a:spcAft>
                <a:spcPts val="601"/>
              </a:spcAft>
              <a:buClr>
                <a:srgbClr val="83992A"/>
              </a:buClr>
              <a:buSzPct val="115000"/>
              <a:buFont typeface="Arial"/>
              <a:buChar char="•"/>
            </a:pPr>
            <a:r>
              <a:rPr lang="ru-RU" sz="3200" b="1" strike="noStrike" spc="-1">
                <a:solidFill>
                  <a:srgbClr val="262626"/>
                </a:solidFill>
                <a:latin typeface="Garamond"/>
              </a:rPr>
              <a:t>6 класс </a:t>
            </a:r>
            <a:r>
              <a:rPr lang="ru-RU" sz="3200" b="0" strike="noStrike" spc="-1">
                <a:solidFill>
                  <a:srgbClr val="262626"/>
                </a:solidFill>
                <a:latin typeface="Garamond"/>
              </a:rPr>
              <a:t>Человек и его социальное окружение. Общество, в котором мы живём.</a:t>
            </a:r>
            <a:endParaRPr lang="ru-RU" sz="3200" b="0" strike="noStrike" spc="-1">
              <a:latin typeface="Arial"/>
            </a:endParaRPr>
          </a:p>
          <a:p>
            <a:pPr marL="285840" indent="-285120">
              <a:lnSpc>
                <a:spcPct val="100000"/>
              </a:lnSpc>
              <a:spcBef>
                <a:spcPts val="641"/>
              </a:spcBef>
              <a:spcAft>
                <a:spcPts val="601"/>
              </a:spcAft>
              <a:buClr>
                <a:srgbClr val="83992A"/>
              </a:buClr>
              <a:buSzPct val="115000"/>
              <a:buFont typeface="Arial"/>
              <a:buChar char="•"/>
            </a:pPr>
            <a:r>
              <a:rPr lang="ru-RU" sz="3200" b="0" strike="noStrike" spc="-1">
                <a:solidFill>
                  <a:srgbClr val="262626"/>
                </a:solidFill>
                <a:latin typeface="Garamond"/>
              </a:rPr>
              <a:t> </a:t>
            </a:r>
            <a:r>
              <a:rPr lang="ru-RU" sz="3200" b="1" strike="noStrike" spc="-1">
                <a:solidFill>
                  <a:srgbClr val="262626"/>
                </a:solidFill>
                <a:latin typeface="Garamond"/>
              </a:rPr>
              <a:t>7 класс </a:t>
            </a:r>
            <a:r>
              <a:rPr lang="ru-RU" sz="3200" b="0" strike="noStrike" spc="-1">
                <a:solidFill>
                  <a:srgbClr val="262626"/>
                </a:solidFill>
                <a:latin typeface="Garamond"/>
              </a:rPr>
              <a:t>Социальные ценности и нормы. Человек как участник правовых отношений Основы российского права.</a:t>
            </a:r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CustomShape 1"/>
          <p:cNvSpPr/>
          <p:nvPr/>
        </p:nvSpPr>
        <p:spPr>
          <a:xfrm>
            <a:off x="1295280" y="982080"/>
            <a:ext cx="9601560" cy="1303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 fontScale="51000"/>
          </a:bodyPr>
          <a:lstStyle/>
          <a:p>
            <a:pPr algn="ctr">
              <a:lnSpc>
                <a:spcPct val="100000"/>
              </a:lnSpc>
            </a:pPr>
            <a:r>
              <a:rPr lang="ru-RU" sz="4400" b="1" strike="noStrike" spc="-1">
                <a:solidFill>
                  <a:srgbClr val="262626"/>
                </a:solidFill>
                <a:latin typeface="Garamond"/>
              </a:rPr>
              <a:t>СОДЕРЖАНИЕ УЧЕБНОГО ПРЕДМЕТА «ОБЩЕСТВОЗНАНИЕ»</a:t>
            </a:r>
            <a:endParaRPr lang="ru-RU" sz="4400" b="0" strike="noStrike" spc="-1">
              <a:latin typeface="Arial"/>
            </a:endParaRPr>
          </a:p>
        </p:txBody>
      </p:sp>
      <p:sp>
        <p:nvSpPr>
          <p:cNvPr id="536" name="CustomShape 2"/>
          <p:cNvSpPr/>
          <p:nvPr/>
        </p:nvSpPr>
        <p:spPr>
          <a:xfrm>
            <a:off x="1295280" y="2557080"/>
            <a:ext cx="9601560" cy="3318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marL="285840" indent="-285120">
              <a:lnSpc>
                <a:spcPct val="100000"/>
              </a:lnSpc>
              <a:spcBef>
                <a:spcPts val="720"/>
              </a:spcBef>
              <a:spcAft>
                <a:spcPts val="601"/>
              </a:spcAft>
              <a:buClr>
                <a:srgbClr val="83992A"/>
              </a:buClr>
              <a:buSzPct val="115000"/>
              <a:buFont typeface="Arial"/>
              <a:buChar char="•"/>
            </a:pPr>
            <a:r>
              <a:rPr lang="ru-RU" sz="3600" b="1" strike="noStrike" spc="-1">
                <a:solidFill>
                  <a:srgbClr val="262626"/>
                </a:solidFill>
                <a:latin typeface="Garamond"/>
              </a:rPr>
              <a:t>8 класс </a:t>
            </a:r>
            <a:r>
              <a:rPr lang="ru-RU" sz="3600" b="0" strike="noStrike" spc="-1">
                <a:solidFill>
                  <a:srgbClr val="262626"/>
                </a:solidFill>
                <a:latin typeface="Garamond"/>
              </a:rPr>
              <a:t>Человек в экономических отношениях. Человек в мире культуры</a:t>
            </a:r>
            <a:endParaRPr lang="ru-RU" sz="3600" b="0" strike="noStrike" spc="-1">
              <a:latin typeface="Arial"/>
            </a:endParaRPr>
          </a:p>
          <a:p>
            <a:pPr marL="285840" indent="-285120">
              <a:lnSpc>
                <a:spcPct val="100000"/>
              </a:lnSpc>
              <a:spcBef>
                <a:spcPts val="720"/>
              </a:spcBef>
              <a:spcAft>
                <a:spcPts val="601"/>
              </a:spcAft>
              <a:buClr>
                <a:srgbClr val="83992A"/>
              </a:buClr>
              <a:buSzPct val="115000"/>
              <a:buFont typeface="Arial"/>
              <a:buChar char="•"/>
            </a:pPr>
            <a:r>
              <a:rPr lang="ru-RU" sz="3600" b="1" strike="noStrike" spc="-1">
                <a:solidFill>
                  <a:srgbClr val="262626"/>
                </a:solidFill>
                <a:latin typeface="Garamond"/>
              </a:rPr>
              <a:t>9 класс   </a:t>
            </a:r>
            <a:r>
              <a:rPr lang="ru-RU" sz="3600" b="0" strike="noStrike" spc="-1">
                <a:solidFill>
                  <a:srgbClr val="262626"/>
                </a:solidFill>
                <a:latin typeface="Garamond"/>
              </a:rPr>
              <a:t>Человек в политическом измерении  Гражданин и государство</a:t>
            </a:r>
            <a:endParaRPr lang="ru-RU" sz="3600" b="0" strike="noStrike" spc="-1">
              <a:latin typeface="Arial"/>
            </a:endParaRPr>
          </a:p>
          <a:p>
            <a:pPr marL="285840" indent="-285120">
              <a:lnSpc>
                <a:spcPct val="100000"/>
              </a:lnSpc>
              <a:spcBef>
                <a:spcPts val="720"/>
              </a:spcBef>
              <a:spcAft>
                <a:spcPts val="601"/>
              </a:spcAft>
              <a:buClr>
                <a:srgbClr val="83992A"/>
              </a:buClr>
              <a:buSzPct val="115000"/>
              <a:buFont typeface="Arial"/>
              <a:buChar char="•"/>
            </a:pPr>
            <a:r>
              <a:rPr lang="ru-RU" sz="3600" b="0" strike="noStrike" spc="-1">
                <a:solidFill>
                  <a:srgbClr val="262626"/>
                </a:solidFill>
                <a:latin typeface="Garamond"/>
              </a:rPr>
              <a:t>Человек в системе социальных отношений  Человек в современном изменяющемся мире</a:t>
            </a:r>
            <a:endParaRPr lang="ru-RU" sz="36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CustomShape 1"/>
          <p:cNvSpPr/>
          <p:nvPr/>
        </p:nvSpPr>
        <p:spPr>
          <a:xfrm>
            <a:off x="1295280" y="982080"/>
            <a:ext cx="9601560" cy="1303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4400" b="1" strike="noStrike" spc="-1">
                <a:solidFill>
                  <a:srgbClr val="262626"/>
                </a:solidFill>
                <a:latin typeface="Garamond"/>
              </a:rPr>
              <a:t>АЛГОРИТМ ДЕЙСТВИЙ</a:t>
            </a:r>
            <a:endParaRPr lang="ru-RU" sz="4400" b="0" strike="noStrike" spc="-1">
              <a:latin typeface="Arial"/>
            </a:endParaRPr>
          </a:p>
        </p:txBody>
      </p:sp>
      <p:sp>
        <p:nvSpPr>
          <p:cNvPr id="538" name="CustomShape 2"/>
          <p:cNvSpPr/>
          <p:nvPr/>
        </p:nvSpPr>
        <p:spPr>
          <a:xfrm>
            <a:off x="1295280" y="2557080"/>
            <a:ext cx="9601560" cy="3318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marL="285840" indent="-285120">
              <a:lnSpc>
                <a:spcPct val="100000"/>
              </a:lnSpc>
              <a:spcBef>
                <a:spcPts val="479"/>
              </a:spcBef>
              <a:spcAft>
                <a:spcPts val="601"/>
              </a:spcAft>
              <a:buClr>
                <a:srgbClr val="83992A"/>
              </a:buClr>
              <a:buSzPct val="115000"/>
              <a:buFont typeface="Arial"/>
              <a:buChar char="•"/>
            </a:pPr>
            <a:r>
              <a:rPr lang="ru-RU" sz="2400" b="0" strike="noStrike" spc="-1">
                <a:solidFill>
                  <a:srgbClr val="262626"/>
                </a:solidFill>
                <a:latin typeface="Garamond"/>
              </a:rPr>
              <a:t>1. Зайти на сайт  </a:t>
            </a:r>
            <a:r>
              <a:rPr lang="ru-RU" sz="2400" b="1" strike="noStrike" spc="-1">
                <a:solidFill>
                  <a:srgbClr val="262626"/>
                </a:solidFill>
                <a:latin typeface="Garamond"/>
              </a:rPr>
              <a:t>ЕДИНОЕ СОДЕРЖАНИЕ  ОБЩЕГО ОБРАЗОВАНИЯ </a:t>
            </a:r>
            <a:endParaRPr lang="ru-RU" sz="2400" b="0" strike="noStrike" spc="-1">
              <a:latin typeface="Arial"/>
            </a:endParaRPr>
          </a:p>
          <a:p>
            <a:pPr marL="285840" indent="-285120">
              <a:lnSpc>
                <a:spcPct val="100000"/>
              </a:lnSpc>
              <a:spcBef>
                <a:spcPts val="479"/>
              </a:spcBef>
              <a:spcAft>
                <a:spcPts val="601"/>
              </a:spcAft>
              <a:buClr>
                <a:srgbClr val="83992A"/>
              </a:buClr>
              <a:buSzPct val="115000"/>
              <a:buFont typeface="Arial"/>
              <a:buChar char="•"/>
            </a:pPr>
            <a:r>
              <a:rPr lang="ru-RU" sz="2400" b="0" strike="noStrike" spc="-1">
                <a:solidFill>
                  <a:srgbClr val="262626"/>
                </a:solidFill>
                <a:latin typeface="Garamond"/>
              </a:rPr>
              <a:t>2.  ОТКРЫТЬ  ВКЛАДКУ </a:t>
            </a:r>
            <a:r>
              <a:rPr lang="ru-RU" sz="2400" b="1" strike="noStrike" spc="-1">
                <a:solidFill>
                  <a:srgbClr val="262626"/>
                </a:solidFill>
                <a:latin typeface="Garamond"/>
              </a:rPr>
              <a:t>КОНСТРУКТОР РАБОЧИХ ПРОГРАММ ПО УЧЕБНЫМ ПРЕДМЕТАМ</a:t>
            </a:r>
            <a:endParaRPr lang="ru-RU" sz="2400" b="0" strike="noStrike" spc="-1">
              <a:latin typeface="Arial"/>
            </a:endParaRPr>
          </a:p>
          <a:p>
            <a:pPr marL="285840" indent="-285120">
              <a:lnSpc>
                <a:spcPct val="100000"/>
              </a:lnSpc>
              <a:spcBef>
                <a:spcPts val="479"/>
              </a:spcBef>
              <a:spcAft>
                <a:spcPts val="601"/>
              </a:spcAft>
              <a:buClr>
                <a:srgbClr val="83992A"/>
              </a:buClr>
              <a:buSzPct val="115000"/>
              <a:buFont typeface="Arial"/>
              <a:buChar char="•"/>
            </a:pPr>
            <a:r>
              <a:rPr lang="ru-RU" sz="2400" b="1" strike="noStrike" spc="-1">
                <a:solidFill>
                  <a:srgbClr val="262626"/>
                </a:solidFill>
                <a:latin typeface="Garamond"/>
              </a:rPr>
              <a:t>3. Прочитать  ВИДЕОИНСТРУКЦИЮ по работе  с КОНСТРУКТОРОМ РАБОЧИХ ПРОГРАММ</a:t>
            </a:r>
            <a:endParaRPr lang="ru-RU" sz="2400" b="0" strike="noStrike" spc="-1">
              <a:latin typeface="Arial"/>
            </a:endParaRPr>
          </a:p>
          <a:p>
            <a:pPr marL="285840" indent="-285120">
              <a:lnSpc>
                <a:spcPct val="100000"/>
              </a:lnSpc>
              <a:spcBef>
                <a:spcPts val="479"/>
              </a:spcBef>
              <a:spcAft>
                <a:spcPts val="601"/>
              </a:spcAft>
              <a:buClr>
                <a:srgbClr val="83992A"/>
              </a:buClr>
              <a:buSzPct val="115000"/>
              <a:buFont typeface="Arial"/>
              <a:buChar char="•"/>
            </a:pPr>
            <a:r>
              <a:rPr lang="ru-RU" sz="2400" b="1" strike="noStrike" spc="-1">
                <a:solidFill>
                  <a:srgbClr val="262626"/>
                </a:solidFill>
                <a:latin typeface="Garamond"/>
              </a:rPr>
              <a:t>4. ЗАРЕГИСТРИРОВАТЬСЯ и войти</a:t>
            </a:r>
            <a:endParaRPr lang="ru-RU" sz="24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9" name="Рисунок 2_12"/>
          <p:cNvPicPr/>
          <p:nvPr/>
        </p:nvPicPr>
        <p:blipFill>
          <a:blip r:embed="rId2"/>
          <a:stretch/>
        </p:blipFill>
        <p:spPr>
          <a:xfrm>
            <a:off x="275040" y="226440"/>
            <a:ext cx="11790360" cy="66308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0" name="Рисунок 2_13"/>
          <p:cNvPicPr/>
          <p:nvPr/>
        </p:nvPicPr>
        <p:blipFill>
          <a:blip r:embed="rId2"/>
          <a:stretch/>
        </p:blipFill>
        <p:spPr>
          <a:xfrm>
            <a:off x="471960" y="531000"/>
            <a:ext cx="11248560" cy="63262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1" name="Рисунок 2_14"/>
          <p:cNvPicPr/>
          <p:nvPr/>
        </p:nvPicPr>
        <p:blipFill>
          <a:blip r:embed="rId2"/>
          <a:stretch/>
        </p:blipFill>
        <p:spPr>
          <a:xfrm>
            <a:off x="244800" y="275040"/>
            <a:ext cx="11703600" cy="65822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" name="Рисунок 2_15"/>
          <p:cNvPicPr/>
          <p:nvPr/>
        </p:nvPicPr>
        <p:blipFill>
          <a:blip r:embed="rId2"/>
          <a:srcRect l="15258" t="7216" r="15543" b="18005"/>
          <a:stretch/>
        </p:blipFill>
        <p:spPr>
          <a:xfrm>
            <a:off x="195480" y="230760"/>
            <a:ext cx="4995000" cy="3035520"/>
          </a:xfrm>
          <a:prstGeom prst="rect">
            <a:avLst/>
          </a:prstGeom>
          <a:ln w="0">
            <a:noFill/>
          </a:ln>
        </p:spPr>
      </p:pic>
      <p:pic>
        <p:nvPicPr>
          <p:cNvPr id="543" name="Рисунок 4_8"/>
          <p:cNvPicPr/>
          <p:nvPr/>
        </p:nvPicPr>
        <p:blipFill>
          <a:blip r:embed="rId3"/>
          <a:stretch/>
        </p:blipFill>
        <p:spPr>
          <a:xfrm>
            <a:off x="4110840" y="2389680"/>
            <a:ext cx="7786080" cy="43786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A2A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CustomShape 1"/>
          <p:cNvSpPr/>
          <p:nvPr/>
        </p:nvSpPr>
        <p:spPr>
          <a:xfrm>
            <a:off x="3600000" y="1800000"/>
            <a:ext cx="7739280" cy="1918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4000" b="1" strike="noStrike" spc="-1">
                <a:solidFill>
                  <a:srgbClr val="FFFFFF"/>
                </a:solidFill>
                <a:latin typeface="Cambria"/>
                <a:ea typeface="Cambria"/>
              </a:rPr>
              <a:t>ОБОБЩЕННЫЙ АНАЛИЗ РЕЗУЛЬТАТОВ ВЫПОЛНЕНИЯ ЗАДАНИЯ № 1</a:t>
            </a:r>
            <a:endParaRPr lang="ru-RU" sz="4000" b="0" strike="noStrike" spc="-1">
              <a:latin typeface="Arial"/>
            </a:endParaRPr>
          </a:p>
        </p:txBody>
      </p:sp>
      <p:grpSp>
        <p:nvGrpSpPr>
          <p:cNvPr id="421" name="Group 2"/>
          <p:cNvGrpSpPr/>
          <p:nvPr/>
        </p:nvGrpSpPr>
        <p:grpSpPr>
          <a:xfrm>
            <a:off x="749160" y="3706920"/>
            <a:ext cx="10691280" cy="2710080"/>
            <a:chOff x="749160" y="3706920"/>
            <a:chExt cx="10691280" cy="2710080"/>
          </a:xfrm>
        </p:grpSpPr>
        <p:sp>
          <p:nvSpPr>
            <p:cNvPr id="422" name="CustomShape 3"/>
            <p:cNvSpPr/>
            <p:nvPr/>
          </p:nvSpPr>
          <p:spPr>
            <a:xfrm>
              <a:off x="749160" y="6033960"/>
              <a:ext cx="10691280" cy="8280"/>
            </a:xfrm>
            <a:custGeom>
              <a:avLst/>
              <a:gdLst/>
              <a:ahLst/>
              <a:cxnLst/>
              <a:rect l="l" t="t" r="r" b="b"/>
              <a:pathLst>
                <a:path w="10693400" h="11429">
                  <a:moveTo>
                    <a:pt x="10693400" y="11163"/>
                  </a:moveTo>
                  <a:lnTo>
                    <a:pt x="0" y="11163"/>
                  </a:lnTo>
                  <a:lnTo>
                    <a:pt x="0" y="0"/>
                  </a:lnTo>
                  <a:lnTo>
                    <a:pt x="10693400" y="0"/>
                  </a:lnTo>
                  <a:lnTo>
                    <a:pt x="10693400" y="11163"/>
                  </a:lnTo>
                  <a:close/>
                </a:path>
              </a:pathLst>
            </a:custGeom>
            <a:solidFill>
              <a:srgbClr val="1B1B1B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pic>
          <p:nvPicPr>
            <p:cNvPr id="423" name="object 10"/>
            <p:cNvPicPr/>
            <p:nvPr/>
          </p:nvPicPr>
          <p:blipFill>
            <a:blip r:embed="rId2"/>
            <a:stretch/>
          </p:blipFill>
          <p:spPr>
            <a:xfrm>
              <a:off x="9812880" y="3706920"/>
              <a:ext cx="1162080" cy="243504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424" name="object 11"/>
            <p:cNvPicPr/>
            <p:nvPr/>
          </p:nvPicPr>
          <p:blipFill>
            <a:blip r:embed="rId3"/>
            <a:stretch/>
          </p:blipFill>
          <p:spPr>
            <a:xfrm>
              <a:off x="1405440" y="3753360"/>
              <a:ext cx="964800" cy="2663640"/>
            </a:xfrm>
            <a:prstGeom prst="rect">
              <a:avLst/>
            </a:prstGeom>
            <a:ln w="0">
              <a:noFill/>
            </a:ln>
          </p:spPr>
        </p:pic>
      </p:grpSp>
      <p:sp>
        <p:nvSpPr>
          <p:cNvPr id="425" name="CustomShape 4"/>
          <p:cNvSpPr/>
          <p:nvPr/>
        </p:nvSpPr>
        <p:spPr>
          <a:xfrm>
            <a:off x="1405440" y="1852920"/>
            <a:ext cx="2022840" cy="1527120"/>
          </a:xfrm>
          <a:prstGeom prst="cloudCallout">
            <a:avLst>
              <a:gd name="adj1" fmla="val -20833"/>
              <a:gd name="adj2" fmla="val 62500"/>
            </a:avLst>
          </a:prstGeom>
          <a:noFill/>
          <a:ln w="2556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4000" b="0" strike="noStrike" spc="-1">
                <a:solidFill>
                  <a:srgbClr val="000000"/>
                </a:solidFill>
                <a:latin typeface="Calibri"/>
                <a:ea typeface="DejaVu Sans"/>
              </a:rPr>
              <a:t>?</a:t>
            </a:r>
            <a:endParaRPr lang="ru-RU" sz="40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" name="CustomShape 1"/>
          <p:cNvSpPr/>
          <p:nvPr/>
        </p:nvSpPr>
        <p:spPr>
          <a:xfrm>
            <a:off x="1295280" y="982080"/>
            <a:ext cx="9601560" cy="1303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4400" b="1" strike="noStrike" spc="-1">
                <a:solidFill>
                  <a:srgbClr val="262626"/>
                </a:solidFill>
                <a:latin typeface="Garamond"/>
              </a:rPr>
              <a:t>АЛГОРИТМ ДЕЙСТВИЙ</a:t>
            </a:r>
            <a:endParaRPr lang="ru-RU" sz="4400" b="0" strike="noStrike" spc="-1">
              <a:latin typeface="Arial"/>
            </a:endParaRPr>
          </a:p>
        </p:txBody>
      </p:sp>
      <p:sp>
        <p:nvSpPr>
          <p:cNvPr id="545" name="CustomShape 2"/>
          <p:cNvSpPr/>
          <p:nvPr/>
        </p:nvSpPr>
        <p:spPr>
          <a:xfrm>
            <a:off x="1295280" y="2557080"/>
            <a:ext cx="9601560" cy="3318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rmAutofit/>
          </a:bodyPr>
          <a:lstStyle/>
          <a:p>
            <a:pPr marL="285840" indent="-285120">
              <a:lnSpc>
                <a:spcPct val="100000"/>
              </a:lnSpc>
              <a:spcBef>
                <a:spcPts val="479"/>
              </a:spcBef>
              <a:spcAft>
                <a:spcPts val="601"/>
              </a:spcAft>
              <a:buClr>
                <a:srgbClr val="83992A"/>
              </a:buClr>
              <a:buSzPct val="115000"/>
              <a:buFont typeface="Arial"/>
              <a:buChar char="•"/>
            </a:pPr>
            <a:r>
              <a:rPr lang="ru-RU" sz="2400" b="0" strike="noStrike" spc="-1">
                <a:solidFill>
                  <a:srgbClr val="262626"/>
                </a:solidFill>
                <a:latin typeface="Garamond"/>
              </a:rPr>
              <a:t>5.  </a:t>
            </a:r>
            <a:r>
              <a:rPr lang="ru-RU" sz="2400" b="1" strike="noStrike" spc="-1">
                <a:solidFill>
                  <a:srgbClr val="262626"/>
                </a:solidFill>
                <a:latin typeface="Garamond"/>
              </a:rPr>
              <a:t>ВЫБРАТЬ УЧЕБНЫЙ ПРЕДМЕТ И ШАБЛОН  РАБОЧЕЙ ПРОГРАММЫ</a:t>
            </a:r>
            <a:endParaRPr lang="ru-RU" sz="2400" b="0" strike="noStrike" spc="-1">
              <a:latin typeface="Arial"/>
            </a:endParaRPr>
          </a:p>
          <a:p>
            <a:pPr marL="285840" indent="-285120">
              <a:lnSpc>
                <a:spcPct val="100000"/>
              </a:lnSpc>
              <a:spcBef>
                <a:spcPts val="479"/>
              </a:spcBef>
              <a:spcAft>
                <a:spcPts val="601"/>
              </a:spcAft>
              <a:buClr>
                <a:srgbClr val="83992A"/>
              </a:buClr>
              <a:buSzPct val="115000"/>
              <a:buFont typeface="Arial"/>
              <a:buChar char="•"/>
            </a:pPr>
            <a:r>
              <a:rPr lang="ru-RU" sz="2400" b="1" strike="noStrike" spc="-1">
                <a:solidFill>
                  <a:srgbClr val="262626"/>
                </a:solidFill>
                <a:latin typeface="Garamond"/>
              </a:rPr>
              <a:t>6.  ЗАПОЛНИТЬ  ТИТУЛЬНЫЙ ЛИСТ</a:t>
            </a:r>
            <a:endParaRPr lang="ru-RU" sz="2400" b="0" strike="noStrike" spc="-1">
              <a:latin typeface="Arial"/>
            </a:endParaRPr>
          </a:p>
          <a:p>
            <a:pPr marL="285840" indent="-285120">
              <a:lnSpc>
                <a:spcPct val="100000"/>
              </a:lnSpc>
              <a:spcBef>
                <a:spcPts val="479"/>
              </a:spcBef>
              <a:spcAft>
                <a:spcPts val="601"/>
              </a:spcAft>
              <a:buClr>
                <a:srgbClr val="83992A"/>
              </a:buClr>
              <a:buSzPct val="115000"/>
              <a:buFont typeface="Arial"/>
              <a:buChar char="•"/>
            </a:pPr>
            <a:r>
              <a:rPr lang="ru-RU" sz="2400" b="1" strike="noStrike" spc="-1">
                <a:solidFill>
                  <a:srgbClr val="262626"/>
                </a:solidFill>
                <a:latin typeface="Garamond"/>
              </a:rPr>
              <a:t>7. НАЙТИ РАЗДЕЛ «ТЕМАТИЧЕСКОЕ  ПЛАНИРОВАНИЕ»</a:t>
            </a:r>
            <a:endParaRPr lang="ru-RU" sz="2400" b="0" strike="noStrike" spc="-1">
              <a:latin typeface="Arial"/>
            </a:endParaRPr>
          </a:p>
          <a:p>
            <a:pPr marL="285840" indent="-285120">
              <a:lnSpc>
                <a:spcPct val="100000"/>
              </a:lnSpc>
              <a:spcBef>
                <a:spcPts val="479"/>
              </a:spcBef>
              <a:spcAft>
                <a:spcPts val="601"/>
              </a:spcAft>
              <a:buClr>
                <a:srgbClr val="83992A"/>
              </a:buClr>
              <a:buSzPct val="115000"/>
              <a:buFont typeface="Arial"/>
              <a:buChar char="•"/>
            </a:pPr>
            <a:r>
              <a:rPr lang="ru-RU" sz="2400" b="1" strike="noStrike" spc="-1">
                <a:solidFill>
                  <a:srgbClr val="262626"/>
                </a:solidFill>
                <a:latin typeface="Garamond"/>
              </a:rPr>
              <a:t>8  ЗАПОЛНИТЬ ЖЕЛТЫЕ  ВКЛАДКИ И СОХРАНИТЬ </a:t>
            </a:r>
            <a:endParaRPr lang="ru-RU" sz="2400" b="0" strike="noStrike" spc="-1">
              <a:latin typeface="Arial"/>
            </a:endParaRPr>
          </a:p>
          <a:p>
            <a:pPr marL="285840" indent="-285120">
              <a:lnSpc>
                <a:spcPct val="100000"/>
              </a:lnSpc>
              <a:spcBef>
                <a:spcPts val="479"/>
              </a:spcBef>
              <a:spcAft>
                <a:spcPts val="601"/>
              </a:spcAft>
              <a:buClr>
                <a:srgbClr val="83992A"/>
              </a:buClr>
              <a:buSzPct val="115000"/>
              <a:buFont typeface="Arial"/>
              <a:buChar char="•"/>
            </a:pPr>
            <a:r>
              <a:rPr lang="ru-RU" sz="2400" b="1" strike="noStrike" spc="-1">
                <a:solidFill>
                  <a:srgbClr val="262626"/>
                </a:solidFill>
                <a:latin typeface="Garamond"/>
              </a:rPr>
              <a:t>9. ЗАЙТИ НА  САЙТ    </a:t>
            </a:r>
            <a:r>
              <a:rPr lang="ru-RU" sz="2400" b="0" u="sng" strike="noStrike" spc="-1">
                <a:solidFill>
                  <a:srgbClr val="0000FF"/>
                </a:solidFill>
                <a:uFillTx/>
                <a:latin typeface="Garamond"/>
                <a:hlinkClick r:id="rId2"/>
              </a:rPr>
              <a:t>Финансовая грамотность (</a:t>
            </a:r>
            <a:r>
              <a:rPr lang="en-US" sz="2400" b="0" u="sng" strike="noStrike" spc="-1">
                <a:solidFill>
                  <a:srgbClr val="0000FF"/>
                </a:solidFill>
                <a:uFillTx/>
                <a:latin typeface="Garamond"/>
                <a:hlinkClick r:id="rId2"/>
              </a:rPr>
              <a:t>instrao.ru)</a:t>
            </a:r>
            <a:endParaRPr lang="ru-RU" sz="2400" b="0" strike="noStrike" spc="-1">
              <a:latin typeface="Arial"/>
            </a:endParaRPr>
          </a:p>
          <a:p>
            <a:pPr>
              <a:lnSpc>
                <a:spcPct val="100000"/>
              </a:lnSpc>
              <a:spcBef>
                <a:spcPts val="479"/>
              </a:spcBef>
              <a:spcAft>
                <a:spcPts val="601"/>
              </a:spcAft>
            </a:pPr>
            <a:endParaRPr lang="ru-RU" sz="24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6" name="Рисунок 2_16"/>
          <p:cNvPicPr/>
          <p:nvPr/>
        </p:nvPicPr>
        <p:blipFill>
          <a:blip r:embed="rId2"/>
          <a:stretch/>
        </p:blipFill>
        <p:spPr>
          <a:xfrm>
            <a:off x="578520" y="473400"/>
            <a:ext cx="11035800" cy="62064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7" name="Рисунок 2_17"/>
          <p:cNvPicPr/>
          <p:nvPr/>
        </p:nvPicPr>
        <p:blipFill>
          <a:blip r:embed="rId2"/>
          <a:stretch/>
        </p:blipFill>
        <p:spPr>
          <a:xfrm>
            <a:off x="0" y="0"/>
            <a:ext cx="12192840" cy="68572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8" name="Рисунок 2_18"/>
          <p:cNvPicPr/>
          <p:nvPr/>
        </p:nvPicPr>
        <p:blipFill>
          <a:blip r:embed="rId2"/>
          <a:srcRect l="20246" t="6992" r="21657" b="10292"/>
          <a:stretch/>
        </p:blipFill>
        <p:spPr>
          <a:xfrm>
            <a:off x="1651320" y="248400"/>
            <a:ext cx="7563600" cy="605592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9" name="Рисунок 16"/>
          <p:cNvPicPr/>
          <p:nvPr/>
        </p:nvPicPr>
        <p:blipFill>
          <a:blip r:embed="rId2"/>
          <a:stretch/>
        </p:blipFill>
        <p:spPr>
          <a:xfrm>
            <a:off x="5868720" y="2876760"/>
            <a:ext cx="5768640" cy="2817360"/>
          </a:xfrm>
          <a:prstGeom prst="rect">
            <a:avLst/>
          </a:prstGeom>
          <a:ln w="0">
            <a:noFill/>
          </a:ln>
        </p:spPr>
      </p:pic>
      <p:sp>
        <p:nvSpPr>
          <p:cNvPr id="550" name="CustomShape 1"/>
          <p:cNvSpPr/>
          <p:nvPr/>
        </p:nvSpPr>
        <p:spPr>
          <a:xfrm>
            <a:off x="2035800" y="1018080"/>
            <a:ext cx="9601560" cy="1303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ru-RU" sz="3600" b="1" strike="noStrike" spc="-1">
                <a:solidFill>
                  <a:srgbClr val="262626"/>
                </a:solidFill>
                <a:latin typeface="Garamond"/>
              </a:rPr>
              <a:t>САЙТ ФИНАНСОВАЯ ГРАМОТНОСТЬ </a:t>
            </a:r>
            <a:endParaRPr lang="ru-RU" sz="3600" b="0" strike="noStrike" spc="-1">
              <a:latin typeface="Arial"/>
            </a:endParaRPr>
          </a:p>
        </p:txBody>
      </p:sp>
      <p:sp>
        <p:nvSpPr>
          <p:cNvPr id="551" name="CustomShape 2"/>
          <p:cNvSpPr/>
          <p:nvPr/>
        </p:nvSpPr>
        <p:spPr>
          <a:xfrm>
            <a:off x="1295280" y="2557080"/>
            <a:ext cx="9601560" cy="3318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rmAutofit/>
          </a:bodyPr>
          <a:lstStyle/>
          <a:p>
            <a:pPr marL="285840" indent="-285120">
              <a:lnSpc>
                <a:spcPct val="100000"/>
              </a:lnSpc>
              <a:spcBef>
                <a:spcPts val="479"/>
              </a:spcBef>
              <a:spcAft>
                <a:spcPts val="601"/>
              </a:spcAft>
              <a:buClr>
                <a:srgbClr val="83992A"/>
              </a:buClr>
              <a:buSzPct val="115000"/>
              <a:buFont typeface="Arial"/>
              <a:buChar char="•"/>
            </a:pPr>
            <a:r>
              <a:rPr lang="ru-RU" sz="2400" b="0" u="sng" strike="noStrike" spc="-1">
                <a:solidFill>
                  <a:srgbClr val="0000FF"/>
                </a:solidFill>
                <a:uFillTx/>
                <a:latin typeface="Garamond"/>
                <a:hlinkClick r:id="rId3"/>
              </a:rPr>
              <a:t>Банк заданий </a:t>
            </a:r>
            <a:r>
              <a:rPr lang="ru-RU" sz="2400" b="0" u="sng" strike="noStrike" spc="-1">
                <a:solidFill>
                  <a:srgbClr val="0000FF"/>
                </a:solidFill>
                <a:uFillTx/>
                <a:latin typeface="Garamond"/>
                <a:hlinkClick r:id="rId3"/>
              </a:rPr>
              <a:t>(</a:t>
            </a:r>
            <a:r>
              <a:rPr lang="en-US" sz="2400" b="0" u="sng" strike="noStrike" spc="-1">
                <a:solidFill>
                  <a:srgbClr val="0000FF"/>
                </a:solidFill>
                <a:uFillTx/>
                <a:latin typeface="Garamond"/>
                <a:hlinkClick r:id="rId3"/>
              </a:rPr>
              <a:t>instrao.ru)</a:t>
            </a:r>
            <a:endParaRPr lang="ru-RU" sz="2400" b="0" strike="noStrike" spc="-1">
              <a:latin typeface="Arial"/>
            </a:endParaRPr>
          </a:p>
          <a:p>
            <a:pPr>
              <a:lnSpc>
                <a:spcPct val="100000"/>
              </a:lnSpc>
              <a:spcBef>
                <a:spcPts val="479"/>
              </a:spcBef>
              <a:spcAft>
                <a:spcPts val="601"/>
              </a:spcAft>
            </a:pPr>
            <a:endParaRPr lang="ru-RU" sz="2400" b="0" strike="noStrike" spc="-1">
              <a:latin typeface="Arial"/>
            </a:endParaRPr>
          </a:p>
        </p:txBody>
      </p:sp>
      <p:pic>
        <p:nvPicPr>
          <p:cNvPr id="552" name="Рисунок 6_2"/>
          <p:cNvPicPr/>
          <p:nvPr/>
        </p:nvPicPr>
        <p:blipFill>
          <a:blip r:embed="rId4"/>
          <a:stretch/>
        </p:blipFill>
        <p:spPr>
          <a:xfrm>
            <a:off x="555120" y="2876760"/>
            <a:ext cx="5127120" cy="2536920"/>
          </a:xfrm>
          <a:prstGeom prst="rect">
            <a:avLst/>
          </a:prstGeom>
          <a:ln w="0">
            <a:noFill/>
          </a:ln>
        </p:spPr>
      </p:pic>
      <p:sp>
        <p:nvSpPr>
          <p:cNvPr id="553" name="CustomShape 3"/>
          <p:cNvSpPr/>
          <p:nvPr/>
        </p:nvSpPr>
        <p:spPr>
          <a:xfrm>
            <a:off x="6096240" y="2108160"/>
            <a:ext cx="6095880" cy="455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marL="457200" indent="-456480">
              <a:lnSpc>
                <a:spcPct val="100000"/>
              </a:lnSpc>
              <a:buClr>
                <a:srgbClr val="000000"/>
              </a:buClr>
              <a:buFont typeface="Garamond"/>
              <a:buAutoNum type="arabicPeriod"/>
            </a:pPr>
            <a:r>
              <a:rPr lang="ru-RU" sz="2400" b="0" u="sng" strike="noStrike" spc="-1">
                <a:solidFill>
                  <a:srgbClr val="0000FF"/>
                </a:solidFill>
                <a:uFillTx/>
                <a:latin typeface="Garamond"/>
                <a:ea typeface="DejaVu Sans"/>
                <a:hlinkClick r:id="rId5"/>
              </a:rPr>
              <a:t>Финансовая грамотность </a:t>
            </a:r>
            <a:r>
              <a:rPr lang="ru-RU" sz="2400" b="0" u="sng" strike="noStrike" spc="-1">
                <a:solidFill>
                  <a:srgbClr val="0000FF"/>
                </a:solidFill>
                <a:uFillTx/>
                <a:latin typeface="Garamond"/>
                <a:ea typeface="DejaVu Sans"/>
                <a:hlinkClick r:id="rId5"/>
              </a:rPr>
              <a:t>(</a:t>
            </a:r>
            <a:r>
              <a:rPr lang="en-US" sz="2400" b="0" u="sng" strike="noStrike" spc="-1">
                <a:solidFill>
                  <a:srgbClr val="0000FF"/>
                </a:solidFill>
                <a:uFillTx/>
                <a:latin typeface="Garamond"/>
                <a:ea typeface="DejaVu Sans"/>
                <a:hlinkClick r:id="rId5"/>
              </a:rPr>
              <a:t>instrao.ru)</a:t>
            </a:r>
            <a:endParaRPr lang="ru-RU" sz="2400" b="0" strike="noStrike" spc="-1">
              <a:latin typeface="Arial"/>
            </a:endParaRPr>
          </a:p>
        </p:txBody>
      </p:sp>
      <p:sp>
        <p:nvSpPr>
          <p:cNvPr id="554" name="CustomShape 4"/>
          <p:cNvSpPr/>
          <p:nvPr/>
        </p:nvSpPr>
        <p:spPr>
          <a:xfrm>
            <a:off x="369000" y="4767840"/>
            <a:ext cx="913680" cy="289800"/>
          </a:xfrm>
          <a:prstGeom prst="ellipse">
            <a:avLst/>
          </a:prstGeom>
          <a:noFill/>
          <a:ln w="38100">
            <a:solidFill>
              <a:srgbClr val="FFC0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555" name="CustomShape 5"/>
          <p:cNvSpPr/>
          <p:nvPr/>
        </p:nvSpPr>
        <p:spPr>
          <a:xfrm flipV="1">
            <a:off x="1149480" y="2568600"/>
            <a:ext cx="6100560" cy="22399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00">
            <a:solidFill>
              <a:srgbClr val="FFC000"/>
            </a:solidFill>
            <a:round/>
            <a:tailEnd type="triangl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/>
        </p:style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CustomShape 1"/>
          <p:cNvSpPr/>
          <p:nvPr/>
        </p:nvSpPr>
        <p:spPr>
          <a:xfrm>
            <a:off x="1295280" y="982080"/>
            <a:ext cx="9601560" cy="1303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4400" b="1" strike="noStrike" spc="-1">
                <a:solidFill>
                  <a:srgbClr val="262626"/>
                </a:solidFill>
                <a:latin typeface="Garamond"/>
              </a:rPr>
              <a:t>АЛГОРИТМ ДЕЙСТВИЙ</a:t>
            </a:r>
            <a:endParaRPr lang="ru-RU" sz="4400" b="0" strike="noStrike" spc="-1">
              <a:latin typeface="Arial"/>
            </a:endParaRPr>
          </a:p>
        </p:txBody>
      </p:sp>
      <p:sp>
        <p:nvSpPr>
          <p:cNvPr id="557" name="CustomShape 2"/>
          <p:cNvSpPr/>
          <p:nvPr/>
        </p:nvSpPr>
        <p:spPr>
          <a:xfrm>
            <a:off x="1295280" y="2557080"/>
            <a:ext cx="9601560" cy="3318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rmAutofit fontScale="76000"/>
          </a:bodyPr>
          <a:lstStyle/>
          <a:p>
            <a:pPr marL="285840" indent="-285120">
              <a:lnSpc>
                <a:spcPct val="100000"/>
              </a:lnSpc>
              <a:spcBef>
                <a:spcPts val="479"/>
              </a:spcBef>
              <a:spcAft>
                <a:spcPts val="601"/>
              </a:spcAft>
              <a:buClr>
                <a:srgbClr val="83992A"/>
              </a:buClr>
              <a:buSzPct val="115000"/>
              <a:buFont typeface="Arial"/>
              <a:buChar char="•"/>
            </a:pPr>
            <a:r>
              <a:rPr lang="ru-RU" sz="2400" b="1" strike="noStrike" spc="-1">
                <a:solidFill>
                  <a:srgbClr val="000000"/>
                </a:solidFill>
                <a:latin typeface="Garamond"/>
              </a:rPr>
              <a:t>10.  ПОДОБРАТЬ 6  ЗАДАНИЙ для 1 параллели </a:t>
            </a:r>
            <a:endParaRPr lang="ru-RU" sz="2400" b="0" strike="noStrike" spc="-1">
              <a:latin typeface="Arial"/>
            </a:endParaRPr>
          </a:p>
          <a:p>
            <a:pPr>
              <a:lnSpc>
                <a:spcPct val="100000"/>
              </a:lnSpc>
              <a:spcBef>
                <a:spcPts val="479"/>
              </a:spcBef>
              <a:spcAft>
                <a:spcPts val="601"/>
              </a:spcAft>
              <a:tabLst>
                <a:tab pos="0" algn="l"/>
              </a:tabLst>
            </a:pPr>
            <a:r>
              <a:rPr lang="ru-RU" sz="2400" b="1" strike="noStrike" spc="-1">
                <a:solidFill>
                  <a:srgbClr val="000000"/>
                </a:solidFill>
                <a:latin typeface="Garamond"/>
              </a:rPr>
              <a:t>(  НА ВЫБОР 5 - 9 класс) на  сайте Финансовая грамотность</a:t>
            </a:r>
            <a:r>
              <a:rPr lang="ru-RU" sz="2400" b="0" u="sng" strike="noStrike" spc="-1">
                <a:solidFill>
                  <a:srgbClr val="0000FF"/>
                </a:solidFill>
                <a:uFillTx/>
                <a:latin typeface="Garamond"/>
                <a:hlinkClick r:id="rId2"/>
              </a:rPr>
              <a:t> (</a:t>
            </a:r>
            <a:r>
              <a:rPr lang="en-US" sz="2400" b="0" u="sng" strike="noStrike" spc="-1">
                <a:solidFill>
                  <a:srgbClr val="0000FF"/>
                </a:solidFill>
                <a:uFillTx/>
                <a:latin typeface="Garamond"/>
                <a:hlinkClick r:id="rId2"/>
              </a:rPr>
              <a:t>instrao.ru)</a:t>
            </a:r>
            <a:endParaRPr lang="ru-RU" sz="2400" b="0" strike="noStrike" spc="-1">
              <a:latin typeface="Arial"/>
            </a:endParaRPr>
          </a:p>
          <a:p>
            <a:pPr marL="285840" indent="-285120">
              <a:lnSpc>
                <a:spcPct val="100000"/>
              </a:lnSpc>
              <a:spcBef>
                <a:spcPts val="479"/>
              </a:spcBef>
              <a:spcAft>
                <a:spcPts val="601"/>
              </a:spcAft>
              <a:buClr>
                <a:srgbClr val="83992A"/>
              </a:buClr>
              <a:buSzPct val="115000"/>
              <a:buFont typeface="Arial"/>
              <a:buChar char="•"/>
              <a:tabLst>
                <a:tab pos="0" algn="l"/>
              </a:tabLst>
            </a:pPr>
            <a:r>
              <a:rPr lang="ru-RU" sz="2400" b="1" strike="noStrike" spc="-1">
                <a:solidFill>
                  <a:srgbClr val="000000"/>
                </a:solidFill>
                <a:latin typeface="Garamond"/>
              </a:rPr>
              <a:t>11.  СДЕЛАТЬ  ССЫЛКИ  НА ЗАДАНИЯ  И ПРИКРЕПИТЬ ССЫЛКИ В ТЕМАТИЧЕСКОЕ  ПЛАНИРОВАНИЕ ВО ВКЛАДКЕ «ЭЛЕКТРОННЫЕ ЦИФРОВЫЕ ОБРАЗОВАТЕЛЬНЫЕ РЕСУРСЫ»</a:t>
            </a:r>
            <a:endParaRPr lang="ru-RU" sz="2400" b="0" strike="noStrike" spc="-1">
              <a:latin typeface="Arial"/>
            </a:endParaRPr>
          </a:p>
          <a:p>
            <a:pPr marL="285840" indent="-285120">
              <a:lnSpc>
                <a:spcPct val="100000"/>
              </a:lnSpc>
              <a:spcBef>
                <a:spcPts val="479"/>
              </a:spcBef>
              <a:spcAft>
                <a:spcPts val="601"/>
              </a:spcAft>
              <a:buClr>
                <a:srgbClr val="83992A"/>
              </a:buClr>
              <a:buSzPct val="115000"/>
              <a:buFont typeface="Arial"/>
              <a:buChar char="•"/>
              <a:tabLst>
                <a:tab pos="0" algn="l"/>
              </a:tabLst>
            </a:pPr>
            <a:r>
              <a:rPr lang="ru-RU" sz="2400" b="1" strike="noStrike" spc="-1">
                <a:solidFill>
                  <a:srgbClr val="000000"/>
                </a:solidFill>
                <a:latin typeface="Garamond"/>
              </a:rPr>
              <a:t>12. </a:t>
            </a:r>
            <a:r>
              <a:rPr lang="ru-RU" sz="2400" b="0" strike="noStrike" spc="-1">
                <a:solidFill>
                  <a:srgbClr val="262626"/>
                </a:solidFill>
                <a:latin typeface="Garamond"/>
              </a:rPr>
              <a:t>В ТЕМАТИЧЕСКОМ ПЛАНИРОВАНИИ </a:t>
            </a:r>
            <a:r>
              <a:rPr lang="ru-RU" sz="2400" b="1" strike="noStrike" spc="-1">
                <a:solidFill>
                  <a:srgbClr val="262626"/>
                </a:solidFill>
                <a:latin typeface="Garamond"/>
              </a:rPr>
              <a:t>указать  время,  выделяемое  на  уроке на задание  по ФИНАНСОВОЙ ГРАМОТНОСТИ В ГРАФЕ ПРАКТИЧЕСКАЯ РАБОТА</a:t>
            </a:r>
            <a:endParaRPr lang="ru-RU" sz="24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CustomShape 1"/>
          <p:cNvSpPr/>
          <p:nvPr/>
        </p:nvSpPr>
        <p:spPr>
          <a:xfrm>
            <a:off x="1295280" y="982080"/>
            <a:ext cx="9601560" cy="1303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59" name="CustomShape 2"/>
          <p:cNvSpPr/>
          <p:nvPr/>
        </p:nvSpPr>
        <p:spPr>
          <a:xfrm>
            <a:off x="1295280" y="2557080"/>
            <a:ext cx="9601560" cy="3318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560" name="Рисунок 3_1"/>
          <p:cNvPicPr/>
          <p:nvPr/>
        </p:nvPicPr>
        <p:blipFill>
          <a:blip r:embed="rId2"/>
          <a:stretch/>
        </p:blipFill>
        <p:spPr>
          <a:xfrm>
            <a:off x="0" y="0"/>
            <a:ext cx="12192840" cy="68572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CustomShape 1"/>
          <p:cNvSpPr/>
          <p:nvPr/>
        </p:nvSpPr>
        <p:spPr>
          <a:xfrm>
            <a:off x="1295280" y="982080"/>
            <a:ext cx="9601560" cy="1303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 fontScale="32000"/>
          </a:bodyPr>
          <a:lstStyle/>
          <a:p>
            <a:pPr algn="ctr">
              <a:lnSpc>
                <a:spcPct val="100000"/>
              </a:lnSpc>
            </a:pPr>
            <a:r>
              <a:rPr lang="ru-RU" sz="4400" b="1" strike="noStrike" spc="-1">
                <a:solidFill>
                  <a:srgbClr val="262626"/>
                </a:solidFill>
                <a:latin typeface="Garamond"/>
              </a:rPr>
              <a:t>СРОК  СДАЧИ  РАБОЧЕЙ ПРОГРАМЫ С ПОДОБРАННЫМИ ЗАДАНИЯМИ ПО ФГ ДО  20 августа  2022</a:t>
            </a:r>
            <a:r>
              <a:rPr lang="en-US" sz="4400" b="1" strike="noStrike" spc="-1">
                <a:solidFill>
                  <a:srgbClr val="262626"/>
                </a:solidFill>
                <a:latin typeface="Garamond"/>
              </a:rPr>
              <a:t> </a:t>
            </a:r>
            <a:endParaRPr lang="ru-RU" sz="4400" b="0" strike="noStrike" spc="-1">
              <a:latin typeface="Arial"/>
            </a:endParaRPr>
          </a:p>
        </p:txBody>
      </p:sp>
      <p:sp>
        <p:nvSpPr>
          <p:cNvPr id="562" name="CustomShape 2"/>
          <p:cNvSpPr/>
          <p:nvPr/>
        </p:nvSpPr>
        <p:spPr>
          <a:xfrm>
            <a:off x="1295280" y="2557080"/>
            <a:ext cx="9601560" cy="3318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  <a:spcBef>
                <a:spcPts val="879"/>
              </a:spcBef>
              <a:spcAft>
                <a:spcPts val="601"/>
              </a:spcAft>
              <a:tabLst>
                <a:tab pos="0" algn="l"/>
              </a:tabLst>
            </a:pPr>
            <a:r>
              <a:rPr lang="ru-RU" sz="2400" b="0" strike="noStrike" spc="-1">
                <a:solidFill>
                  <a:srgbClr val="262626"/>
                </a:solidFill>
                <a:latin typeface="Garamond"/>
              </a:rPr>
              <a:t> </a:t>
            </a:r>
            <a:r>
              <a:rPr lang="ru-RU" sz="4400" b="0" strike="noStrike" spc="-1">
                <a:solidFill>
                  <a:srgbClr val="262626"/>
                </a:solidFill>
                <a:latin typeface="Garamond"/>
              </a:rPr>
              <a:t>присылать  материалы на  почту:</a:t>
            </a:r>
            <a:endParaRPr lang="ru-RU" sz="4400" b="0" strike="noStrike" spc="-1">
              <a:latin typeface="Arial"/>
            </a:endParaRPr>
          </a:p>
          <a:p>
            <a:pPr>
              <a:lnSpc>
                <a:spcPct val="100000"/>
              </a:lnSpc>
              <a:spcBef>
                <a:spcPts val="879"/>
              </a:spcBef>
              <a:spcAft>
                <a:spcPts val="601"/>
              </a:spcAft>
              <a:tabLst>
                <a:tab pos="0" algn="l"/>
              </a:tabLst>
            </a:pPr>
            <a:r>
              <a:rPr lang="ru-RU" sz="4400" b="0" strike="noStrike" spc="-1">
                <a:solidFill>
                  <a:srgbClr val="262626"/>
                </a:solidFill>
                <a:latin typeface="Garamond"/>
              </a:rPr>
              <a:t> руководителю группы Жениной Л.В. </a:t>
            </a:r>
            <a:endParaRPr lang="ru-RU" sz="4400" b="0" strike="noStrike" spc="-1">
              <a:latin typeface="Arial"/>
            </a:endParaRPr>
          </a:p>
          <a:p>
            <a:pPr>
              <a:lnSpc>
                <a:spcPct val="100000"/>
              </a:lnSpc>
              <a:spcBef>
                <a:spcPts val="879"/>
              </a:spcBef>
              <a:spcAft>
                <a:spcPts val="601"/>
              </a:spcAft>
              <a:tabLst>
                <a:tab pos="0" algn="l"/>
              </a:tabLst>
            </a:pPr>
            <a:r>
              <a:rPr lang="ru-RU" sz="4400" b="0" strike="noStrike" spc="-1">
                <a:solidFill>
                  <a:srgbClr val="262626"/>
                </a:solidFill>
                <a:latin typeface="Garamond"/>
              </a:rPr>
              <a:t>larisaj@yandex.ru</a:t>
            </a:r>
            <a:endParaRPr lang="ru-RU" sz="44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" name="CustomShape 1"/>
          <p:cNvSpPr/>
          <p:nvPr/>
        </p:nvSpPr>
        <p:spPr>
          <a:xfrm>
            <a:off x="2692440" y="1871280"/>
            <a:ext cx="6815520" cy="15148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5400" b="0" strike="noStrike" spc="-1">
                <a:solidFill>
                  <a:srgbClr val="262626"/>
                </a:solidFill>
                <a:latin typeface="Garamond"/>
              </a:rPr>
              <a:t>СПАСИБО ЗА  ВНИМАНИЕ!</a:t>
            </a:r>
            <a:endParaRPr lang="ru-RU" sz="5400" b="0" strike="noStrike" spc="-1">
              <a:latin typeface="Arial"/>
            </a:endParaRPr>
          </a:p>
        </p:txBody>
      </p:sp>
      <p:sp>
        <p:nvSpPr>
          <p:cNvPr id="564" name="CustomShape 2"/>
          <p:cNvSpPr/>
          <p:nvPr/>
        </p:nvSpPr>
        <p:spPr>
          <a:xfrm>
            <a:off x="2692440" y="3657600"/>
            <a:ext cx="6815520" cy="1320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CustomShape 1"/>
          <p:cNvSpPr/>
          <p:nvPr/>
        </p:nvSpPr>
        <p:spPr>
          <a:xfrm>
            <a:off x="2732040" y="3885120"/>
            <a:ext cx="6807960" cy="15148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5400" b="0" strike="noStrike" spc="-1">
                <a:solidFill>
                  <a:srgbClr val="262626"/>
                </a:solidFill>
                <a:latin typeface="Garamond"/>
              </a:rPr>
              <a:t>Ссылка  на запись вебинара</a:t>
            </a:r>
            <a:endParaRPr lang="ru-RU" sz="5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4000" b="0" strike="noStrike" spc="-1">
                <a:solidFill>
                  <a:srgbClr val="000000"/>
                </a:solidFill>
                <a:latin typeface="Cambria"/>
                <a:ea typeface="Cambria"/>
              </a:rPr>
              <a:t>https://events.webinar.ru/51207185/11614773/record-new/12010795</a:t>
            </a:r>
            <a:endParaRPr lang="ru-RU" sz="4000" b="0" strike="noStrike" spc="-1">
              <a:latin typeface="Arial"/>
            </a:endParaRPr>
          </a:p>
        </p:txBody>
      </p:sp>
      <p:sp>
        <p:nvSpPr>
          <p:cNvPr id="566" name="CustomShape 2"/>
          <p:cNvSpPr/>
          <p:nvPr/>
        </p:nvSpPr>
        <p:spPr>
          <a:xfrm>
            <a:off x="2692440" y="3657600"/>
            <a:ext cx="6815520" cy="1320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CustomShape 1"/>
          <p:cNvSpPr/>
          <p:nvPr/>
        </p:nvSpPr>
        <p:spPr>
          <a:xfrm>
            <a:off x="609480" y="251640"/>
            <a:ext cx="8489880" cy="1236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27" name="CustomShape 2"/>
          <p:cNvSpPr/>
          <p:nvPr/>
        </p:nvSpPr>
        <p:spPr>
          <a:xfrm>
            <a:off x="653040" y="1741320"/>
            <a:ext cx="10884960" cy="4134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428" name="Рисунок 427"/>
          <p:cNvPicPr/>
          <p:nvPr/>
        </p:nvPicPr>
        <p:blipFill>
          <a:blip r:embed="rId2"/>
          <a:srcRect l="5246" t="3622" r="9037"/>
          <a:stretch/>
        </p:blipFill>
        <p:spPr>
          <a:xfrm>
            <a:off x="435600" y="217440"/>
            <a:ext cx="10449000" cy="6606720"/>
          </a:xfrm>
          <a:prstGeom prst="rect">
            <a:avLst/>
          </a:prstGeom>
          <a:ln w="18000">
            <a:noFill/>
          </a:ln>
          <a:effectLst>
            <a:outerShdw dist="35638" dir="2700000">
              <a:srgbClr val="3465A4"/>
            </a:outerShdw>
          </a:effectLst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" name="CustomShape 1"/>
          <p:cNvSpPr/>
          <p:nvPr/>
        </p:nvSpPr>
        <p:spPr>
          <a:xfrm>
            <a:off x="2266920" y="3101400"/>
            <a:ext cx="6472080" cy="684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ru-RU" sz="4000" b="0" strike="noStrike" spc="-1">
                <a:solidFill>
                  <a:srgbClr val="000000"/>
                </a:solidFill>
                <a:latin typeface="Cambria"/>
                <a:ea typeface="Cambria"/>
              </a:rPr>
              <a:t>Ссылка на запись вебинара</a:t>
            </a:r>
            <a:endParaRPr lang="ru-RU" sz="4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4000" b="0" strike="noStrike" spc="-1">
                <a:solidFill>
                  <a:srgbClr val="000000"/>
                </a:solidFill>
                <a:latin typeface="Cambria"/>
                <a:ea typeface="Cambria"/>
              </a:rPr>
              <a:t>https://events.webinar.ru/51207185/11614773/record-new/12010795</a:t>
            </a:r>
            <a:endParaRPr lang="ru-RU" sz="40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CustomShape 1"/>
          <p:cNvSpPr/>
          <p:nvPr/>
        </p:nvSpPr>
        <p:spPr>
          <a:xfrm>
            <a:off x="1523880" y="1122480"/>
            <a:ext cx="9141480" cy="2384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69" name="CustomShape 2"/>
          <p:cNvSpPr/>
          <p:nvPr/>
        </p:nvSpPr>
        <p:spPr>
          <a:xfrm>
            <a:off x="1523880" y="3602160"/>
            <a:ext cx="9141480" cy="1652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570" name="object 2_1"/>
          <p:cNvPicPr/>
          <p:nvPr/>
        </p:nvPicPr>
        <p:blipFill>
          <a:blip r:embed="rId2"/>
          <a:stretch/>
        </p:blipFill>
        <p:spPr>
          <a:xfrm>
            <a:off x="0" y="0"/>
            <a:ext cx="12189960" cy="6854760"/>
          </a:xfrm>
          <a:prstGeom prst="rect">
            <a:avLst/>
          </a:prstGeom>
          <a:ln w="0">
            <a:noFill/>
          </a:ln>
        </p:spPr>
      </p:pic>
      <p:sp>
        <p:nvSpPr>
          <p:cNvPr id="571" name="CustomShape 3"/>
          <p:cNvSpPr/>
          <p:nvPr/>
        </p:nvSpPr>
        <p:spPr>
          <a:xfrm>
            <a:off x="1255320" y="1731600"/>
            <a:ext cx="9578520" cy="3645360"/>
          </a:xfrm>
          <a:prstGeom prst="rect">
            <a:avLst/>
          </a:prstGeom>
          <a:solidFill>
            <a:srgbClr val="FFDF79"/>
          </a:soli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ru-RU" sz="6000" b="0" strike="noStrike" spc="-1">
                <a:solidFill>
                  <a:srgbClr val="343A40"/>
                </a:solidFill>
                <a:latin typeface="Cambria"/>
                <a:ea typeface="Cambria"/>
              </a:rPr>
              <a:t>СПАСИБО ЗА РАБОТУ, КОЛЛЕГИ!</a:t>
            </a:r>
            <a:endParaRPr lang="ru-RU" sz="60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CustomShape 1"/>
          <p:cNvSpPr/>
          <p:nvPr/>
        </p:nvSpPr>
        <p:spPr>
          <a:xfrm rot="5400000">
            <a:off x="5832360" y="108000"/>
            <a:ext cx="461160" cy="10684800"/>
          </a:xfrm>
          <a:prstGeom prst="roundRect">
            <a:avLst>
              <a:gd name="adj" fmla="val 16667"/>
            </a:avLst>
          </a:prstGeom>
          <a:solidFill>
            <a:srgbClr val="7E0021"/>
          </a:soli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30" name="CustomShape 2"/>
          <p:cNvSpPr/>
          <p:nvPr/>
        </p:nvSpPr>
        <p:spPr>
          <a:xfrm>
            <a:off x="905040" y="702360"/>
            <a:ext cx="10513440" cy="47818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4400" b="1" strike="noStrike" spc="-1">
                <a:solidFill>
                  <a:srgbClr val="262626"/>
                </a:solidFill>
                <a:latin typeface="Garamond"/>
                <a:ea typeface="Cambria"/>
              </a:rPr>
              <a:t>ЗАДАНИЕ №1</a:t>
            </a:r>
            <a:endParaRPr lang="ru-RU" sz="4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4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4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4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4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4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4400" b="0" strike="noStrike" spc="-1">
              <a:latin typeface="Arial"/>
            </a:endParaRPr>
          </a:p>
        </p:txBody>
      </p:sp>
      <p:sp>
        <p:nvSpPr>
          <p:cNvPr id="431" name="CustomShape 3"/>
          <p:cNvSpPr/>
          <p:nvPr/>
        </p:nvSpPr>
        <p:spPr>
          <a:xfrm>
            <a:off x="771480" y="1500480"/>
            <a:ext cx="10684800" cy="461160"/>
          </a:xfrm>
          <a:prstGeom prst="roundRect">
            <a:avLst>
              <a:gd name="adj" fmla="val 16667"/>
            </a:avLst>
          </a:prstGeom>
          <a:solidFill>
            <a:srgbClr val="7E0021"/>
          </a:soli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32" name="CustomShape 4"/>
          <p:cNvSpPr/>
          <p:nvPr/>
        </p:nvSpPr>
        <p:spPr>
          <a:xfrm>
            <a:off x="540000" y="2204640"/>
            <a:ext cx="11404440" cy="2834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ru-RU" sz="2400" b="1" strike="noStrike" spc="-1">
                <a:solidFill>
                  <a:srgbClr val="262626"/>
                </a:solidFill>
                <a:latin typeface="Garamond"/>
                <a:ea typeface="DejaVu Sans"/>
              </a:rPr>
              <a:t>ЗАРЕГИСТРИРОВАТЬСЯ В БАНКЕ РЭШ</a:t>
            </a:r>
            <a:endParaRPr lang="ru-RU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2400" b="1" strike="noStrike" spc="-1">
                <a:solidFill>
                  <a:srgbClr val="262626"/>
                </a:solidFill>
                <a:latin typeface="Garamond"/>
                <a:ea typeface="DejaVu Sans"/>
              </a:rPr>
              <a:t>НАЗНАЧИТЬ МЕРОПРИЯТИЕ И КЛАСС, КОТОРЫЙ БУДЕТ ВЫПОЛНЯТЬ РАБОТУ</a:t>
            </a:r>
            <a:endParaRPr lang="ru-RU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2400" b="1" strike="noStrike" spc="-1">
                <a:solidFill>
                  <a:srgbClr val="262626"/>
                </a:solidFill>
                <a:latin typeface="Garamond"/>
                <a:ea typeface="DejaVu Sans"/>
              </a:rPr>
              <a:t>СКАЧАТЬ КОДЫ ДЛЯ УЧЕНИКОВ</a:t>
            </a:r>
            <a:endParaRPr lang="ru-RU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2400" b="1" strike="noStrike" spc="-1">
                <a:solidFill>
                  <a:srgbClr val="262626"/>
                </a:solidFill>
                <a:latin typeface="Garamond"/>
                <a:ea typeface="DejaVu Sans"/>
              </a:rPr>
              <a:t>ПРОВЕРИТЬ ЗАДАНИЯ, ТРЕБУЮЩИЕ ПРОВЕРКИ</a:t>
            </a:r>
            <a:endParaRPr lang="ru-RU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2400" b="1" strike="noStrike" spc="-1">
                <a:solidFill>
                  <a:srgbClr val="262626"/>
                </a:solidFill>
                <a:latin typeface="Garamond"/>
                <a:ea typeface="DejaVu Sans"/>
              </a:rPr>
              <a:t>СКАЧАТЬ ТАБЛИЦУ С РЕЗУЛЬТАТАМИ</a:t>
            </a:r>
            <a:endParaRPr lang="ru-RU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2400" b="1" strike="noStrike" spc="-1">
                <a:solidFill>
                  <a:srgbClr val="262626"/>
                </a:solidFill>
                <a:latin typeface="Garamond"/>
                <a:ea typeface="DejaVu Sans"/>
              </a:rPr>
              <a:t>ВЫСЛАТЬ РЕЗУЛЬТАТЫ КУРАТОРУ НАПРАВЛЕНИЯ ФГ</a:t>
            </a:r>
            <a:endParaRPr lang="ru-RU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24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CustomShape 1"/>
          <p:cNvSpPr/>
          <p:nvPr/>
        </p:nvSpPr>
        <p:spPr>
          <a:xfrm>
            <a:off x="180000" y="432360"/>
            <a:ext cx="11699280" cy="1430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4400" b="1" strike="noStrike" spc="-1">
                <a:solidFill>
                  <a:srgbClr val="002060"/>
                </a:solidFill>
                <a:latin typeface="Garamond"/>
                <a:ea typeface="Cambria"/>
              </a:rPr>
              <a:t>ИНФОРМАЦИЯ</a:t>
            </a:r>
            <a:r>
              <a:rPr lang="ru-RU" sz="4400" b="1" strike="noStrike" spc="-1">
                <a:solidFill>
                  <a:srgbClr val="000000"/>
                </a:solidFill>
                <a:latin typeface="Garamond"/>
                <a:ea typeface="Cambria"/>
              </a:rPr>
              <a:t> О ВЫПОЛНЕНИИ ЗАДАНИЯ 1</a:t>
            </a:r>
            <a:r>
              <a:rPr lang="ru" sz="4400" b="1" strike="noStrike" spc="-1">
                <a:solidFill>
                  <a:srgbClr val="FFFFFF"/>
                </a:solidFill>
                <a:latin typeface="Garamond"/>
                <a:ea typeface="Cambria"/>
              </a:rPr>
              <a:t>с</a:t>
            </a:r>
            <a:endParaRPr lang="ru-RU" sz="4400" b="0" strike="noStrike" spc="-1">
              <a:latin typeface="Arial"/>
            </a:endParaRPr>
          </a:p>
        </p:txBody>
      </p:sp>
      <p:sp>
        <p:nvSpPr>
          <p:cNvPr id="434" name="CustomShape 2"/>
          <p:cNvSpPr/>
          <p:nvPr/>
        </p:nvSpPr>
        <p:spPr>
          <a:xfrm>
            <a:off x="1225080" y="1260720"/>
            <a:ext cx="10109160" cy="5208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35" name="CustomShape 3"/>
          <p:cNvSpPr/>
          <p:nvPr/>
        </p:nvSpPr>
        <p:spPr>
          <a:xfrm>
            <a:off x="1091880" y="2348280"/>
            <a:ext cx="10225080" cy="498240"/>
          </a:xfrm>
          <a:prstGeom prst="roundRect">
            <a:avLst>
              <a:gd name="adj" fmla="val 16667"/>
            </a:avLst>
          </a:prstGeom>
          <a:solidFill>
            <a:srgbClr val="7E0021"/>
          </a:soli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36" name="CustomShape 4"/>
          <p:cNvSpPr/>
          <p:nvPr/>
        </p:nvSpPr>
        <p:spPr>
          <a:xfrm>
            <a:off x="1080000" y="5441040"/>
            <a:ext cx="10225080" cy="498240"/>
          </a:xfrm>
          <a:prstGeom prst="roundRect">
            <a:avLst>
              <a:gd name="adj" fmla="val 16667"/>
            </a:avLst>
          </a:prstGeom>
          <a:solidFill>
            <a:srgbClr val="7E0021"/>
          </a:soli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37" name="CustomShape 5"/>
          <p:cNvSpPr/>
          <p:nvPr/>
        </p:nvSpPr>
        <p:spPr>
          <a:xfrm>
            <a:off x="180000" y="2880000"/>
            <a:ext cx="12059280" cy="2491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ru-RU" sz="2400" b="1" strike="noStrike" spc="-1">
                <a:solidFill>
                  <a:srgbClr val="000000"/>
                </a:solidFill>
                <a:latin typeface="Garamond"/>
                <a:ea typeface="DejaVu Sans"/>
              </a:rPr>
              <a:t>ВЫПОЛНИЛИ ЗАДАНИЕ 1 -  56% УЧАСТНИКОВ ГРУППЫ </a:t>
            </a:r>
            <a:endParaRPr lang="ru-RU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2400" b="1" strike="noStrike" spc="-1">
                <a:solidFill>
                  <a:srgbClr val="000000"/>
                </a:solidFill>
                <a:latin typeface="Garamond"/>
                <a:ea typeface="DejaVu Sans"/>
              </a:rPr>
              <a:t> </a:t>
            </a:r>
            <a:endParaRPr lang="ru-RU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2400" b="1" strike="noStrike" spc="-1">
                <a:solidFill>
                  <a:srgbClr val="000000"/>
                </a:solidFill>
                <a:latin typeface="Garamond"/>
                <a:ea typeface="DejaVu Sans"/>
              </a:rPr>
              <a:t>ПРИНЯЛИ УЧАСТИЕ В АПРОБАЦИИ ЗАДАНИЙ БАНКА РЭШ 69 УЧЕНИКОВ </a:t>
            </a:r>
            <a:endParaRPr lang="ru-RU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2400" b="1" strike="noStrike" spc="-1">
                <a:solidFill>
                  <a:srgbClr val="C00000"/>
                </a:solidFill>
                <a:latin typeface="Garamond"/>
                <a:ea typeface="DejaVu Sans"/>
              </a:rPr>
              <a:t> </a:t>
            </a:r>
            <a:endParaRPr lang="ru-RU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2400" b="1" strike="noStrike" spc="-1">
                <a:solidFill>
                  <a:srgbClr val="000000"/>
                </a:solidFill>
                <a:latin typeface="Garamond"/>
                <a:ea typeface="DejaVu Sans"/>
              </a:rPr>
              <a:t>АПРОБИРОВАНЫ  ЗАДАНИЯ для 5-8 класса  РАЗЛИЧНОГО УРОВНЯ СЛОЖНОСТИ</a:t>
            </a:r>
            <a:endParaRPr lang="ru-RU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24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CustomShape 1"/>
          <p:cNvSpPr/>
          <p:nvPr/>
        </p:nvSpPr>
        <p:spPr>
          <a:xfrm>
            <a:off x="180000" y="432360"/>
            <a:ext cx="11699280" cy="1430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4400" b="1" strike="noStrike" spc="-1">
                <a:solidFill>
                  <a:srgbClr val="000000"/>
                </a:solidFill>
                <a:latin typeface="Garamond"/>
                <a:ea typeface="Cambria"/>
              </a:rPr>
              <a:t>УРОВНИ ИНФОРМАЦИИ, представленной в отчетах учителей: базовый (статистика)</a:t>
            </a:r>
            <a:r>
              <a:rPr lang="ru" sz="4400" b="1" strike="noStrike" spc="-1">
                <a:solidFill>
                  <a:srgbClr val="FFFFFF"/>
                </a:solidFill>
                <a:latin typeface="Garamond"/>
                <a:ea typeface="Cambria"/>
              </a:rPr>
              <a:t>с</a:t>
            </a:r>
            <a:endParaRPr lang="ru-RU" sz="4400" b="0" strike="noStrike" spc="-1">
              <a:latin typeface="Arial"/>
            </a:endParaRPr>
          </a:p>
        </p:txBody>
      </p:sp>
      <p:sp>
        <p:nvSpPr>
          <p:cNvPr id="439" name="CustomShape 2"/>
          <p:cNvSpPr/>
          <p:nvPr/>
        </p:nvSpPr>
        <p:spPr>
          <a:xfrm>
            <a:off x="1225080" y="1260720"/>
            <a:ext cx="10109160" cy="5208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40" name="CustomShape 3"/>
          <p:cNvSpPr/>
          <p:nvPr/>
        </p:nvSpPr>
        <p:spPr>
          <a:xfrm>
            <a:off x="1091880" y="2348280"/>
            <a:ext cx="10225080" cy="498240"/>
          </a:xfrm>
          <a:prstGeom prst="roundRect">
            <a:avLst>
              <a:gd name="adj" fmla="val 16667"/>
            </a:avLst>
          </a:prstGeom>
          <a:solidFill>
            <a:srgbClr val="7E0021"/>
          </a:soli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41" name="CustomShape 4"/>
          <p:cNvSpPr/>
          <p:nvPr/>
        </p:nvSpPr>
        <p:spPr>
          <a:xfrm>
            <a:off x="1080000" y="5441040"/>
            <a:ext cx="10225080" cy="498240"/>
          </a:xfrm>
          <a:prstGeom prst="roundRect">
            <a:avLst>
              <a:gd name="adj" fmla="val 16667"/>
            </a:avLst>
          </a:prstGeom>
          <a:solidFill>
            <a:srgbClr val="7E0021"/>
          </a:soli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42" name="CustomShape 5"/>
          <p:cNvSpPr/>
          <p:nvPr/>
        </p:nvSpPr>
        <p:spPr>
          <a:xfrm>
            <a:off x="180000" y="2880000"/>
            <a:ext cx="12059280" cy="2491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endParaRPr lang="ru-RU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1800" b="0" strike="noStrike" spc="-1">
              <a:latin typeface="Arial"/>
            </a:endParaRPr>
          </a:p>
        </p:txBody>
      </p:sp>
      <p:pic>
        <p:nvPicPr>
          <p:cNvPr id="443" name="Рисунок 442"/>
          <p:cNvPicPr/>
          <p:nvPr/>
        </p:nvPicPr>
        <p:blipFill>
          <a:blip r:embed="rId2"/>
          <a:srcRect l="28748" t="31853" r="29917" b="28777"/>
          <a:stretch/>
        </p:blipFill>
        <p:spPr>
          <a:xfrm>
            <a:off x="2160000" y="1991160"/>
            <a:ext cx="8379360" cy="44884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CustomShape 1"/>
          <p:cNvSpPr/>
          <p:nvPr/>
        </p:nvSpPr>
        <p:spPr>
          <a:xfrm>
            <a:off x="180000" y="432360"/>
            <a:ext cx="11699280" cy="2100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4400" b="1" strike="noStrike" spc="-1">
                <a:solidFill>
                  <a:srgbClr val="000000"/>
                </a:solidFill>
                <a:latin typeface="Garamond"/>
                <a:ea typeface="Cambria"/>
              </a:rPr>
              <a:t>УРОВНИ ИНФОРМАЦИИ, </a:t>
            </a:r>
            <a:endParaRPr lang="ru-RU" sz="44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4400" b="1" strike="noStrike" spc="-1">
                <a:solidFill>
                  <a:srgbClr val="000000"/>
                </a:solidFill>
                <a:latin typeface="Garamond"/>
                <a:ea typeface="Cambria"/>
              </a:rPr>
              <a:t>представленной в отчетах учителей: базовый (характеристика заданий)</a:t>
            </a:r>
            <a:r>
              <a:rPr lang="ru" sz="4400" b="1" strike="noStrike" spc="-1">
                <a:solidFill>
                  <a:srgbClr val="FFFFFF"/>
                </a:solidFill>
                <a:latin typeface="Garamond"/>
                <a:ea typeface="Cambria"/>
              </a:rPr>
              <a:t>с</a:t>
            </a:r>
            <a:endParaRPr lang="ru-RU" sz="4400" b="0" strike="noStrike" spc="-1">
              <a:latin typeface="Arial"/>
            </a:endParaRPr>
          </a:p>
        </p:txBody>
      </p:sp>
      <p:sp>
        <p:nvSpPr>
          <p:cNvPr id="445" name="CustomShape 2"/>
          <p:cNvSpPr/>
          <p:nvPr/>
        </p:nvSpPr>
        <p:spPr>
          <a:xfrm>
            <a:off x="1225080" y="1260720"/>
            <a:ext cx="10109160" cy="5208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46" name="CustomShape 3"/>
          <p:cNvSpPr/>
          <p:nvPr/>
        </p:nvSpPr>
        <p:spPr>
          <a:xfrm>
            <a:off x="1091880" y="2741400"/>
            <a:ext cx="10225080" cy="498240"/>
          </a:xfrm>
          <a:prstGeom prst="roundRect">
            <a:avLst>
              <a:gd name="adj" fmla="val 16667"/>
            </a:avLst>
          </a:prstGeom>
          <a:solidFill>
            <a:srgbClr val="7E0021"/>
          </a:soli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47" name="CustomShape 4"/>
          <p:cNvSpPr/>
          <p:nvPr/>
        </p:nvSpPr>
        <p:spPr>
          <a:xfrm>
            <a:off x="1080000" y="5441040"/>
            <a:ext cx="10225080" cy="498240"/>
          </a:xfrm>
          <a:prstGeom prst="roundRect">
            <a:avLst>
              <a:gd name="adj" fmla="val 16667"/>
            </a:avLst>
          </a:prstGeom>
          <a:solidFill>
            <a:srgbClr val="7E0021"/>
          </a:soli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48" name="CustomShape 5"/>
          <p:cNvSpPr/>
          <p:nvPr/>
        </p:nvSpPr>
        <p:spPr>
          <a:xfrm>
            <a:off x="180000" y="2880000"/>
            <a:ext cx="12059280" cy="2491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endParaRPr lang="ru-RU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1800" b="0" strike="noStrike" spc="-1">
              <a:latin typeface="Arial"/>
            </a:endParaRPr>
          </a:p>
        </p:txBody>
      </p:sp>
      <p:pic>
        <p:nvPicPr>
          <p:cNvPr id="449" name="Рисунок 448"/>
          <p:cNvPicPr/>
          <p:nvPr/>
        </p:nvPicPr>
        <p:blipFill>
          <a:blip r:embed="rId2"/>
          <a:srcRect l="28748" t="16105" r="31394" b="23528"/>
          <a:stretch/>
        </p:blipFill>
        <p:spPr>
          <a:xfrm>
            <a:off x="3060000" y="2505600"/>
            <a:ext cx="5039640" cy="42926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CustomShape 1"/>
          <p:cNvSpPr/>
          <p:nvPr/>
        </p:nvSpPr>
        <p:spPr>
          <a:xfrm>
            <a:off x="0" y="432360"/>
            <a:ext cx="12193200" cy="1430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4400" b="1" strike="noStrike" spc="-1">
                <a:solidFill>
                  <a:srgbClr val="000000"/>
                </a:solidFill>
                <a:latin typeface="Garamond"/>
                <a:ea typeface="Cambria"/>
              </a:rPr>
              <a:t>УРОВНИ ИНФОРМАЦИИ, представленной в отчетах учителей: расширенный</a:t>
            </a:r>
            <a:endParaRPr lang="ru-RU" sz="4400" b="0" strike="noStrike" spc="-1">
              <a:latin typeface="Arial"/>
            </a:endParaRPr>
          </a:p>
        </p:txBody>
      </p:sp>
      <p:sp>
        <p:nvSpPr>
          <p:cNvPr id="451" name="CustomShape 2"/>
          <p:cNvSpPr/>
          <p:nvPr/>
        </p:nvSpPr>
        <p:spPr>
          <a:xfrm>
            <a:off x="1225080" y="1260720"/>
            <a:ext cx="10109160" cy="5208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52" name="CustomShape 3"/>
          <p:cNvSpPr/>
          <p:nvPr/>
        </p:nvSpPr>
        <p:spPr>
          <a:xfrm>
            <a:off x="1091880" y="2741400"/>
            <a:ext cx="10225080" cy="498240"/>
          </a:xfrm>
          <a:prstGeom prst="roundRect">
            <a:avLst>
              <a:gd name="adj" fmla="val 16667"/>
            </a:avLst>
          </a:prstGeom>
          <a:solidFill>
            <a:srgbClr val="7E0021"/>
          </a:soli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53" name="CustomShape 4"/>
          <p:cNvSpPr/>
          <p:nvPr/>
        </p:nvSpPr>
        <p:spPr>
          <a:xfrm>
            <a:off x="1080000" y="5441040"/>
            <a:ext cx="10225080" cy="498240"/>
          </a:xfrm>
          <a:prstGeom prst="roundRect">
            <a:avLst>
              <a:gd name="adj" fmla="val 16667"/>
            </a:avLst>
          </a:prstGeom>
          <a:solidFill>
            <a:srgbClr val="7E0021"/>
          </a:soli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54" name="CustomShape 5"/>
          <p:cNvSpPr/>
          <p:nvPr/>
        </p:nvSpPr>
        <p:spPr>
          <a:xfrm>
            <a:off x="180000" y="2880000"/>
            <a:ext cx="12059280" cy="2491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endParaRPr lang="ru-RU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1800" b="0" strike="noStrike" spc="-1">
              <a:latin typeface="Arial"/>
            </a:endParaRPr>
          </a:p>
        </p:txBody>
      </p:sp>
      <p:pic>
        <p:nvPicPr>
          <p:cNvPr id="455" name="Рисунок 454"/>
          <p:cNvPicPr/>
          <p:nvPr/>
        </p:nvPicPr>
        <p:blipFill>
          <a:blip r:embed="rId2"/>
          <a:srcRect l="30224" t="29228" r="32870" b="10768"/>
          <a:stretch/>
        </p:blipFill>
        <p:spPr>
          <a:xfrm>
            <a:off x="180360" y="1980000"/>
            <a:ext cx="5219280" cy="4772880"/>
          </a:xfrm>
          <a:prstGeom prst="rect">
            <a:avLst/>
          </a:prstGeom>
          <a:ln w="0">
            <a:noFill/>
          </a:ln>
        </p:spPr>
      </p:pic>
      <p:pic>
        <p:nvPicPr>
          <p:cNvPr id="456" name="Рисунок 455"/>
          <p:cNvPicPr/>
          <p:nvPr/>
        </p:nvPicPr>
        <p:blipFill>
          <a:blip r:embed="rId3"/>
          <a:srcRect l="21364" t="42355" r="30807" b="10404"/>
          <a:stretch/>
        </p:blipFill>
        <p:spPr>
          <a:xfrm>
            <a:off x="5220000" y="1969200"/>
            <a:ext cx="6941880" cy="46904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4054</TotalTime>
  <Words>898</Words>
  <Application>Microsoft Office PowerPoint</Application>
  <PresentationFormat>Произвольный</PresentationFormat>
  <Paragraphs>111</Paragraphs>
  <Slides>41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10</vt:i4>
      </vt:variant>
      <vt:variant>
        <vt:lpstr>Заголовки слайдов</vt:lpstr>
      </vt:variant>
      <vt:variant>
        <vt:i4>41</vt:i4>
      </vt:variant>
    </vt:vector>
  </HeadingPairs>
  <TitlesOfParts>
    <vt:vector size="60" baseType="lpstr">
      <vt:lpstr>AcademyC</vt:lpstr>
      <vt:lpstr>Arial</vt:lpstr>
      <vt:lpstr>Bookman Old Style</vt:lpstr>
      <vt:lpstr>Calibri</vt:lpstr>
      <vt:lpstr>Cambria</vt:lpstr>
      <vt:lpstr>Garamond</vt:lpstr>
      <vt:lpstr>Symbol</vt:lpstr>
      <vt:lpstr>Times New Roman</vt:lpstr>
      <vt:lpstr>Wingdings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subject/>
  <dc:creator>admin</dc:creator>
  <dc:description/>
  <cp:lastModifiedBy>Кальсина Екатерина Александровна</cp:lastModifiedBy>
  <cp:revision>20</cp:revision>
  <dcterms:created xsi:type="dcterms:W3CDTF">2022-04-18T10:52:30Z</dcterms:created>
  <dcterms:modified xsi:type="dcterms:W3CDTF">2022-06-21T16:24:16Z</dcterms:modified>
  <dc:language>ru-RU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16.0000</vt:lpwstr>
  </property>
  <property fmtid="{D5CDD505-2E9C-101B-9397-08002B2CF9AE}" pid="3" name="HiddenSlides">
    <vt:i4>0</vt:i4>
  </property>
  <property fmtid="{D5CDD505-2E9C-101B-9397-08002B2CF9AE}" pid="4" name="HyperlinksChanged">
    <vt:bool>false</vt:bool>
  </property>
  <property fmtid="{D5CDD505-2E9C-101B-9397-08002B2CF9AE}" pid="5" name="LinksUpToDate">
    <vt:bool>false</vt:bool>
  </property>
  <property fmtid="{D5CDD505-2E9C-101B-9397-08002B2CF9AE}" pid="6" name="MMClips">
    <vt:i4>0</vt:i4>
  </property>
  <property fmtid="{D5CDD505-2E9C-101B-9397-08002B2CF9AE}" pid="7" name="Notes">
    <vt:i4>0</vt:i4>
  </property>
  <property fmtid="{D5CDD505-2E9C-101B-9397-08002B2CF9AE}" pid="8" name="PresentationFormat">
    <vt:lpwstr>Широкоэкранный</vt:lpwstr>
  </property>
  <property fmtid="{D5CDD505-2E9C-101B-9397-08002B2CF9AE}" pid="9" name="ScaleCrop">
    <vt:bool>false</vt:bool>
  </property>
  <property fmtid="{D5CDD505-2E9C-101B-9397-08002B2CF9AE}" pid="10" name="ShareDoc">
    <vt:bool>false</vt:bool>
  </property>
  <property fmtid="{D5CDD505-2E9C-101B-9397-08002B2CF9AE}" pid="11" name="Slides">
    <vt:i4>40</vt:i4>
  </property>
</Properties>
</file>