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5"/>
          <p:cNvSpPr>
            <a:spLocks noChangeArrowheads="1"/>
          </p:cNvSpPr>
          <p:nvPr/>
        </p:nvSpPr>
        <p:spPr bwMode="auto">
          <a:xfrm>
            <a:off x="0" y="0"/>
            <a:ext cx="9144000" cy="6856560"/>
          </a:xfrm>
          <a:prstGeom prst="rect">
            <a:avLst/>
          </a:prstGeom>
          <a:solidFill>
            <a:srgbClr val="F2F2F1"/>
          </a:solidFill>
          <a:ln w="63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Профессионалы будущего</a:t>
            </a:r>
            <a:r>
              <a:rPr lang="ru-RU" dirty="0" smtClean="0"/>
              <a:t>«Профессионалы будущего</a:t>
            </a:r>
            <a:r>
              <a:rPr lang="ru-RU" dirty="0" smtClean="0"/>
              <a:t>»</a:t>
            </a:r>
          </a:p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459" name="Прямоугольник1"/>
          <p:cNvSpPr>
            <a:spLocks noChangeArrowheads="1"/>
          </p:cNvSpPr>
          <p:nvPr/>
        </p:nvSpPr>
        <p:spPr bwMode="auto">
          <a:xfrm>
            <a:off x="0" y="0"/>
            <a:ext cx="9150788" cy="1196752"/>
          </a:xfrm>
          <a:prstGeom prst="rect">
            <a:avLst/>
          </a:prstGeom>
          <a:solidFill>
            <a:srgbClr val="499B91"/>
          </a:solidFill>
          <a:ln w="63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endParaRPr lang="ru-RU" dirty="0"/>
          </a:p>
        </p:txBody>
      </p:sp>
      <p:sp>
        <p:nvSpPr>
          <p:cNvPr id="19460" name="Прямоугольник1"/>
          <p:cNvSpPr>
            <a:spLocks noChangeArrowheads="1"/>
          </p:cNvSpPr>
          <p:nvPr/>
        </p:nvSpPr>
        <p:spPr bwMode="auto">
          <a:xfrm>
            <a:off x="0" y="6744252"/>
            <a:ext cx="9144000" cy="113749"/>
          </a:xfrm>
          <a:prstGeom prst="rect">
            <a:avLst/>
          </a:prstGeom>
          <a:solidFill>
            <a:srgbClr val="499B91"/>
          </a:solidFill>
          <a:ln w="63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endParaRPr lang="ru-RU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56103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диплом победите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3897"/>
            <a:ext cx="9144000" cy="1274103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4892" t="11054" r="6182" b="10318"/>
          <a:stretch/>
        </p:blipFill>
        <p:spPr bwMode="auto">
          <a:xfrm>
            <a:off x="3491880" y="1268760"/>
            <a:ext cx="1915714" cy="1733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5" name="Рисунок 14" descr="ЮниорПроф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340768"/>
            <a:ext cx="2952328" cy="133401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52088" y="2967335"/>
            <a:ext cx="66398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«Профессионалы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удущего»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отличие?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d342cad920cd16b8854ce8d8e345f5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1124744"/>
            <a:ext cx="2250669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J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52120" y="1052736"/>
            <a:ext cx="219180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1"/>
          <p:cNvSpPr>
            <a:spLocks noChangeArrowheads="1"/>
          </p:cNvSpPr>
          <p:nvPr/>
        </p:nvSpPr>
        <p:spPr bwMode="auto">
          <a:xfrm>
            <a:off x="0" y="0"/>
            <a:ext cx="9150788" cy="548680"/>
          </a:xfrm>
          <a:prstGeom prst="rect">
            <a:avLst/>
          </a:prstGeom>
          <a:solidFill>
            <a:srgbClr val="499B91"/>
          </a:solidFill>
          <a:ln w="63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endParaRPr lang="ru-RU" dirty="0"/>
          </a:p>
        </p:txBody>
      </p:sp>
      <p:pic>
        <p:nvPicPr>
          <p:cNvPr id="6" name="Рисунок 5" descr="диплом победите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2852936"/>
            <a:ext cx="1944216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WSR Junior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Возраст участников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14-16 лет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852936"/>
            <a:ext cx="2016224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Возраст участников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 – 22 лет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ЮниорПроф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492896"/>
            <a:ext cx="2088232" cy="943571"/>
          </a:xfrm>
          <a:prstGeom prst="rect">
            <a:avLst/>
          </a:prstGeom>
        </p:spPr>
      </p:pic>
      <p:pic>
        <p:nvPicPr>
          <p:cNvPr id="12" name="Рисунок 11" descr="JM.jpg"/>
          <p:cNvPicPr>
            <a:picLocks noChangeAspect="1"/>
          </p:cNvPicPr>
          <p:nvPr/>
        </p:nvPicPr>
        <p:blipFill>
          <a:blip r:embed="rId6" cstate="print"/>
          <a:srcRect t="4909" b="6729"/>
          <a:stretch>
            <a:fillRect/>
          </a:stretch>
        </p:blipFill>
        <p:spPr>
          <a:xfrm>
            <a:off x="7164288" y="2348880"/>
            <a:ext cx="1514475" cy="12961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44008" y="3717032"/>
            <a:ext cx="2016224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Компетенции инженерно-технического цикла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3717032"/>
            <a:ext cx="2016224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Компетенции, утвержденные Дирекцией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JS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вне инженерно-технического цикла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ЮниорПроф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4038600" cy="1824849"/>
          </a:xfrm>
        </p:spPr>
      </p:pic>
      <p:sp>
        <p:nvSpPr>
          <p:cNvPr id="5" name="Прямоугольник1"/>
          <p:cNvSpPr>
            <a:spLocks noChangeArrowheads="1"/>
          </p:cNvSpPr>
          <p:nvPr/>
        </p:nvSpPr>
        <p:spPr bwMode="auto">
          <a:xfrm>
            <a:off x="0" y="0"/>
            <a:ext cx="9150788" cy="404664"/>
          </a:xfrm>
          <a:prstGeom prst="rect">
            <a:avLst/>
          </a:prstGeom>
          <a:solidFill>
            <a:srgbClr val="499B91"/>
          </a:solidFill>
          <a:ln w="63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endParaRPr lang="ru-RU" dirty="0"/>
          </a:p>
        </p:txBody>
      </p:sp>
      <p:pic>
        <p:nvPicPr>
          <p:cNvPr id="6" name="Рисунок 5" descr="диплом победите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2204864"/>
            <a:ext cx="7848872" cy="3888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Мобильная робототехника(10+, 14+)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Прототипирование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(10+, 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Инженерный дизайн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(10+,14+)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вещей (10+, 14+)</a:t>
            </a:r>
          </a:p>
          <a:p>
            <a:pPr algn="ctr"/>
            <a:r>
              <a:rPr lang="ru-RU" sz="2400" dirty="0" err="1" smtClean="0">
                <a:solidFill>
                  <a:schemeClr val="tx2"/>
                </a:solidFill>
              </a:rPr>
              <a:t>Мехатроника</a:t>
            </a:r>
            <a:r>
              <a:rPr lang="ru-RU" sz="2400" dirty="0" smtClean="0">
                <a:solidFill>
                  <a:schemeClr val="tx2"/>
                </a:solidFill>
              </a:rPr>
              <a:t> (14+)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Электроника (10+, 14+)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Электротехника (10+, 14+)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Промышленный дизайн (14+)</a:t>
            </a:r>
          </a:p>
          <a:p>
            <a:pPr algn="ctr"/>
            <a:r>
              <a:rPr lang="ru-RU" sz="2400" dirty="0" err="1" smtClean="0">
                <a:solidFill>
                  <a:schemeClr val="tx2"/>
                </a:solidFill>
              </a:rPr>
              <a:t>Медиакоммуникации</a:t>
            </a:r>
            <a:r>
              <a:rPr lang="ru-RU" sz="2400" dirty="0" smtClean="0">
                <a:solidFill>
                  <a:schemeClr val="tx2"/>
                </a:solidFill>
              </a:rPr>
              <a:t> : продвижение инженерных проектов (14+)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1"/>
          <p:cNvSpPr>
            <a:spLocks noChangeArrowheads="1"/>
          </p:cNvSpPr>
          <p:nvPr/>
        </p:nvSpPr>
        <p:spPr bwMode="auto">
          <a:xfrm>
            <a:off x="0" y="0"/>
            <a:ext cx="9150788" cy="404664"/>
          </a:xfrm>
          <a:prstGeom prst="rect">
            <a:avLst/>
          </a:prstGeom>
          <a:solidFill>
            <a:srgbClr val="499B91"/>
          </a:solidFill>
          <a:ln w="63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endParaRPr lang="ru-RU" dirty="0"/>
          </a:p>
        </p:txBody>
      </p:sp>
      <p:pic>
        <p:nvPicPr>
          <p:cNvPr id="6" name="Рисунок 5" descr="диплом победите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2204864"/>
            <a:ext cx="7848872" cy="4464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Токарные работы на станках с ЧПУ (14+)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Фрезерные работы на станках с ЧПУ (14+)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(10+, 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Кровельные работы по металлу (14+)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Лабораторный химический анализ (10+, 14+)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Мультимедийная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журналистика (14+)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Аэрокосмическая инженерия (14+)</a:t>
            </a:r>
          </a:p>
          <a:p>
            <a:pPr algn="ctr"/>
            <a:r>
              <a:rPr lang="ru-RU" sz="2400" dirty="0" err="1" smtClean="0">
                <a:solidFill>
                  <a:schemeClr val="tx2"/>
                </a:solidFill>
              </a:rPr>
              <a:t>Нейротехнологии</a:t>
            </a:r>
            <a:r>
              <a:rPr lang="ru-RU" sz="2400" dirty="0" smtClean="0">
                <a:solidFill>
                  <a:schemeClr val="tx2"/>
                </a:solidFill>
              </a:rPr>
              <a:t> (14+)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Лазерные работы (14+)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Кулинарное дело (14+)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Графический дизайн (14+)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Агрономия (14+)</a:t>
            </a: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4665"/>
            <a:ext cx="2160240" cy="1748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1"/>
          <p:cNvSpPr>
            <a:spLocks noChangeArrowheads="1"/>
          </p:cNvSpPr>
          <p:nvPr/>
        </p:nvSpPr>
        <p:spPr bwMode="auto">
          <a:xfrm>
            <a:off x="0" y="0"/>
            <a:ext cx="9150788" cy="404664"/>
          </a:xfrm>
          <a:prstGeom prst="rect">
            <a:avLst/>
          </a:prstGeom>
          <a:solidFill>
            <a:srgbClr val="499B91"/>
          </a:solidFill>
          <a:ln w="63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endParaRPr lang="ru-RU" dirty="0"/>
          </a:p>
        </p:txBody>
      </p:sp>
      <p:pic>
        <p:nvPicPr>
          <p:cNvPr id="6" name="Рисунок 5" descr="диплом победите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2420888"/>
            <a:ext cx="8136904" cy="4104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Мобильная робототехника(10+, 14+)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Прототипирование</a:t>
            </a:r>
            <a:r>
              <a:rPr lang="ru-RU" sz="2400" b="1" dirty="0" smtClean="0">
                <a:solidFill>
                  <a:schemeClr val="tx2"/>
                </a:solidFill>
              </a:rPr>
              <a:t> (10+, 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Инженерный дизайн </a:t>
            </a:r>
            <a:r>
              <a:rPr lang="en-US" sz="2400" b="1" dirty="0" smtClean="0">
                <a:solidFill>
                  <a:schemeClr val="tx2"/>
                </a:solidFill>
              </a:rPr>
              <a:t>CAD </a:t>
            </a:r>
            <a:r>
              <a:rPr lang="ru-RU" sz="2400" b="1" dirty="0" smtClean="0">
                <a:solidFill>
                  <a:schemeClr val="tx2"/>
                </a:solidFill>
              </a:rPr>
              <a:t>(10+,14+)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Интернет вещей (10+, 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Токарные работы на станках с ЧПУ (14+)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Фрезерные работы на станках с ЧПУ (14+)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Сетевое и системное администрирование (10+, 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Кровельные работы по металлу (14+)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Лабораторный химический анализ (10+, 14+)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Мультимедийная</a:t>
            </a:r>
            <a:r>
              <a:rPr lang="ru-RU" sz="2400" b="1" dirty="0" smtClean="0">
                <a:solidFill>
                  <a:schemeClr val="tx2"/>
                </a:solidFill>
              </a:rPr>
              <a:t> журналистика (14</a:t>
            </a:r>
            <a:r>
              <a:rPr lang="ru-RU" sz="2400" b="1" dirty="0" smtClean="0">
                <a:solidFill>
                  <a:schemeClr val="tx2"/>
                </a:solidFill>
              </a:rPr>
              <a:t>+)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Веб-дизайн</a:t>
            </a:r>
            <a:r>
              <a:rPr lang="ru-RU" sz="2400" b="1" dirty="0" smtClean="0">
                <a:solidFill>
                  <a:schemeClr val="tx2"/>
                </a:solidFill>
              </a:rPr>
              <a:t> (14+) </a:t>
            </a:r>
            <a:r>
              <a:rPr lang="ru-RU" sz="2400" i="1" dirty="0" smtClean="0">
                <a:solidFill>
                  <a:schemeClr val="tx2"/>
                </a:solidFill>
              </a:rPr>
              <a:t>презентационная 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Рисунок JS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4038600" cy="1296144"/>
          </a:xfr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44008" y="620688"/>
            <a:ext cx="4392488" cy="15841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чемпионат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Пермского края по стандартам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JuniorSkills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– 27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2019 г.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>
            <a:noAutofit/>
          </a:bodyPr>
          <a:lstStyle/>
          <a:p>
            <a:pPr defTabSz="393700"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  <a:cs typeface="Arial" charset="0"/>
              </a:rPr>
              <a:t>Требования к участникам </a:t>
            </a:r>
            <a:r>
              <a:rPr lang="ru-RU" sz="3600" b="1" dirty="0" smtClean="0">
                <a:solidFill>
                  <a:schemeClr val="bg1"/>
                </a:solidFill>
                <a:cs typeface="Arial" charset="0"/>
              </a:rPr>
              <a:t>Регионального чемпионата</a:t>
            </a:r>
            <a:endParaRPr kumimoji="1" lang="ru-RU" sz="36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143000"/>
            <a:ext cx="8353425" cy="5543550"/>
          </a:xfrm>
        </p:spPr>
        <p:txBody>
          <a:bodyPr>
            <a:noAutofit/>
          </a:bodyPr>
          <a:lstStyle/>
          <a:p>
            <a:pPr eaLnBrk="1" hangingPunct="1"/>
            <a:endParaRPr lang="ru-RU" sz="1600" dirty="0" smtClean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Состав команда 2 человека 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Соответствие возраста участников заявленным возрастным категориям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Соответствие возраста участника возрастным критериям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JS </a:t>
            </a: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на момент проведения Национального чемпионата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Допускается состав участников команды из разных образовательных организаций</a:t>
            </a:r>
            <a:endParaRPr lang="ru-RU" b="1" dirty="0" smtClean="0">
              <a:solidFill>
                <a:srgbClr val="FF0000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ru-RU" sz="1800" b="1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600" dirty="0" smtClean="0">
              <a:cs typeface="Arial" charset="0"/>
            </a:endParaRPr>
          </a:p>
        </p:txBody>
      </p:sp>
      <p:sp>
        <p:nvSpPr>
          <p:cNvPr id="17413" name="Прямоугольник 12"/>
          <p:cNvSpPr>
            <a:spLocks noChangeArrowheads="1"/>
          </p:cNvSpPr>
          <p:nvPr/>
        </p:nvSpPr>
        <p:spPr bwMode="auto">
          <a:xfrm>
            <a:off x="25400" y="6249988"/>
            <a:ext cx="23637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r" defTabSz="912813">
              <a:buFont typeface="Arial" charset="0"/>
              <a:buNone/>
            </a:pPr>
            <a:endParaRPr lang="ru-RU" altLang="en-US" sz="17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63"/>
            <a:ext cx="16446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57290" y="5057800"/>
            <a:ext cx="2051720" cy="1800200"/>
          </a:xfrm>
          <a:prstGeom prst="rect">
            <a:avLst/>
          </a:prstGeom>
          <a:blipFill>
            <a:blip r:embed="rId4" cstate="print">
              <a:extLst/>
            </a:blip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3357554" y="5057800"/>
            <a:ext cx="2088232" cy="1800200"/>
          </a:xfrm>
          <a:prstGeom prst="rect">
            <a:avLst/>
          </a:prstGeom>
          <a:blipFill>
            <a:blip r:embed="rId5" cstate="print">
              <a:extLst/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74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38" y="5070475"/>
            <a:ext cx="164306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357818" y="5057800"/>
            <a:ext cx="2231108" cy="1800200"/>
          </a:xfrm>
          <a:prstGeom prst="rect">
            <a:avLst/>
          </a:prstGeom>
          <a:blipFill>
            <a:blip r:embed="rId7" cstate="print">
              <a:extLst/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294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В чем отличие?</vt:lpstr>
      <vt:lpstr>Слайд 3</vt:lpstr>
      <vt:lpstr>Слайд 4</vt:lpstr>
      <vt:lpstr>Слайд 5</vt:lpstr>
      <vt:lpstr>Требования к участникам Регионального чемпионата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Разумов Сергей Владимирович</dc:creator>
  <cp:lastModifiedBy>Razumov-SV</cp:lastModifiedBy>
  <cp:revision>10</cp:revision>
  <dcterms:created xsi:type="dcterms:W3CDTF">2018-08-28T10:56:07Z</dcterms:created>
  <dcterms:modified xsi:type="dcterms:W3CDTF">2018-08-28T12:10:54Z</dcterms:modified>
</cp:coreProperties>
</file>