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20"/>
  </p:notesMasterIdLst>
  <p:sldIdLst>
    <p:sldId id="623" r:id="rId2"/>
    <p:sldId id="610" r:id="rId3"/>
    <p:sldId id="616" r:id="rId4"/>
    <p:sldId id="618" r:id="rId5"/>
    <p:sldId id="619" r:id="rId6"/>
    <p:sldId id="560" r:id="rId7"/>
    <p:sldId id="612" r:id="rId8"/>
    <p:sldId id="573" r:id="rId9"/>
    <p:sldId id="561" r:id="rId10"/>
    <p:sldId id="528" r:id="rId11"/>
    <p:sldId id="607" r:id="rId12"/>
    <p:sldId id="522" r:id="rId13"/>
    <p:sldId id="614" r:id="rId14"/>
    <p:sldId id="615" r:id="rId15"/>
    <p:sldId id="620" r:id="rId16"/>
    <p:sldId id="624" r:id="rId17"/>
    <p:sldId id="611" r:id="rId18"/>
    <p:sldId id="606" r:id="rId19"/>
  </p:sldIdLst>
  <p:sldSz cx="12192000" cy="6858000"/>
  <p:notesSz cx="6797675" cy="9926638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EB"/>
    <a:srgbClr val="FFFFDD"/>
    <a:srgbClr val="000099"/>
    <a:srgbClr val="FF6600"/>
    <a:srgbClr val="CC3300"/>
    <a:srgbClr val="C41A1A"/>
    <a:srgbClr val="5C2A08"/>
    <a:srgbClr val="0000CC"/>
    <a:srgbClr val="006699"/>
    <a:srgbClr val="DE00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image" Target="../media/image29.png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2.png"/><Relationship Id="rId1" Type="http://schemas.openxmlformats.org/officeDocument/2006/relationships/image" Target="../media/image29.png"/><Relationship Id="rId6" Type="http://schemas.openxmlformats.org/officeDocument/2006/relationships/image" Target="../media/image31.PNG"/><Relationship Id="rId5" Type="http://schemas.openxmlformats.org/officeDocument/2006/relationships/image" Target="../media/image33.png"/><Relationship Id="rId4" Type="http://schemas.openxmlformats.org/officeDocument/2006/relationships/image" Target="../media/image3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24EFAE-A94A-4204-9F2A-20D57A78C9B1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C4C3C1B1-F252-4D35-91FF-45A5C1BD3F90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i="1" dirty="0" smtClean="0">
              <a:solidFill>
                <a:srgbClr val="C00000"/>
              </a:solidFill>
            </a:rPr>
            <a:t>неграмотные </a:t>
          </a:r>
          <a:r>
            <a:rPr lang="ru-RU" sz="2000" b="1" dirty="0" smtClean="0"/>
            <a:t>- лица, не умеющее читать и писать; </a:t>
          </a:r>
          <a:endParaRPr lang="ru-RU" sz="2000" b="1" i="1" dirty="0" smtClean="0">
            <a:solidFill>
              <a:srgbClr val="C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i="1" dirty="0" smtClean="0">
              <a:solidFill>
                <a:srgbClr val="C00000"/>
              </a:solidFill>
            </a:rPr>
            <a:t>полуграмотные</a:t>
          </a:r>
          <a:r>
            <a:rPr lang="ru-RU" sz="2000" b="1" dirty="0" smtClean="0"/>
            <a:t> - лица, умеющее только читать; </a:t>
          </a:r>
          <a:endParaRPr lang="ru-RU" sz="2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i="1" dirty="0" smtClean="0">
              <a:solidFill>
                <a:srgbClr val="C00000"/>
              </a:solidFill>
            </a:rPr>
            <a:t>грамотные</a:t>
          </a:r>
          <a:r>
            <a:rPr lang="ru-RU" sz="2000" b="1" dirty="0" smtClean="0"/>
            <a:t> - жители, которые умеют читать тексты с пониманием прочитанного и в состоянии написать краткое изложение о своей повседневной жизни</a:t>
          </a:r>
          <a:endParaRPr lang="ru-RU" sz="2000" dirty="0"/>
        </a:p>
      </dgm:t>
    </dgm:pt>
    <dgm:pt modelId="{9194E322-F8AC-4039-BE32-A07F8F877B11}" type="parTrans" cxnId="{180B0236-4283-48C9-81A6-6DD5CF88711D}">
      <dgm:prSet/>
      <dgm:spPr/>
      <dgm:t>
        <a:bodyPr/>
        <a:lstStyle/>
        <a:p>
          <a:endParaRPr lang="ru-RU" sz="2000"/>
        </a:p>
      </dgm:t>
    </dgm:pt>
    <dgm:pt modelId="{9BAF18EE-D099-4459-A304-08B13A8A169A}" type="sibTrans" cxnId="{180B0236-4283-48C9-81A6-6DD5CF88711D}">
      <dgm:prSet custT="1"/>
      <dgm:spPr/>
      <dgm:t>
        <a:bodyPr/>
        <a:lstStyle/>
        <a:p>
          <a:endParaRPr lang="ru-RU" sz="2000"/>
        </a:p>
      </dgm:t>
    </dgm:pt>
    <dgm:pt modelId="{33DCE35B-D095-48F4-A4EE-E85A575CF7C4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i="1" dirty="0" smtClean="0">
              <a:solidFill>
                <a:srgbClr val="C00000"/>
              </a:solidFill>
            </a:rPr>
            <a:t>функционально грамотный </a:t>
          </a:r>
          <a:r>
            <a:rPr lang="ru-RU" sz="2000" b="1" dirty="0" smtClean="0"/>
            <a:t>- тот, кто может принимать участие во всех видах деятельности, в которых грамотность необходима для эффективного функционирования его группы и которые дают ему также возможность продолжать пользоваться чтением, письмом и счётом для своего собственного развития и для дальнейшего развития социального окружения</a:t>
          </a:r>
          <a:endParaRPr lang="ru-RU" sz="2000" dirty="0"/>
        </a:p>
      </dgm:t>
    </dgm:pt>
    <dgm:pt modelId="{956EDC80-2792-4D1A-A50D-5E0006938481}" type="parTrans" cxnId="{E6E447B9-76E4-42A2-8915-5332BCE3F8C1}">
      <dgm:prSet/>
      <dgm:spPr/>
      <dgm:t>
        <a:bodyPr/>
        <a:lstStyle/>
        <a:p>
          <a:endParaRPr lang="ru-RU" sz="2000"/>
        </a:p>
      </dgm:t>
    </dgm:pt>
    <dgm:pt modelId="{AAE5C682-FC23-4658-9D0E-E708F362E595}" type="sibTrans" cxnId="{E6E447B9-76E4-42A2-8915-5332BCE3F8C1}">
      <dgm:prSet/>
      <dgm:spPr/>
      <dgm:t>
        <a:bodyPr/>
        <a:lstStyle/>
        <a:p>
          <a:endParaRPr lang="ru-RU" sz="2000"/>
        </a:p>
      </dgm:t>
    </dgm:pt>
    <dgm:pt modelId="{FC7A08EC-9104-4993-BB45-C2F8F022E735}" type="pres">
      <dgm:prSet presAssocID="{D724EFAE-A94A-4204-9F2A-20D57A78C9B1}" presName="Name0" presStyleCnt="0">
        <dgm:presLayoutVars>
          <dgm:dir/>
          <dgm:resizeHandles val="exact"/>
        </dgm:presLayoutVars>
      </dgm:prSet>
      <dgm:spPr/>
    </dgm:pt>
    <dgm:pt modelId="{C4432F57-F916-40BF-9B73-686882665D0A}" type="pres">
      <dgm:prSet presAssocID="{C4C3C1B1-F252-4D35-91FF-45A5C1BD3F9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7B0D6-F4BE-4FA6-A3FE-F31C392C704D}" type="pres">
      <dgm:prSet presAssocID="{9BAF18EE-D099-4459-A304-08B13A8A169A}" presName="sibTrans" presStyleLbl="sibTrans2D1" presStyleIdx="0" presStyleCnt="1"/>
      <dgm:spPr/>
      <dgm:t>
        <a:bodyPr/>
        <a:lstStyle/>
        <a:p>
          <a:endParaRPr lang="ru-RU"/>
        </a:p>
      </dgm:t>
    </dgm:pt>
    <dgm:pt modelId="{59AB3AC2-1CF1-4033-934A-ADE9A803F1D9}" type="pres">
      <dgm:prSet presAssocID="{9BAF18EE-D099-4459-A304-08B13A8A169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A895A112-F857-4AC2-A2E8-32DF8D6C5134}" type="pres">
      <dgm:prSet presAssocID="{33DCE35B-D095-48F4-A4EE-E85A575CF7C4}" presName="node" presStyleLbl="node1" presStyleIdx="1" presStyleCnt="2" custScaleX="110935" custLinFactNeighborX="-7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2F9ED5-3678-4D59-B14E-FC1432027429}" type="presOf" srcId="{C4C3C1B1-F252-4D35-91FF-45A5C1BD3F90}" destId="{C4432F57-F916-40BF-9B73-686882665D0A}" srcOrd="0" destOrd="0" presId="urn:microsoft.com/office/officeart/2005/8/layout/process1"/>
    <dgm:cxn modelId="{E6E447B9-76E4-42A2-8915-5332BCE3F8C1}" srcId="{D724EFAE-A94A-4204-9F2A-20D57A78C9B1}" destId="{33DCE35B-D095-48F4-A4EE-E85A575CF7C4}" srcOrd="1" destOrd="0" parTransId="{956EDC80-2792-4D1A-A50D-5E0006938481}" sibTransId="{AAE5C682-FC23-4658-9D0E-E708F362E595}"/>
    <dgm:cxn modelId="{17D070A1-145B-4C3E-8877-8B2E89B70EE7}" type="presOf" srcId="{D724EFAE-A94A-4204-9F2A-20D57A78C9B1}" destId="{FC7A08EC-9104-4993-BB45-C2F8F022E735}" srcOrd="0" destOrd="0" presId="urn:microsoft.com/office/officeart/2005/8/layout/process1"/>
    <dgm:cxn modelId="{A0ED885E-9476-4D1C-AED6-1057C8FFB5F1}" type="presOf" srcId="{9BAF18EE-D099-4459-A304-08B13A8A169A}" destId="{59AB3AC2-1CF1-4033-934A-ADE9A803F1D9}" srcOrd="1" destOrd="0" presId="urn:microsoft.com/office/officeart/2005/8/layout/process1"/>
    <dgm:cxn modelId="{180B0236-4283-48C9-81A6-6DD5CF88711D}" srcId="{D724EFAE-A94A-4204-9F2A-20D57A78C9B1}" destId="{C4C3C1B1-F252-4D35-91FF-45A5C1BD3F90}" srcOrd="0" destOrd="0" parTransId="{9194E322-F8AC-4039-BE32-A07F8F877B11}" sibTransId="{9BAF18EE-D099-4459-A304-08B13A8A169A}"/>
    <dgm:cxn modelId="{CFA7BF56-14B1-4CF1-A02B-47759D022218}" type="presOf" srcId="{33DCE35B-D095-48F4-A4EE-E85A575CF7C4}" destId="{A895A112-F857-4AC2-A2E8-32DF8D6C5134}" srcOrd="0" destOrd="0" presId="urn:microsoft.com/office/officeart/2005/8/layout/process1"/>
    <dgm:cxn modelId="{9A95B8C8-0959-45CF-B409-4300F5B76B1A}" type="presOf" srcId="{9BAF18EE-D099-4459-A304-08B13A8A169A}" destId="{8597B0D6-F4BE-4FA6-A3FE-F31C392C704D}" srcOrd="0" destOrd="0" presId="urn:microsoft.com/office/officeart/2005/8/layout/process1"/>
    <dgm:cxn modelId="{B5D1C93C-5BFD-48C7-A4E3-D34509FDD348}" type="presParOf" srcId="{FC7A08EC-9104-4993-BB45-C2F8F022E735}" destId="{C4432F57-F916-40BF-9B73-686882665D0A}" srcOrd="0" destOrd="0" presId="urn:microsoft.com/office/officeart/2005/8/layout/process1"/>
    <dgm:cxn modelId="{D22046CC-D498-4DE6-BEEC-4DDBAC2FC464}" type="presParOf" srcId="{FC7A08EC-9104-4993-BB45-C2F8F022E735}" destId="{8597B0D6-F4BE-4FA6-A3FE-F31C392C704D}" srcOrd="1" destOrd="0" presId="urn:microsoft.com/office/officeart/2005/8/layout/process1"/>
    <dgm:cxn modelId="{4ECF1DBE-B7CB-436E-A1C1-102FB9737F91}" type="presParOf" srcId="{8597B0D6-F4BE-4FA6-A3FE-F31C392C704D}" destId="{59AB3AC2-1CF1-4033-934A-ADE9A803F1D9}" srcOrd="0" destOrd="0" presId="urn:microsoft.com/office/officeart/2005/8/layout/process1"/>
    <dgm:cxn modelId="{523E53DF-0A3D-44B2-BC11-BEDA3D199F2C}" type="presParOf" srcId="{FC7A08EC-9104-4993-BB45-C2F8F022E735}" destId="{A895A112-F857-4AC2-A2E8-32DF8D6C513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78E541-9075-4A1E-AE45-A7F1988701EB}" type="doc">
      <dgm:prSet loTypeId="urn:microsoft.com/office/officeart/2008/layout/AscendingPictureAccentProcess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15C38EB-E7CB-4209-BDC7-9779424D6878}">
      <dgm:prSet phldrT="[Текст]" custT="1"/>
      <dgm:spPr/>
      <dgm:t>
        <a:bodyPr/>
        <a:lstStyle/>
        <a:p>
          <a:r>
            <a:rPr lang="ru-RU" sz="1800" b="1" dirty="0" smtClean="0">
              <a:latin typeface="+mn-lt"/>
            </a:rPr>
            <a:t>Естественнонауч-ная грамотность</a:t>
          </a:r>
          <a:endParaRPr lang="ru-RU" sz="1800" b="1" dirty="0">
            <a:latin typeface="+mn-lt"/>
          </a:endParaRPr>
        </a:p>
      </dgm:t>
    </dgm:pt>
    <dgm:pt modelId="{4D26321D-9DC0-49BF-B56E-CA739B4658B9}" type="parTrans" cxnId="{AF8D4C54-8446-4741-A17F-4DD035BFE8A5}">
      <dgm:prSet/>
      <dgm:spPr/>
      <dgm:t>
        <a:bodyPr/>
        <a:lstStyle/>
        <a:p>
          <a:endParaRPr lang="ru-RU" sz="1800"/>
        </a:p>
      </dgm:t>
    </dgm:pt>
    <dgm:pt modelId="{E62A254F-A44C-4AB6-9A60-F303F174C62C}" type="sibTrans" cxnId="{AF8D4C54-8446-4741-A17F-4DD035BFE8A5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sz="1800"/>
        </a:p>
      </dgm:t>
    </dgm:pt>
    <dgm:pt modelId="{7130D317-0D66-4228-8FF0-7B4765185246}">
      <dgm:prSet phldrT="[Текст]" custT="1"/>
      <dgm:spPr/>
      <dgm:t>
        <a:bodyPr/>
        <a:lstStyle/>
        <a:p>
          <a:r>
            <a:rPr lang="ru-RU" sz="1800" b="1" dirty="0" smtClean="0">
              <a:latin typeface="+mn-lt"/>
            </a:rPr>
            <a:t>Математическая грамотность</a:t>
          </a:r>
          <a:endParaRPr lang="ru-RU" sz="1800" b="1" dirty="0">
            <a:latin typeface="+mn-lt"/>
          </a:endParaRPr>
        </a:p>
      </dgm:t>
    </dgm:pt>
    <dgm:pt modelId="{6E107031-2195-41F8-8A88-6E52B9EEF29B}" type="parTrans" cxnId="{8A24EDA2-FA11-4B57-A138-D3DC80084E99}">
      <dgm:prSet/>
      <dgm:spPr/>
      <dgm:t>
        <a:bodyPr/>
        <a:lstStyle/>
        <a:p>
          <a:endParaRPr lang="ru-RU" sz="1800"/>
        </a:p>
      </dgm:t>
    </dgm:pt>
    <dgm:pt modelId="{A504BBB5-A8A3-47A8-A84D-3DD268E6C95D}" type="sibTrans" cxnId="{8A24EDA2-FA11-4B57-A138-D3DC80084E99}">
      <dgm:prSet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sz="1800"/>
        </a:p>
      </dgm:t>
    </dgm:pt>
    <dgm:pt modelId="{44C60E8D-F1D3-4DB9-A705-31CDAC7B1FF0}">
      <dgm:prSet phldrT="[Текст]" custT="1"/>
      <dgm:spPr/>
      <dgm:t>
        <a:bodyPr/>
        <a:lstStyle/>
        <a:p>
          <a:r>
            <a:rPr lang="ru-RU" sz="1800" b="1" dirty="0" smtClean="0">
              <a:effectLst/>
              <a:latin typeface="+mn-lt"/>
            </a:rPr>
            <a:t>Читательская грамотность</a:t>
          </a:r>
          <a:endParaRPr lang="ru-RU" sz="1800" b="1" dirty="0">
            <a:effectLst/>
            <a:latin typeface="+mn-lt"/>
          </a:endParaRPr>
        </a:p>
      </dgm:t>
    </dgm:pt>
    <dgm:pt modelId="{343BD4C8-1965-446C-ACA5-466F70853825}" type="parTrans" cxnId="{23FE52D0-ACFD-4040-A674-47F1758C3441}">
      <dgm:prSet/>
      <dgm:spPr/>
      <dgm:t>
        <a:bodyPr/>
        <a:lstStyle/>
        <a:p>
          <a:endParaRPr lang="ru-RU" sz="1800"/>
        </a:p>
      </dgm:t>
    </dgm:pt>
    <dgm:pt modelId="{8CFB67A2-16DD-40A0-AAD9-7292A126A20D}" type="sibTrans" cxnId="{23FE52D0-ACFD-4040-A674-47F1758C3441}">
      <dgm:prSet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sz="1800"/>
        </a:p>
      </dgm:t>
    </dgm:pt>
    <dgm:pt modelId="{90E98874-33F4-4B1D-B79B-BED812CA6D98}" type="pres">
      <dgm:prSet presAssocID="{3C78E541-9075-4A1E-AE45-A7F1988701E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88D89E0-8AA3-4D4A-B55A-7F1B4850522D}" type="pres">
      <dgm:prSet presAssocID="{3C78E541-9075-4A1E-AE45-A7F1988701EB}" presName="dot1" presStyleLbl="alignNode1" presStyleIdx="0" presStyleCnt="12"/>
      <dgm:spPr/>
      <dgm:t>
        <a:bodyPr/>
        <a:lstStyle/>
        <a:p>
          <a:endParaRPr lang="ru-RU"/>
        </a:p>
      </dgm:t>
    </dgm:pt>
    <dgm:pt modelId="{0CAAD148-D511-4A01-9228-5D46FF4CEC6C}" type="pres">
      <dgm:prSet presAssocID="{3C78E541-9075-4A1E-AE45-A7F1988701EB}" presName="dot2" presStyleLbl="alignNode1" presStyleIdx="1" presStyleCnt="12"/>
      <dgm:spPr/>
      <dgm:t>
        <a:bodyPr/>
        <a:lstStyle/>
        <a:p>
          <a:endParaRPr lang="ru-RU"/>
        </a:p>
      </dgm:t>
    </dgm:pt>
    <dgm:pt modelId="{9CD8E9C8-CAE6-4780-9922-313A3184A36E}" type="pres">
      <dgm:prSet presAssocID="{3C78E541-9075-4A1E-AE45-A7F1988701EB}" presName="dot3" presStyleLbl="alignNode1" presStyleIdx="2" presStyleCnt="12"/>
      <dgm:spPr/>
      <dgm:t>
        <a:bodyPr/>
        <a:lstStyle/>
        <a:p>
          <a:endParaRPr lang="ru-RU"/>
        </a:p>
      </dgm:t>
    </dgm:pt>
    <dgm:pt modelId="{04B5111D-D807-4E83-8246-D3FC0D8881A4}" type="pres">
      <dgm:prSet presAssocID="{3C78E541-9075-4A1E-AE45-A7F1988701EB}" presName="dot4" presStyleLbl="alignNode1" presStyleIdx="3" presStyleCnt="12"/>
      <dgm:spPr/>
      <dgm:t>
        <a:bodyPr/>
        <a:lstStyle/>
        <a:p>
          <a:endParaRPr lang="ru-RU"/>
        </a:p>
      </dgm:t>
    </dgm:pt>
    <dgm:pt modelId="{CBDB84DE-5C89-41A6-9A1F-D6AA61414F33}" type="pres">
      <dgm:prSet presAssocID="{3C78E541-9075-4A1E-AE45-A7F1988701EB}" presName="dot5" presStyleLbl="alignNode1" presStyleIdx="4" presStyleCnt="12"/>
      <dgm:spPr/>
      <dgm:t>
        <a:bodyPr/>
        <a:lstStyle/>
        <a:p>
          <a:endParaRPr lang="ru-RU"/>
        </a:p>
      </dgm:t>
    </dgm:pt>
    <dgm:pt modelId="{DA30133C-1E0F-4430-A755-463C459D8967}" type="pres">
      <dgm:prSet presAssocID="{3C78E541-9075-4A1E-AE45-A7F1988701EB}" presName="dotArrow1" presStyleLbl="alignNode1" presStyleIdx="5" presStyleCnt="12"/>
      <dgm:spPr/>
      <dgm:t>
        <a:bodyPr/>
        <a:lstStyle/>
        <a:p>
          <a:endParaRPr lang="ru-RU"/>
        </a:p>
      </dgm:t>
    </dgm:pt>
    <dgm:pt modelId="{6B1D2B86-3A69-4FAC-BD46-F727B7E3AEE4}" type="pres">
      <dgm:prSet presAssocID="{3C78E541-9075-4A1E-AE45-A7F1988701EB}" presName="dotArrow2" presStyleLbl="alignNode1" presStyleIdx="6" presStyleCnt="12"/>
      <dgm:spPr/>
      <dgm:t>
        <a:bodyPr/>
        <a:lstStyle/>
        <a:p>
          <a:endParaRPr lang="ru-RU"/>
        </a:p>
      </dgm:t>
    </dgm:pt>
    <dgm:pt modelId="{4E24255B-51E5-4409-B7C1-89B0CD0C4A7A}" type="pres">
      <dgm:prSet presAssocID="{3C78E541-9075-4A1E-AE45-A7F1988701EB}" presName="dotArrow3" presStyleLbl="alignNode1" presStyleIdx="7" presStyleCnt="12"/>
      <dgm:spPr/>
      <dgm:t>
        <a:bodyPr/>
        <a:lstStyle/>
        <a:p>
          <a:endParaRPr lang="ru-RU"/>
        </a:p>
      </dgm:t>
    </dgm:pt>
    <dgm:pt modelId="{388B13D9-C907-4499-B198-89410A3E7555}" type="pres">
      <dgm:prSet presAssocID="{3C78E541-9075-4A1E-AE45-A7F1988701EB}" presName="dotArrow4" presStyleLbl="alignNode1" presStyleIdx="8" presStyleCnt="12"/>
      <dgm:spPr/>
      <dgm:t>
        <a:bodyPr/>
        <a:lstStyle/>
        <a:p>
          <a:endParaRPr lang="ru-RU"/>
        </a:p>
      </dgm:t>
    </dgm:pt>
    <dgm:pt modelId="{8F7AC795-99EC-4F14-8022-6FA370210E21}" type="pres">
      <dgm:prSet presAssocID="{3C78E541-9075-4A1E-AE45-A7F1988701EB}" presName="dotArrow5" presStyleLbl="alignNode1" presStyleIdx="9" presStyleCnt="12"/>
      <dgm:spPr/>
      <dgm:t>
        <a:bodyPr/>
        <a:lstStyle/>
        <a:p>
          <a:endParaRPr lang="ru-RU"/>
        </a:p>
      </dgm:t>
    </dgm:pt>
    <dgm:pt modelId="{C9D915E0-6885-47E2-8822-160A76664039}" type="pres">
      <dgm:prSet presAssocID="{3C78E541-9075-4A1E-AE45-A7F1988701EB}" presName="dotArrow6" presStyleLbl="alignNode1" presStyleIdx="10" presStyleCnt="12"/>
      <dgm:spPr/>
      <dgm:t>
        <a:bodyPr/>
        <a:lstStyle/>
        <a:p>
          <a:endParaRPr lang="ru-RU"/>
        </a:p>
      </dgm:t>
    </dgm:pt>
    <dgm:pt modelId="{1FDC54D0-9862-47E3-9B9C-BCAA788439D1}" type="pres">
      <dgm:prSet presAssocID="{3C78E541-9075-4A1E-AE45-A7F1988701EB}" presName="dotArrow7" presStyleLbl="alignNode1" presStyleIdx="11" presStyleCnt="12"/>
      <dgm:spPr/>
      <dgm:t>
        <a:bodyPr/>
        <a:lstStyle/>
        <a:p>
          <a:endParaRPr lang="ru-RU"/>
        </a:p>
      </dgm:t>
    </dgm:pt>
    <dgm:pt modelId="{884E742A-E0D0-403C-82E4-EBAEAE293F17}" type="pres">
      <dgm:prSet presAssocID="{F15C38EB-E7CB-4209-BDC7-9779424D6878}" presName="parTx1" presStyleLbl="node1" presStyleIdx="0" presStyleCnt="3" custLinFactNeighborX="9410" custLinFactNeighborY="-7543"/>
      <dgm:spPr/>
      <dgm:t>
        <a:bodyPr/>
        <a:lstStyle/>
        <a:p>
          <a:endParaRPr lang="ru-RU"/>
        </a:p>
      </dgm:t>
    </dgm:pt>
    <dgm:pt modelId="{0767AA0B-9E7B-4749-8EE1-6FEA83BEAEDA}" type="pres">
      <dgm:prSet presAssocID="{E62A254F-A44C-4AB6-9A60-F303F174C62C}" presName="picture1" presStyleCnt="0"/>
      <dgm:spPr/>
      <dgm:t>
        <a:bodyPr/>
        <a:lstStyle/>
        <a:p>
          <a:endParaRPr lang="ru-RU"/>
        </a:p>
      </dgm:t>
    </dgm:pt>
    <dgm:pt modelId="{65FE51D4-8413-4F2D-8941-8AFE64BE1FBA}" type="pres">
      <dgm:prSet presAssocID="{E62A254F-A44C-4AB6-9A60-F303F174C62C}" presName="imageRepeatNode" presStyleLbl="fgImgPlace1" presStyleIdx="0" presStyleCnt="3"/>
      <dgm:spPr/>
      <dgm:t>
        <a:bodyPr/>
        <a:lstStyle/>
        <a:p>
          <a:endParaRPr lang="ru-RU"/>
        </a:p>
      </dgm:t>
    </dgm:pt>
    <dgm:pt modelId="{05F89AD4-7283-4C4D-84E7-CD2C7E1914C6}" type="pres">
      <dgm:prSet presAssocID="{7130D317-0D66-4228-8FF0-7B4765185246}" presName="parTx2" presStyleLbl="node1" presStyleIdx="1" presStyleCnt="3" custLinFactNeighborX="9410" custLinFactNeighborY="-16084"/>
      <dgm:spPr/>
      <dgm:t>
        <a:bodyPr/>
        <a:lstStyle/>
        <a:p>
          <a:endParaRPr lang="ru-RU"/>
        </a:p>
      </dgm:t>
    </dgm:pt>
    <dgm:pt modelId="{C5D4ABB0-AFD1-40A4-A2B9-7B775DB3E432}" type="pres">
      <dgm:prSet presAssocID="{A504BBB5-A8A3-47A8-A84D-3DD268E6C95D}" presName="picture2" presStyleCnt="0"/>
      <dgm:spPr/>
      <dgm:t>
        <a:bodyPr/>
        <a:lstStyle/>
        <a:p>
          <a:endParaRPr lang="ru-RU"/>
        </a:p>
      </dgm:t>
    </dgm:pt>
    <dgm:pt modelId="{17253171-2E7A-4FC9-946A-D2C9D382D4E7}" type="pres">
      <dgm:prSet presAssocID="{A504BBB5-A8A3-47A8-A84D-3DD268E6C95D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435FB6B6-BC2A-4350-9E12-1716ECD9C1E3}" type="pres">
      <dgm:prSet presAssocID="{44C60E8D-F1D3-4DB9-A705-31CDAC7B1FF0}" presName="parTx3" presStyleLbl="node1" presStyleIdx="2" presStyleCnt="3" custLinFactNeighborX="9410" custLinFactNeighborY="-18079"/>
      <dgm:spPr/>
      <dgm:t>
        <a:bodyPr/>
        <a:lstStyle/>
        <a:p>
          <a:endParaRPr lang="ru-RU"/>
        </a:p>
      </dgm:t>
    </dgm:pt>
    <dgm:pt modelId="{2ED748AD-99D2-499D-9423-71E1D133F658}" type="pres">
      <dgm:prSet presAssocID="{8CFB67A2-16DD-40A0-AAD9-7292A126A20D}" presName="picture3" presStyleCnt="0"/>
      <dgm:spPr/>
      <dgm:t>
        <a:bodyPr/>
        <a:lstStyle/>
        <a:p>
          <a:endParaRPr lang="ru-RU"/>
        </a:p>
      </dgm:t>
    </dgm:pt>
    <dgm:pt modelId="{173E0848-F4D3-4179-9581-087A8417EAC4}" type="pres">
      <dgm:prSet presAssocID="{8CFB67A2-16DD-40A0-AAD9-7292A126A20D}" presName="imageRepeatNode" presStyleLbl="fgImgPlace1" presStyleIdx="2" presStyleCnt="3"/>
      <dgm:spPr/>
      <dgm:t>
        <a:bodyPr/>
        <a:lstStyle/>
        <a:p>
          <a:endParaRPr lang="ru-RU"/>
        </a:p>
      </dgm:t>
    </dgm:pt>
  </dgm:ptLst>
  <dgm:cxnLst>
    <dgm:cxn modelId="{67C74984-49E4-486D-BB08-F85263603AEA}" type="presOf" srcId="{F15C38EB-E7CB-4209-BDC7-9779424D6878}" destId="{884E742A-E0D0-403C-82E4-EBAEAE293F17}" srcOrd="0" destOrd="0" presId="urn:microsoft.com/office/officeart/2008/layout/AscendingPictureAccentProcess"/>
    <dgm:cxn modelId="{5A543C4C-D2E5-46C0-A128-DFE3AC496DFF}" type="presOf" srcId="{8CFB67A2-16DD-40A0-AAD9-7292A126A20D}" destId="{173E0848-F4D3-4179-9581-087A8417EAC4}" srcOrd="0" destOrd="0" presId="urn:microsoft.com/office/officeart/2008/layout/AscendingPictureAccentProcess"/>
    <dgm:cxn modelId="{33E136DD-5FD9-455F-89AB-9243C4D817A0}" type="presOf" srcId="{7130D317-0D66-4228-8FF0-7B4765185246}" destId="{05F89AD4-7283-4C4D-84E7-CD2C7E1914C6}" srcOrd="0" destOrd="0" presId="urn:microsoft.com/office/officeart/2008/layout/AscendingPictureAccentProcess"/>
    <dgm:cxn modelId="{00CA44C1-B799-45E6-B86C-3B0B589644F6}" type="presOf" srcId="{A504BBB5-A8A3-47A8-A84D-3DD268E6C95D}" destId="{17253171-2E7A-4FC9-946A-D2C9D382D4E7}" srcOrd="0" destOrd="0" presId="urn:microsoft.com/office/officeart/2008/layout/AscendingPictureAccentProcess"/>
    <dgm:cxn modelId="{23FE52D0-ACFD-4040-A674-47F1758C3441}" srcId="{3C78E541-9075-4A1E-AE45-A7F1988701EB}" destId="{44C60E8D-F1D3-4DB9-A705-31CDAC7B1FF0}" srcOrd="2" destOrd="0" parTransId="{343BD4C8-1965-446C-ACA5-466F70853825}" sibTransId="{8CFB67A2-16DD-40A0-AAD9-7292A126A20D}"/>
    <dgm:cxn modelId="{1048AA98-9558-44A6-A815-27BB61DA3FEE}" type="presOf" srcId="{E62A254F-A44C-4AB6-9A60-F303F174C62C}" destId="{65FE51D4-8413-4F2D-8941-8AFE64BE1FBA}" srcOrd="0" destOrd="0" presId="urn:microsoft.com/office/officeart/2008/layout/AscendingPictureAccentProcess"/>
    <dgm:cxn modelId="{8A24EDA2-FA11-4B57-A138-D3DC80084E99}" srcId="{3C78E541-9075-4A1E-AE45-A7F1988701EB}" destId="{7130D317-0D66-4228-8FF0-7B4765185246}" srcOrd="1" destOrd="0" parTransId="{6E107031-2195-41F8-8A88-6E52B9EEF29B}" sibTransId="{A504BBB5-A8A3-47A8-A84D-3DD268E6C95D}"/>
    <dgm:cxn modelId="{E3A08459-5292-4F3E-A5FF-B431DC61B932}" type="presOf" srcId="{3C78E541-9075-4A1E-AE45-A7F1988701EB}" destId="{90E98874-33F4-4B1D-B79B-BED812CA6D98}" srcOrd="0" destOrd="0" presId="urn:microsoft.com/office/officeart/2008/layout/AscendingPictureAccentProcess"/>
    <dgm:cxn modelId="{1DF4AD93-4723-4FA4-980B-349CB72BC003}" type="presOf" srcId="{44C60E8D-F1D3-4DB9-A705-31CDAC7B1FF0}" destId="{435FB6B6-BC2A-4350-9E12-1716ECD9C1E3}" srcOrd="0" destOrd="0" presId="urn:microsoft.com/office/officeart/2008/layout/AscendingPictureAccentProcess"/>
    <dgm:cxn modelId="{AF8D4C54-8446-4741-A17F-4DD035BFE8A5}" srcId="{3C78E541-9075-4A1E-AE45-A7F1988701EB}" destId="{F15C38EB-E7CB-4209-BDC7-9779424D6878}" srcOrd="0" destOrd="0" parTransId="{4D26321D-9DC0-49BF-B56E-CA739B4658B9}" sibTransId="{E62A254F-A44C-4AB6-9A60-F303F174C62C}"/>
    <dgm:cxn modelId="{77CB29C2-CF00-450D-A2F7-9FD3418FD4CD}" type="presParOf" srcId="{90E98874-33F4-4B1D-B79B-BED812CA6D98}" destId="{388D89E0-8AA3-4D4A-B55A-7F1B4850522D}" srcOrd="0" destOrd="0" presId="urn:microsoft.com/office/officeart/2008/layout/AscendingPictureAccentProcess"/>
    <dgm:cxn modelId="{3122862D-7365-4868-A9E4-D3F623622D05}" type="presParOf" srcId="{90E98874-33F4-4B1D-B79B-BED812CA6D98}" destId="{0CAAD148-D511-4A01-9228-5D46FF4CEC6C}" srcOrd="1" destOrd="0" presId="urn:microsoft.com/office/officeart/2008/layout/AscendingPictureAccentProcess"/>
    <dgm:cxn modelId="{DE4781EB-5A59-481C-A847-8631861DF9AB}" type="presParOf" srcId="{90E98874-33F4-4B1D-B79B-BED812CA6D98}" destId="{9CD8E9C8-CAE6-4780-9922-313A3184A36E}" srcOrd="2" destOrd="0" presId="urn:microsoft.com/office/officeart/2008/layout/AscendingPictureAccentProcess"/>
    <dgm:cxn modelId="{65C51E94-50EF-4A7E-A0E9-2D2EAFEABABB}" type="presParOf" srcId="{90E98874-33F4-4B1D-B79B-BED812CA6D98}" destId="{04B5111D-D807-4E83-8246-D3FC0D8881A4}" srcOrd="3" destOrd="0" presId="urn:microsoft.com/office/officeart/2008/layout/AscendingPictureAccentProcess"/>
    <dgm:cxn modelId="{DD4856FA-93CC-4DD3-BE00-044676844465}" type="presParOf" srcId="{90E98874-33F4-4B1D-B79B-BED812CA6D98}" destId="{CBDB84DE-5C89-41A6-9A1F-D6AA61414F33}" srcOrd="4" destOrd="0" presId="urn:microsoft.com/office/officeart/2008/layout/AscendingPictureAccentProcess"/>
    <dgm:cxn modelId="{7BE8A43D-76D5-4E06-A0EE-3A6F68CA1590}" type="presParOf" srcId="{90E98874-33F4-4B1D-B79B-BED812CA6D98}" destId="{DA30133C-1E0F-4430-A755-463C459D8967}" srcOrd="5" destOrd="0" presId="urn:microsoft.com/office/officeart/2008/layout/AscendingPictureAccentProcess"/>
    <dgm:cxn modelId="{0474045E-8179-4291-828B-4DCDA8732C60}" type="presParOf" srcId="{90E98874-33F4-4B1D-B79B-BED812CA6D98}" destId="{6B1D2B86-3A69-4FAC-BD46-F727B7E3AEE4}" srcOrd="6" destOrd="0" presId="urn:microsoft.com/office/officeart/2008/layout/AscendingPictureAccentProcess"/>
    <dgm:cxn modelId="{F1BA9220-DE80-49D5-9090-DE22AE21CAAF}" type="presParOf" srcId="{90E98874-33F4-4B1D-B79B-BED812CA6D98}" destId="{4E24255B-51E5-4409-B7C1-89B0CD0C4A7A}" srcOrd="7" destOrd="0" presId="urn:microsoft.com/office/officeart/2008/layout/AscendingPictureAccentProcess"/>
    <dgm:cxn modelId="{01EE76E7-9E26-463C-BC14-447B06678358}" type="presParOf" srcId="{90E98874-33F4-4B1D-B79B-BED812CA6D98}" destId="{388B13D9-C907-4499-B198-89410A3E7555}" srcOrd="8" destOrd="0" presId="urn:microsoft.com/office/officeart/2008/layout/AscendingPictureAccentProcess"/>
    <dgm:cxn modelId="{CFF9C04E-9DD9-4E6A-AC24-C5A1DB5D7D52}" type="presParOf" srcId="{90E98874-33F4-4B1D-B79B-BED812CA6D98}" destId="{8F7AC795-99EC-4F14-8022-6FA370210E21}" srcOrd="9" destOrd="0" presId="urn:microsoft.com/office/officeart/2008/layout/AscendingPictureAccentProcess"/>
    <dgm:cxn modelId="{5F3231D5-D344-46BF-8CED-44F0A6F88AF3}" type="presParOf" srcId="{90E98874-33F4-4B1D-B79B-BED812CA6D98}" destId="{C9D915E0-6885-47E2-8822-160A76664039}" srcOrd="10" destOrd="0" presId="urn:microsoft.com/office/officeart/2008/layout/AscendingPictureAccentProcess"/>
    <dgm:cxn modelId="{77EA6EE1-7D10-4505-B80E-A878132BDC80}" type="presParOf" srcId="{90E98874-33F4-4B1D-B79B-BED812CA6D98}" destId="{1FDC54D0-9862-47E3-9B9C-BCAA788439D1}" srcOrd="11" destOrd="0" presId="urn:microsoft.com/office/officeart/2008/layout/AscendingPictureAccentProcess"/>
    <dgm:cxn modelId="{0D6A6AAB-71E5-4570-A529-D9E3E087E8C9}" type="presParOf" srcId="{90E98874-33F4-4B1D-B79B-BED812CA6D98}" destId="{884E742A-E0D0-403C-82E4-EBAEAE293F17}" srcOrd="12" destOrd="0" presId="urn:microsoft.com/office/officeart/2008/layout/AscendingPictureAccentProcess"/>
    <dgm:cxn modelId="{EB97FCA4-BD1F-47F6-A9C7-87A424C01CD6}" type="presParOf" srcId="{90E98874-33F4-4B1D-B79B-BED812CA6D98}" destId="{0767AA0B-9E7B-4749-8EE1-6FEA83BEAEDA}" srcOrd="13" destOrd="0" presId="urn:microsoft.com/office/officeart/2008/layout/AscendingPictureAccentProcess"/>
    <dgm:cxn modelId="{A35498E7-8331-4C78-938F-2F47F22B2688}" type="presParOf" srcId="{0767AA0B-9E7B-4749-8EE1-6FEA83BEAEDA}" destId="{65FE51D4-8413-4F2D-8941-8AFE64BE1FBA}" srcOrd="0" destOrd="0" presId="urn:microsoft.com/office/officeart/2008/layout/AscendingPictureAccentProcess"/>
    <dgm:cxn modelId="{A5BDBB08-73A6-4D14-A97F-7855CE734C36}" type="presParOf" srcId="{90E98874-33F4-4B1D-B79B-BED812CA6D98}" destId="{05F89AD4-7283-4C4D-84E7-CD2C7E1914C6}" srcOrd="14" destOrd="0" presId="urn:microsoft.com/office/officeart/2008/layout/AscendingPictureAccentProcess"/>
    <dgm:cxn modelId="{8B96AE9C-9DD0-4773-980A-12E45D42817B}" type="presParOf" srcId="{90E98874-33F4-4B1D-B79B-BED812CA6D98}" destId="{C5D4ABB0-AFD1-40A4-A2B9-7B775DB3E432}" srcOrd="15" destOrd="0" presId="urn:microsoft.com/office/officeart/2008/layout/AscendingPictureAccentProcess"/>
    <dgm:cxn modelId="{1C37DED2-B603-41A8-BA52-7A5A2807A452}" type="presParOf" srcId="{C5D4ABB0-AFD1-40A4-A2B9-7B775DB3E432}" destId="{17253171-2E7A-4FC9-946A-D2C9D382D4E7}" srcOrd="0" destOrd="0" presId="urn:microsoft.com/office/officeart/2008/layout/AscendingPictureAccentProcess"/>
    <dgm:cxn modelId="{EB5BD310-E89A-4056-838A-145D5D3B345B}" type="presParOf" srcId="{90E98874-33F4-4B1D-B79B-BED812CA6D98}" destId="{435FB6B6-BC2A-4350-9E12-1716ECD9C1E3}" srcOrd="16" destOrd="0" presId="urn:microsoft.com/office/officeart/2008/layout/AscendingPictureAccentProcess"/>
    <dgm:cxn modelId="{F523BA6E-D8D6-4D9C-AD7E-BF82D2870D98}" type="presParOf" srcId="{90E98874-33F4-4B1D-B79B-BED812CA6D98}" destId="{2ED748AD-99D2-499D-9423-71E1D133F658}" srcOrd="17" destOrd="0" presId="urn:microsoft.com/office/officeart/2008/layout/AscendingPictureAccentProcess"/>
    <dgm:cxn modelId="{7E23E9E3-6615-404E-8D91-94336FDEC7A3}" type="presParOf" srcId="{2ED748AD-99D2-499D-9423-71E1D133F658}" destId="{173E0848-F4D3-4179-9581-087A8417EAC4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0891A5-95ED-4E8D-BC7E-8618E7E3EA03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D77A33-D33E-49CC-862F-09A5D9B9E3B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0099"/>
              </a:solidFill>
            </a:rPr>
            <a:t>Читательская грамотность</a:t>
          </a:r>
          <a:endParaRPr lang="ru-RU" sz="1200" b="1" dirty="0">
            <a:solidFill>
              <a:srgbClr val="000099"/>
            </a:solidFill>
          </a:endParaRPr>
        </a:p>
      </dgm:t>
    </dgm:pt>
    <dgm:pt modelId="{9301FBD1-C36D-4E59-9B6E-E2FE0CB16AAD}" type="parTrans" cxnId="{90FCD11C-3CF2-4012-8561-C03D10FD19BD}">
      <dgm:prSet/>
      <dgm:spPr/>
      <dgm:t>
        <a:bodyPr/>
        <a:lstStyle/>
        <a:p>
          <a:endParaRPr lang="ru-RU"/>
        </a:p>
      </dgm:t>
    </dgm:pt>
    <dgm:pt modelId="{15EEC467-E32E-47B3-A968-1077588EAB63}" type="sibTrans" cxnId="{90FCD11C-3CF2-4012-8561-C03D10FD19B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E4F8A0F6-2198-4F04-A74E-97B5DDFDCB53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0099"/>
              </a:solidFill>
            </a:rPr>
            <a:t>Математическая грамотность</a:t>
          </a:r>
          <a:endParaRPr lang="ru-RU" sz="1200" b="1" dirty="0">
            <a:solidFill>
              <a:srgbClr val="000099"/>
            </a:solidFill>
          </a:endParaRPr>
        </a:p>
      </dgm:t>
    </dgm:pt>
    <dgm:pt modelId="{9AB1F494-78A9-4B08-A3A7-51A26666AC79}" type="parTrans" cxnId="{F3F28517-3820-479B-A26B-2E2F183C1D72}">
      <dgm:prSet/>
      <dgm:spPr/>
      <dgm:t>
        <a:bodyPr/>
        <a:lstStyle/>
        <a:p>
          <a:endParaRPr lang="ru-RU"/>
        </a:p>
      </dgm:t>
    </dgm:pt>
    <dgm:pt modelId="{6671E798-4F45-4A27-B2CB-F3D883419C92}" type="sibTrans" cxnId="{F3F28517-3820-479B-A26B-2E2F183C1D7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ru-RU"/>
        </a:p>
      </dgm:t>
    </dgm:pt>
    <dgm:pt modelId="{3CEA9901-7A22-4A1B-A659-513A5575E13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0099"/>
              </a:solidFill>
            </a:rPr>
            <a:t>Финансовая грамотность</a:t>
          </a:r>
          <a:endParaRPr lang="ru-RU" sz="1200" b="1" dirty="0">
            <a:solidFill>
              <a:srgbClr val="000099"/>
            </a:solidFill>
          </a:endParaRPr>
        </a:p>
      </dgm:t>
    </dgm:pt>
    <dgm:pt modelId="{0023C3A0-2673-4C48-87C2-CC2BC811B417}" type="parTrans" cxnId="{C2BE1597-491F-41FB-833B-707FED2AA55C}">
      <dgm:prSet/>
      <dgm:spPr/>
      <dgm:t>
        <a:bodyPr/>
        <a:lstStyle/>
        <a:p>
          <a:endParaRPr lang="ru-RU"/>
        </a:p>
      </dgm:t>
    </dgm:pt>
    <dgm:pt modelId="{3CA727D7-6F9D-417B-99C8-2D74E9B1162A}" type="sibTrans" cxnId="{C2BE1597-491F-41FB-833B-707FED2AA55C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8ED40707-1806-4214-8A36-6692A6BC7EF9}">
      <dgm:prSet custT="1"/>
      <dgm:spPr/>
      <dgm:t>
        <a:bodyPr/>
        <a:lstStyle/>
        <a:p>
          <a:r>
            <a:rPr lang="ru-RU" sz="1200" b="1" dirty="0" smtClean="0">
              <a:solidFill>
                <a:srgbClr val="000099"/>
              </a:solidFill>
            </a:rPr>
            <a:t>Естественно-научная грамотность</a:t>
          </a:r>
          <a:endParaRPr lang="ru-RU" sz="1200" b="1" dirty="0">
            <a:solidFill>
              <a:srgbClr val="000099"/>
            </a:solidFill>
          </a:endParaRPr>
        </a:p>
      </dgm:t>
    </dgm:pt>
    <dgm:pt modelId="{69235371-4C84-4B36-9267-B780AD87D7B8}" type="parTrans" cxnId="{836BBEF2-B4DF-41BF-8A5A-09D8393552C0}">
      <dgm:prSet/>
      <dgm:spPr/>
      <dgm:t>
        <a:bodyPr/>
        <a:lstStyle/>
        <a:p>
          <a:endParaRPr lang="ru-RU"/>
        </a:p>
      </dgm:t>
    </dgm:pt>
    <dgm:pt modelId="{E9E7B37D-3B49-4739-A65D-4239CE7DF722}" type="sibTrans" cxnId="{836BBEF2-B4DF-41BF-8A5A-09D8393552C0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ru-RU"/>
        </a:p>
      </dgm:t>
    </dgm:pt>
    <dgm:pt modelId="{6BECA6FC-E686-49D4-92E6-AE48B20486E6}">
      <dgm:prSet custT="1"/>
      <dgm:spPr/>
      <dgm:t>
        <a:bodyPr/>
        <a:lstStyle/>
        <a:p>
          <a:r>
            <a:rPr lang="ru-RU" sz="1200" b="1" dirty="0" smtClean="0">
              <a:solidFill>
                <a:srgbClr val="000099"/>
              </a:solidFill>
            </a:rPr>
            <a:t>Креативное мышление</a:t>
          </a:r>
          <a:endParaRPr lang="ru-RU" sz="1200" b="1" dirty="0">
            <a:solidFill>
              <a:srgbClr val="000099"/>
            </a:solidFill>
          </a:endParaRPr>
        </a:p>
      </dgm:t>
    </dgm:pt>
    <dgm:pt modelId="{4FD05DC6-AD54-45CC-97D7-282E676C7BC2}" type="parTrans" cxnId="{F4754C09-8073-49FA-9CC8-245FF8944399}">
      <dgm:prSet/>
      <dgm:spPr/>
      <dgm:t>
        <a:bodyPr/>
        <a:lstStyle/>
        <a:p>
          <a:endParaRPr lang="ru-RU"/>
        </a:p>
      </dgm:t>
    </dgm:pt>
    <dgm:pt modelId="{83705FC2-4680-4E86-8964-43AE36A1D0FB}" type="sibTrans" cxnId="{F4754C09-8073-49FA-9CC8-245FF8944399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FD6F50CC-88CE-434C-8B88-205A474D4B25}">
      <dgm:prSet custT="1"/>
      <dgm:spPr/>
      <dgm:t>
        <a:bodyPr/>
        <a:lstStyle/>
        <a:p>
          <a:r>
            <a:rPr lang="ru-RU" sz="1200" b="1" dirty="0" smtClean="0">
              <a:solidFill>
                <a:srgbClr val="000099"/>
              </a:solidFill>
            </a:rPr>
            <a:t>Глобальные компетенции</a:t>
          </a:r>
          <a:endParaRPr lang="ru-RU" sz="1200" b="1" dirty="0">
            <a:solidFill>
              <a:srgbClr val="000099"/>
            </a:solidFill>
          </a:endParaRPr>
        </a:p>
      </dgm:t>
    </dgm:pt>
    <dgm:pt modelId="{A0B06324-49C9-4374-8DF7-8EE9539BECEE}" type="parTrans" cxnId="{75FBBD4C-0FF8-438C-9D01-A783AE0B0C3E}">
      <dgm:prSet/>
      <dgm:spPr/>
      <dgm:t>
        <a:bodyPr/>
        <a:lstStyle/>
        <a:p>
          <a:endParaRPr lang="ru-RU"/>
        </a:p>
      </dgm:t>
    </dgm:pt>
    <dgm:pt modelId="{6D25BD57-E22D-4EA7-8117-74F34213E2E5}" type="sibTrans" cxnId="{75FBBD4C-0FF8-438C-9D01-A783AE0B0C3E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ru-RU"/>
        </a:p>
      </dgm:t>
    </dgm:pt>
    <dgm:pt modelId="{D18F3101-964A-4F80-B921-25D0F1ACE3BD}" type="pres">
      <dgm:prSet presAssocID="{540891A5-95ED-4E8D-BC7E-8618E7E3EA03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936E5F9A-7358-4BB9-9F17-42788FEDED8E}" type="pres">
      <dgm:prSet presAssocID="{9AD77A33-D33E-49CC-862F-09A5D9B9E3B2}" presName="text1" presStyleCnt="0"/>
      <dgm:spPr/>
    </dgm:pt>
    <dgm:pt modelId="{BD39DA50-5E2A-4261-AEBF-ED749F10677B}" type="pres">
      <dgm:prSet presAssocID="{9AD77A33-D33E-49CC-862F-09A5D9B9E3B2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C4BAA-7080-4F42-BC8B-619536FE8E72}" type="pres">
      <dgm:prSet presAssocID="{9AD77A33-D33E-49CC-862F-09A5D9B9E3B2}" presName="textaccent1" presStyleCnt="0"/>
      <dgm:spPr/>
    </dgm:pt>
    <dgm:pt modelId="{F1ED49B1-227F-4B4D-A3AE-E6C32D2AF930}" type="pres">
      <dgm:prSet presAssocID="{9AD77A33-D33E-49CC-862F-09A5D9B9E3B2}" presName="accentRepeatNode" presStyleLbl="solidAlignAcc1" presStyleIdx="0" presStyleCnt="12"/>
      <dgm:spPr/>
    </dgm:pt>
    <dgm:pt modelId="{0A23473B-B585-44EB-B064-85A3136B0EE0}" type="pres">
      <dgm:prSet presAssocID="{15EEC467-E32E-47B3-A968-1077588EAB63}" presName="image1" presStyleCnt="0"/>
      <dgm:spPr/>
    </dgm:pt>
    <dgm:pt modelId="{C8CCC377-DCC8-49C5-BEBF-83B95DABF609}" type="pres">
      <dgm:prSet presAssocID="{15EEC467-E32E-47B3-A968-1077588EAB63}" presName="imageRepeatNode" presStyleLbl="alignAcc1" presStyleIdx="0" presStyleCnt="6"/>
      <dgm:spPr/>
      <dgm:t>
        <a:bodyPr/>
        <a:lstStyle/>
        <a:p>
          <a:endParaRPr lang="ru-RU"/>
        </a:p>
      </dgm:t>
    </dgm:pt>
    <dgm:pt modelId="{37D77C2F-382A-4E73-9E20-07F5A1D2FF4E}" type="pres">
      <dgm:prSet presAssocID="{15EEC467-E32E-47B3-A968-1077588EAB63}" presName="imageaccent1" presStyleCnt="0"/>
      <dgm:spPr/>
    </dgm:pt>
    <dgm:pt modelId="{89A33A56-62A5-4DB6-AB08-69B6BE7FC7FE}" type="pres">
      <dgm:prSet presAssocID="{15EEC467-E32E-47B3-A968-1077588EAB63}" presName="accentRepeatNode" presStyleLbl="solidAlignAcc1" presStyleIdx="1" presStyleCnt="12"/>
      <dgm:spPr/>
    </dgm:pt>
    <dgm:pt modelId="{9855DABC-EE65-4495-8C02-BBF7A03AFBB2}" type="pres">
      <dgm:prSet presAssocID="{8ED40707-1806-4214-8A36-6692A6BC7EF9}" presName="text2" presStyleCnt="0"/>
      <dgm:spPr/>
    </dgm:pt>
    <dgm:pt modelId="{E5D36B9F-9D4C-4F32-BC08-1C535150220D}" type="pres">
      <dgm:prSet presAssocID="{8ED40707-1806-4214-8A36-6692A6BC7EF9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D7984-F48B-4FFA-8A20-18040431A889}" type="pres">
      <dgm:prSet presAssocID="{8ED40707-1806-4214-8A36-6692A6BC7EF9}" presName="textaccent2" presStyleCnt="0"/>
      <dgm:spPr/>
    </dgm:pt>
    <dgm:pt modelId="{361E4605-01A4-463D-B4FF-EB975D13D6F8}" type="pres">
      <dgm:prSet presAssocID="{8ED40707-1806-4214-8A36-6692A6BC7EF9}" presName="accentRepeatNode" presStyleLbl="solidAlignAcc1" presStyleIdx="2" presStyleCnt="12"/>
      <dgm:spPr/>
    </dgm:pt>
    <dgm:pt modelId="{DE60BEFB-F0B5-4760-997A-89C310AC2875}" type="pres">
      <dgm:prSet presAssocID="{E9E7B37D-3B49-4739-A65D-4239CE7DF722}" presName="image2" presStyleCnt="0"/>
      <dgm:spPr/>
    </dgm:pt>
    <dgm:pt modelId="{1CA063C1-A81D-4AD2-8994-37A31C85CA1B}" type="pres">
      <dgm:prSet presAssocID="{E9E7B37D-3B49-4739-A65D-4239CE7DF722}" presName="imageRepeatNode" presStyleLbl="alignAcc1" presStyleIdx="1" presStyleCnt="6"/>
      <dgm:spPr/>
      <dgm:t>
        <a:bodyPr/>
        <a:lstStyle/>
        <a:p>
          <a:endParaRPr lang="ru-RU"/>
        </a:p>
      </dgm:t>
    </dgm:pt>
    <dgm:pt modelId="{2723BFFF-EB91-4F4B-B005-AA34A4C48F7A}" type="pres">
      <dgm:prSet presAssocID="{E9E7B37D-3B49-4739-A65D-4239CE7DF722}" presName="imageaccent2" presStyleCnt="0"/>
      <dgm:spPr/>
    </dgm:pt>
    <dgm:pt modelId="{2F38A4CF-083A-4F84-9AE1-8EE3494BA8C2}" type="pres">
      <dgm:prSet presAssocID="{E9E7B37D-3B49-4739-A65D-4239CE7DF722}" presName="accentRepeatNode" presStyleLbl="solidAlignAcc1" presStyleIdx="3" presStyleCnt="12"/>
      <dgm:spPr/>
    </dgm:pt>
    <dgm:pt modelId="{60B1C5EC-E4BE-45B5-A6EC-D18A1514D7F4}" type="pres">
      <dgm:prSet presAssocID="{E4F8A0F6-2198-4F04-A74E-97B5DDFDCB53}" presName="text3" presStyleCnt="0"/>
      <dgm:spPr/>
    </dgm:pt>
    <dgm:pt modelId="{BAA56F50-A9DC-494F-9E78-F7CD9A2C6BB3}" type="pres">
      <dgm:prSet presAssocID="{E4F8A0F6-2198-4F04-A74E-97B5DDFDCB53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DE13C-4D5F-4885-BC62-0C0C08A0467E}" type="pres">
      <dgm:prSet presAssocID="{E4F8A0F6-2198-4F04-A74E-97B5DDFDCB53}" presName="textaccent3" presStyleCnt="0"/>
      <dgm:spPr/>
    </dgm:pt>
    <dgm:pt modelId="{F99B99A6-496C-4356-9027-EC32644962FA}" type="pres">
      <dgm:prSet presAssocID="{E4F8A0F6-2198-4F04-A74E-97B5DDFDCB53}" presName="accentRepeatNode" presStyleLbl="solidAlignAcc1" presStyleIdx="4" presStyleCnt="12"/>
      <dgm:spPr/>
    </dgm:pt>
    <dgm:pt modelId="{60C9D986-EC5E-4246-8F95-16E691F48711}" type="pres">
      <dgm:prSet presAssocID="{6671E798-4F45-4A27-B2CB-F3D883419C92}" presName="image3" presStyleCnt="0"/>
      <dgm:spPr/>
    </dgm:pt>
    <dgm:pt modelId="{D175193F-16E5-488D-83D5-365DDE45D25C}" type="pres">
      <dgm:prSet presAssocID="{6671E798-4F45-4A27-B2CB-F3D883419C92}" presName="imageRepeatNode" presStyleLbl="alignAcc1" presStyleIdx="2" presStyleCnt="6"/>
      <dgm:spPr/>
      <dgm:t>
        <a:bodyPr/>
        <a:lstStyle/>
        <a:p>
          <a:endParaRPr lang="ru-RU"/>
        </a:p>
      </dgm:t>
    </dgm:pt>
    <dgm:pt modelId="{2936A404-48D6-41BC-AF07-0C3ADDAA369F}" type="pres">
      <dgm:prSet presAssocID="{6671E798-4F45-4A27-B2CB-F3D883419C92}" presName="imageaccent3" presStyleCnt="0"/>
      <dgm:spPr/>
    </dgm:pt>
    <dgm:pt modelId="{24117920-AB8D-4F57-90CA-EF8352CDAF4B}" type="pres">
      <dgm:prSet presAssocID="{6671E798-4F45-4A27-B2CB-F3D883419C92}" presName="accentRepeatNode" presStyleLbl="solidAlignAcc1" presStyleIdx="5" presStyleCnt="12"/>
      <dgm:spPr/>
    </dgm:pt>
    <dgm:pt modelId="{F7B69885-9AB9-4C19-8C4C-5E72669BE903}" type="pres">
      <dgm:prSet presAssocID="{FD6F50CC-88CE-434C-8B88-205A474D4B25}" presName="text4" presStyleCnt="0"/>
      <dgm:spPr/>
    </dgm:pt>
    <dgm:pt modelId="{1E5A2CD1-6550-401B-A32C-803D327D0F57}" type="pres">
      <dgm:prSet presAssocID="{FD6F50CC-88CE-434C-8B88-205A474D4B25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5FFE3-4C96-403A-815C-37476A53423F}" type="pres">
      <dgm:prSet presAssocID="{FD6F50CC-88CE-434C-8B88-205A474D4B25}" presName="textaccent4" presStyleCnt="0"/>
      <dgm:spPr/>
    </dgm:pt>
    <dgm:pt modelId="{6E943B7A-D103-46FD-81A0-BF59BA1E5A5D}" type="pres">
      <dgm:prSet presAssocID="{FD6F50CC-88CE-434C-8B88-205A474D4B25}" presName="accentRepeatNode" presStyleLbl="solidAlignAcc1" presStyleIdx="6" presStyleCnt="12"/>
      <dgm:spPr/>
    </dgm:pt>
    <dgm:pt modelId="{AB5BFC74-B9A2-4575-BBBA-C0E9329C277B}" type="pres">
      <dgm:prSet presAssocID="{6D25BD57-E22D-4EA7-8117-74F34213E2E5}" presName="image4" presStyleCnt="0"/>
      <dgm:spPr/>
    </dgm:pt>
    <dgm:pt modelId="{FD99034E-56E4-4906-AB03-BE8DD1EBB868}" type="pres">
      <dgm:prSet presAssocID="{6D25BD57-E22D-4EA7-8117-74F34213E2E5}" presName="imageRepeatNode" presStyleLbl="alignAcc1" presStyleIdx="3" presStyleCnt="6"/>
      <dgm:spPr/>
      <dgm:t>
        <a:bodyPr/>
        <a:lstStyle/>
        <a:p>
          <a:endParaRPr lang="ru-RU"/>
        </a:p>
      </dgm:t>
    </dgm:pt>
    <dgm:pt modelId="{E7D1C30A-E3FE-45A6-BE49-3D8E005B49FE}" type="pres">
      <dgm:prSet presAssocID="{6D25BD57-E22D-4EA7-8117-74F34213E2E5}" presName="imageaccent4" presStyleCnt="0"/>
      <dgm:spPr/>
    </dgm:pt>
    <dgm:pt modelId="{512E6D3A-AF9E-4A38-B775-66E08DADDA39}" type="pres">
      <dgm:prSet presAssocID="{6D25BD57-E22D-4EA7-8117-74F34213E2E5}" presName="accentRepeatNode" presStyleLbl="solidAlignAcc1" presStyleIdx="7" presStyleCnt="12"/>
      <dgm:spPr/>
    </dgm:pt>
    <dgm:pt modelId="{CD8B8ABB-B7D6-4B2C-9663-096082C20802}" type="pres">
      <dgm:prSet presAssocID="{6BECA6FC-E686-49D4-92E6-AE48B20486E6}" presName="text5" presStyleCnt="0"/>
      <dgm:spPr/>
    </dgm:pt>
    <dgm:pt modelId="{72A13F9B-6423-44EF-9715-CBA4E1A42187}" type="pres">
      <dgm:prSet presAssocID="{6BECA6FC-E686-49D4-92E6-AE48B20486E6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7974B-4BBF-4BB6-BB2E-D2B3A3D8A1E8}" type="pres">
      <dgm:prSet presAssocID="{6BECA6FC-E686-49D4-92E6-AE48B20486E6}" presName="textaccent5" presStyleCnt="0"/>
      <dgm:spPr/>
    </dgm:pt>
    <dgm:pt modelId="{7476ABC3-73B5-40E2-BC1E-FE32A1C3D914}" type="pres">
      <dgm:prSet presAssocID="{6BECA6FC-E686-49D4-92E6-AE48B20486E6}" presName="accentRepeatNode" presStyleLbl="solidAlignAcc1" presStyleIdx="8" presStyleCnt="12"/>
      <dgm:spPr/>
    </dgm:pt>
    <dgm:pt modelId="{5B59B809-FD58-41CB-A9E4-BBB144289498}" type="pres">
      <dgm:prSet presAssocID="{83705FC2-4680-4E86-8964-43AE36A1D0FB}" presName="image5" presStyleCnt="0"/>
      <dgm:spPr/>
    </dgm:pt>
    <dgm:pt modelId="{3C96AD71-47C8-4956-A065-9DA1C35CC988}" type="pres">
      <dgm:prSet presAssocID="{83705FC2-4680-4E86-8964-43AE36A1D0FB}" presName="imageRepeatNode" presStyleLbl="alignAcc1" presStyleIdx="4" presStyleCnt="6"/>
      <dgm:spPr/>
      <dgm:t>
        <a:bodyPr/>
        <a:lstStyle/>
        <a:p>
          <a:endParaRPr lang="ru-RU"/>
        </a:p>
      </dgm:t>
    </dgm:pt>
    <dgm:pt modelId="{EB4C4642-1126-43B6-A7FF-F982311BEC2B}" type="pres">
      <dgm:prSet presAssocID="{83705FC2-4680-4E86-8964-43AE36A1D0FB}" presName="imageaccent5" presStyleCnt="0"/>
      <dgm:spPr/>
    </dgm:pt>
    <dgm:pt modelId="{DD7DF6A3-46BB-41DA-877F-07B607773CE9}" type="pres">
      <dgm:prSet presAssocID="{83705FC2-4680-4E86-8964-43AE36A1D0FB}" presName="accentRepeatNode" presStyleLbl="solidAlignAcc1" presStyleIdx="9" presStyleCnt="12"/>
      <dgm:spPr/>
    </dgm:pt>
    <dgm:pt modelId="{5EF3ECEE-F7C1-482F-9478-84EECEE78ED3}" type="pres">
      <dgm:prSet presAssocID="{3CEA9901-7A22-4A1B-A659-513A5575E130}" presName="text6" presStyleCnt="0"/>
      <dgm:spPr/>
    </dgm:pt>
    <dgm:pt modelId="{857202EA-B47C-4E26-A947-0E2259201E44}" type="pres">
      <dgm:prSet presAssocID="{3CEA9901-7A22-4A1B-A659-513A5575E130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B3BB5-52FE-4EDA-A7D7-B6F69A011DF2}" type="pres">
      <dgm:prSet presAssocID="{3CEA9901-7A22-4A1B-A659-513A5575E130}" presName="textaccent6" presStyleCnt="0"/>
      <dgm:spPr/>
    </dgm:pt>
    <dgm:pt modelId="{516A0237-C360-40C7-AB7E-C6503FF1D1AC}" type="pres">
      <dgm:prSet presAssocID="{3CEA9901-7A22-4A1B-A659-513A5575E130}" presName="accentRepeatNode" presStyleLbl="solidAlignAcc1" presStyleIdx="10" presStyleCnt="12"/>
      <dgm:spPr/>
    </dgm:pt>
    <dgm:pt modelId="{C28F76A7-533E-43C7-AC7B-9F591EB8B9EB}" type="pres">
      <dgm:prSet presAssocID="{3CA727D7-6F9D-417B-99C8-2D74E9B1162A}" presName="image6" presStyleCnt="0"/>
      <dgm:spPr/>
    </dgm:pt>
    <dgm:pt modelId="{E8918F7B-0A33-402B-8388-B2925CDB66D5}" type="pres">
      <dgm:prSet presAssocID="{3CA727D7-6F9D-417B-99C8-2D74E9B1162A}" presName="imageRepeatNode" presStyleLbl="alignAcc1" presStyleIdx="5" presStyleCnt="6"/>
      <dgm:spPr/>
      <dgm:t>
        <a:bodyPr/>
        <a:lstStyle/>
        <a:p>
          <a:endParaRPr lang="ru-RU"/>
        </a:p>
      </dgm:t>
    </dgm:pt>
    <dgm:pt modelId="{6EA3AC4B-FCCB-4C6F-B6C4-B428822E9377}" type="pres">
      <dgm:prSet presAssocID="{3CA727D7-6F9D-417B-99C8-2D74E9B1162A}" presName="imageaccent6" presStyleCnt="0"/>
      <dgm:spPr/>
    </dgm:pt>
    <dgm:pt modelId="{BA38256D-8764-43BB-9E41-17D884A10357}" type="pres">
      <dgm:prSet presAssocID="{3CA727D7-6F9D-417B-99C8-2D74E9B1162A}" presName="accentRepeatNode" presStyleLbl="solidAlignAcc1" presStyleIdx="11" presStyleCnt="12"/>
      <dgm:spPr/>
    </dgm:pt>
  </dgm:ptLst>
  <dgm:cxnLst>
    <dgm:cxn modelId="{836BBEF2-B4DF-41BF-8A5A-09D8393552C0}" srcId="{540891A5-95ED-4E8D-BC7E-8618E7E3EA03}" destId="{8ED40707-1806-4214-8A36-6692A6BC7EF9}" srcOrd="1" destOrd="0" parTransId="{69235371-4C84-4B36-9267-B780AD87D7B8}" sibTransId="{E9E7B37D-3B49-4739-A65D-4239CE7DF722}"/>
    <dgm:cxn modelId="{BCFEFD73-20F0-4C09-91E7-17F638B547A6}" type="presOf" srcId="{83705FC2-4680-4E86-8964-43AE36A1D0FB}" destId="{3C96AD71-47C8-4956-A065-9DA1C35CC988}" srcOrd="0" destOrd="0" presId="urn:microsoft.com/office/officeart/2008/layout/HexagonCluster"/>
    <dgm:cxn modelId="{E44DA10C-95EA-41C4-9BAC-3A974ECD58A9}" type="presOf" srcId="{6BECA6FC-E686-49D4-92E6-AE48B20486E6}" destId="{72A13F9B-6423-44EF-9715-CBA4E1A42187}" srcOrd="0" destOrd="0" presId="urn:microsoft.com/office/officeart/2008/layout/HexagonCluster"/>
    <dgm:cxn modelId="{90FCD11C-3CF2-4012-8561-C03D10FD19BD}" srcId="{540891A5-95ED-4E8D-BC7E-8618E7E3EA03}" destId="{9AD77A33-D33E-49CC-862F-09A5D9B9E3B2}" srcOrd="0" destOrd="0" parTransId="{9301FBD1-C36D-4E59-9B6E-E2FE0CB16AAD}" sibTransId="{15EEC467-E32E-47B3-A968-1077588EAB63}"/>
    <dgm:cxn modelId="{DDF6E885-A3D1-4028-A1D9-EA6272D410E5}" type="presOf" srcId="{3CA727D7-6F9D-417B-99C8-2D74E9B1162A}" destId="{E8918F7B-0A33-402B-8388-B2925CDB66D5}" srcOrd="0" destOrd="0" presId="urn:microsoft.com/office/officeart/2008/layout/HexagonCluster"/>
    <dgm:cxn modelId="{0CAA9930-1C4D-471E-86D3-E14960EBEBC2}" type="presOf" srcId="{E4F8A0F6-2198-4F04-A74E-97B5DDFDCB53}" destId="{BAA56F50-A9DC-494F-9E78-F7CD9A2C6BB3}" srcOrd="0" destOrd="0" presId="urn:microsoft.com/office/officeart/2008/layout/HexagonCluster"/>
    <dgm:cxn modelId="{B19B5F2F-F8E4-4C2E-8BC0-4C7CB73DE72F}" type="presOf" srcId="{3CEA9901-7A22-4A1B-A659-513A5575E130}" destId="{857202EA-B47C-4E26-A947-0E2259201E44}" srcOrd="0" destOrd="0" presId="urn:microsoft.com/office/officeart/2008/layout/HexagonCluster"/>
    <dgm:cxn modelId="{C2BE1597-491F-41FB-833B-707FED2AA55C}" srcId="{540891A5-95ED-4E8D-BC7E-8618E7E3EA03}" destId="{3CEA9901-7A22-4A1B-A659-513A5575E130}" srcOrd="5" destOrd="0" parTransId="{0023C3A0-2673-4C48-87C2-CC2BC811B417}" sibTransId="{3CA727D7-6F9D-417B-99C8-2D74E9B1162A}"/>
    <dgm:cxn modelId="{AD337975-A90D-4E05-850C-7AA2A7A71BA9}" type="presOf" srcId="{FD6F50CC-88CE-434C-8B88-205A474D4B25}" destId="{1E5A2CD1-6550-401B-A32C-803D327D0F57}" srcOrd="0" destOrd="0" presId="urn:microsoft.com/office/officeart/2008/layout/HexagonCluster"/>
    <dgm:cxn modelId="{F4754C09-8073-49FA-9CC8-245FF8944399}" srcId="{540891A5-95ED-4E8D-BC7E-8618E7E3EA03}" destId="{6BECA6FC-E686-49D4-92E6-AE48B20486E6}" srcOrd="4" destOrd="0" parTransId="{4FD05DC6-AD54-45CC-97D7-282E676C7BC2}" sibTransId="{83705FC2-4680-4E86-8964-43AE36A1D0FB}"/>
    <dgm:cxn modelId="{BEFA58AC-462A-49B5-898B-7C9DBA87C5D9}" type="presOf" srcId="{6D25BD57-E22D-4EA7-8117-74F34213E2E5}" destId="{FD99034E-56E4-4906-AB03-BE8DD1EBB868}" srcOrd="0" destOrd="0" presId="urn:microsoft.com/office/officeart/2008/layout/HexagonCluster"/>
    <dgm:cxn modelId="{387C037D-EE40-456C-85AD-50A4BB8C6C73}" type="presOf" srcId="{6671E798-4F45-4A27-B2CB-F3D883419C92}" destId="{D175193F-16E5-488D-83D5-365DDE45D25C}" srcOrd="0" destOrd="0" presId="urn:microsoft.com/office/officeart/2008/layout/HexagonCluster"/>
    <dgm:cxn modelId="{F3F28517-3820-479B-A26B-2E2F183C1D72}" srcId="{540891A5-95ED-4E8D-BC7E-8618E7E3EA03}" destId="{E4F8A0F6-2198-4F04-A74E-97B5DDFDCB53}" srcOrd="2" destOrd="0" parTransId="{9AB1F494-78A9-4B08-A3A7-51A26666AC79}" sibTransId="{6671E798-4F45-4A27-B2CB-F3D883419C92}"/>
    <dgm:cxn modelId="{FB410FC3-61B3-4DCD-94C4-ADB690EEAA1A}" type="presOf" srcId="{8ED40707-1806-4214-8A36-6692A6BC7EF9}" destId="{E5D36B9F-9D4C-4F32-BC08-1C535150220D}" srcOrd="0" destOrd="0" presId="urn:microsoft.com/office/officeart/2008/layout/HexagonCluster"/>
    <dgm:cxn modelId="{32D553FC-B829-4305-8069-21F25CC79BA7}" type="presOf" srcId="{15EEC467-E32E-47B3-A968-1077588EAB63}" destId="{C8CCC377-DCC8-49C5-BEBF-83B95DABF609}" srcOrd="0" destOrd="0" presId="urn:microsoft.com/office/officeart/2008/layout/HexagonCluster"/>
    <dgm:cxn modelId="{F3A4701C-33E7-42AE-8EC4-48A9ACC444C8}" type="presOf" srcId="{540891A5-95ED-4E8D-BC7E-8618E7E3EA03}" destId="{D18F3101-964A-4F80-B921-25D0F1ACE3BD}" srcOrd="0" destOrd="0" presId="urn:microsoft.com/office/officeart/2008/layout/HexagonCluster"/>
    <dgm:cxn modelId="{75FBBD4C-0FF8-438C-9D01-A783AE0B0C3E}" srcId="{540891A5-95ED-4E8D-BC7E-8618E7E3EA03}" destId="{FD6F50CC-88CE-434C-8B88-205A474D4B25}" srcOrd="3" destOrd="0" parTransId="{A0B06324-49C9-4374-8DF7-8EE9539BECEE}" sibTransId="{6D25BD57-E22D-4EA7-8117-74F34213E2E5}"/>
    <dgm:cxn modelId="{C5CE9C33-5BA2-4BC0-9E8D-1BE15B1B9B89}" type="presOf" srcId="{E9E7B37D-3B49-4739-A65D-4239CE7DF722}" destId="{1CA063C1-A81D-4AD2-8994-37A31C85CA1B}" srcOrd="0" destOrd="0" presId="urn:microsoft.com/office/officeart/2008/layout/HexagonCluster"/>
    <dgm:cxn modelId="{8CD4C5E5-ACA1-45AF-9B40-3C403D36CF8E}" type="presOf" srcId="{9AD77A33-D33E-49CC-862F-09A5D9B9E3B2}" destId="{BD39DA50-5E2A-4261-AEBF-ED749F10677B}" srcOrd="0" destOrd="0" presId="urn:microsoft.com/office/officeart/2008/layout/HexagonCluster"/>
    <dgm:cxn modelId="{2FD01472-E5D2-4480-8CDE-B4C67F04F2C9}" type="presParOf" srcId="{D18F3101-964A-4F80-B921-25D0F1ACE3BD}" destId="{936E5F9A-7358-4BB9-9F17-42788FEDED8E}" srcOrd="0" destOrd="0" presId="urn:microsoft.com/office/officeart/2008/layout/HexagonCluster"/>
    <dgm:cxn modelId="{0EBF9391-EE48-4E21-AD31-9A66719D7B73}" type="presParOf" srcId="{936E5F9A-7358-4BB9-9F17-42788FEDED8E}" destId="{BD39DA50-5E2A-4261-AEBF-ED749F10677B}" srcOrd="0" destOrd="0" presId="urn:microsoft.com/office/officeart/2008/layout/HexagonCluster"/>
    <dgm:cxn modelId="{EA650F71-18AC-4476-AAD9-856270C331F4}" type="presParOf" srcId="{D18F3101-964A-4F80-B921-25D0F1ACE3BD}" destId="{01DC4BAA-7080-4F42-BC8B-619536FE8E72}" srcOrd="1" destOrd="0" presId="urn:microsoft.com/office/officeart/2008/layout/HexagonCluster"/>
    <dgm:cxn modelId="{A27E3A67-A96C-4F4D-A8B8-148DBF12D558}" type="presParOf" srcId="{01DC4BAA-7080-4F42-BC8B-619536FE8E72}" destId="{F1ED49B1-227F-4B4D-A3AE-E6C32D2AF930}" srcOrd="0" destOrd="0" presId="urn:microsoft.com/office/officeart/2008/layout/HexagonCluster"/>
    <dgm:cxn modelId="{718F7A65-FFAD-4B38-8F5F-F1594562B73F}" type="presParOf" srcId="{D18F3101-964A-4F80-B921-25D0F1ACE3BD}" destId="{0A23473B-B585-44EB-B064-85A3136B0EE0}" srcOrd="2" destOrd="0" presId="urn:microsoft.com/office/officeart/2008/layout/HexagonCluster"/>
    <dgm:cxn modelId="{35BCC5A4-5ECE-49E0-9424-A4358C5BB2B6}" type="presParOf" srcId="{0A23473B-B585-44EB-B064-85A3136B0EE0}" destId="{C8CCC377-DCC8-49C5-BEBF-83B95DABF609}" srcOrd="0" destOrd="0" presId="urn:microsoft.com/office/officeart/2008/layout/HexagonCluster"/>
    <dgm:cxn modelId="{316E5662-6A8F-4B14-9D7F-441AE08FB3FF}" type="presParOf" srcId="{D18F3101-964A-4F80-B921-25D0F1ACE3BD}" destId="{37D77C2F-382A-4E73-9E20-07F5A1D2FF4E}" srcOrd="3" destOrd="0" presId="urn:microsoft.com/office/officeart/2008/layout/HexagonCluster"/>
    <dgm:cxn modelId="{1E4B53A3-6378-49D2-981D-6130A0A6243D}" type="presParOf" srcId="{37D77C2F-382A-4E73-9E20-07F5A1D2FF4E}" destId="{89A33A56-62A5-4DB6-AB08-69B6BE7FC7FE}" srcOrd="0" destOrd="0" presId="urn:microsoft.com/office/officeart/2008/layout/HexagonCluster"/>
    <dgm:cxn modelId="{81E330C9-1B3E-4A65-AAEE-44E7690F717B}" type="presParOf" srcId="{D18F3101-964A-4F80-B921-25D0F1ACE3BD}" destId="{9855DABC-EE65-4495-8C02-BBF7A03AFBB2}" srcOrd="4" destOrd="0" presId="urn:microsoft.com/office/officeart/2008/layout/HexagonCluster"/>
    <dgm:cxn modelId="{BA2B0E65-6821-4CBB-8F0E-D2B7962946CF}" type="presParOf" srcId="{9855DABC-EE65-4495-8C02-BBF7A03AFBB2}" destId="{E5D36B9F-9D4C-4F32-BC08-1C535150220D}" srcOrd="0" destOrd="0" presId="urn:microsoft.com/office/officeart/2008/layout/HexagonCluster"/>
    <dgm:cxn modelId="{8F9B7D72-E9E6-4F03-AC2B-8C72AF96F6BA}" type="presParOf" srcId="{D18F3101-964A-4F80-B921-25D0F1ACE3BD}" destId="{CDED7984-F48B-4FFA-8A20-18040431A889}" srcOrd="5" destOrd="0" presId="urn:microsoft.com/office/officeart/2008/layout/HexagonCluster"/>
    <dgm:cxn modelId="{9BBFBCF3-249F-4F96-B1C9-5B92D4069D39}" type="presParOf" srcId="{CDED7984-F48B-4FFA-8A20-18040431A889}" destId="{361E4605-01A4-463D-B4FF-EB975D13D6F8}" srcOrd="0" destOrd="0" presId="urn:microsoft.com/office/officeart/2008/layout/HexagonCluster"/>
    <dgm:cxn modelId="{67CE8D70-5A58-4AA6-9D91-FB91E204E82D}" type="presParOf" srcId="{D18F3101-964A-4F80-B921-25D0F1ACE3BD}" destId="{DE60BEFB-F0B5-4760-997A-89C310AC2875}" srcOrd="6" destOrd="0" presId="urn:microsoft.com/office/officeart/2008/layout/HexagonCluster"/>
    <dgm:cxn modelId="{0784F31B-BB0D-4C50-A880-829F4841FCB1}" type="presParOf" srcId="{DE60BEFB-F0B5-4760-997A-89C310AC2875}" destId="{1CA063C1-A81D-4AD2-8994-37A31C85CA1B}" srcOrd="0" destOrd="0" presId="urn:microsoft.com/office/officeart/2008/layout/HexagonCluster"/>
    <dgm:cxn modelId="{0F1DFD9D-C9B9-48B7-A6C7-AEA09A2B0F3E}" type="presParOf" srcId="{D18F3101-964A-4F80-B921-25D0F1ACE3BD}" destId="{2723BFFF-EB91-4F4B-B005-AA34A4C48F7A}" srcOrd="7" destOrd="0" presId="urn:microsoft.com/office/officeart/2008/layout/HexagonCluster"/>
    <dgm:cxn modelId="{F9C8AC38-5EE5-444B-B3A3-C48D4A351DAF}" type="presParOf" srcId="{2723BFFF-EB91-4F4B-B005-AA34A4C48F7A}" destId="{2F38A4CF-083A-4F84-9AE1-8EE3494BA8C2}" srcOrd="0" destOrd="0" presId="urn:microsoft.com/office/officeart/2008/layout/HexagonCluster"/>
    <dgm:cxn modelId="{019604C8-D8C6-458C-914C-CDF2315BBE7E}" type="presParOf" srcId="{D18F3101-964A-4F80-B921-25D0F1ACE3BD}" destId="{60B1C5EC-E4BE-45B5-A6EC-D18A1514D7F4}" srcOrd="8" destOrd="0" presId="urn:microsoft.com/office/officeart/2008/layout/HexagonCluster"/>
    <dgm:cxn modelId="{CBF9B608-5039-4FA1-94CC-95E90E389CC5}" type="presParOf" srcId="{60B1C5EC-E4BE-45B5-A6EC-D18A1514D7F4}" destId="{BAA56F50-A9DC-494F-9E78-F7CD9A2C6BB3}" srcOrd="0" destOrd="0" presId="urn:microsoft.com/office/officeart/2008/layout/HexagonCluster"/>
    <dgm:cxn modelId="{6C410711-C7FC-4494-9A81-4924AE894519}" type="presParOf" srcId="{D18F3101-964A-4F80-B921-25D0F1ACE3BD}" destId="{308DE13C-4D5F-4885-BC62-0C0C08A0467E}" srcOrd="9" destOrd="0" presId="urn:microsoft.com/office/officeart/2008/layout/HexagonCluster"/>
    <dgm:cxn modelId="{3B4DE2E8-A02A-42A7-89D5-709053C06A7C}" type="presParOf" srcId="{308DE13C-4D5F-4885-BC62-0C0C08A0467E}" destId="{F99B99A6-496C-4356-9027-EC32644962FA}" srcOrd="0" destOrd="0" presId="urn:microsoft.com/office/officeart/2008/layout/HexagonCluster"/>
    <dgm:cxn modelId="{24A133A8-6635-4AD1-8B2D-EC2916B7D5EE}" type="presParOf" srcId="{D18F3101-964A-4F80-B921-25D0F1ACE3BD}" destId="{60C9D986-EC5E-4246-8F95-16E691F48711}" srcOrd="10" destOrd="0" presId="urn:microsoft.com/office/officeart/2008/layout/HexagonCluster"/>
    <dgm:cxn modelId="{EFAC79F8-8D08-4614-8135-DB860F70ADA5}" type="presParOf" srcId="{60C9D986-EC5E-4246-8F95-16E691F48711}" destId="{D175193F-16E5-488D-83D5-365DDE45D25C}" srcOrd="0" destOrd="0" presId="urn:microsoft.com/office/officeart/2008/layout/HexagonCluster"/>
    <dgm:cxn modelId="{799C7950-ECB4-480A-9591-30323B900767}" type="presParOf" srcId="{D18F3101-964A-4F80-B921-25D0F1ACE3BD}" destId="{2936A404-48D6-41BC-AF07-0C3ADDAA369F}" srcOrd="11" destOrd="0" presId="urn:microsoft.com/office/officeart/2008/layout/HexagonCluster"/>
    <dgm:cxn modelId="{95C8DD6B-0228-4D67-949E-75CA1DD31711}" type="presParOf" srcId="{2936A404-48D6-41BC-AF07-0C3ADDAA369F}" destId="{24117920-AB8D-4F57-90CA-EF8352CDAF4B}" srcOrd="0" destOrd="0" presId="urn:microsoft.com/office/officeart/2008/layout/HexagonCluster"/>
    <dgm:cxn modelId="{A8EDCB20-D3D3-40D7-B8F5-229E2A54E2B5}" type="presParOf" srcId="{D18F3101-964A-4F80-B921-25D0F1ACE3BD}" destId="{F7B69885-9AB9-4C19-8C4C-5E72669BE903}" srcOrd="12" destOrd="0" presId="urn:microsoft.com/office/officeart/2008/layout/HexagonCluster"/>
    <dgm:cxn modelId="{6DFDE7C4-127C-485A-9B8A-CFE1C4C52BCB}" type="presParOf" srcId="{F7B69885-9AB9-4C19-8C4C-5E72669BE903}" destId="{1E5A2CD1-6550-401B-A32C-803D327D0F57}" srcOrd="0" destOrd="0" presId="urn:microsoft.com/office/officeart/2008/layout/HexagonCluster"/>
    <dgm:cxn modelId="{72B13134-4D0F-44D4-83BC-ECE37F817E68}" type="presParOf" srcId="{D18F3101-964A-4F80-B921-25D0F1ACE3BD}" destId="{EA95FFE3-4C96-403A-815C-37476A53423F}" srcOrd="13" destOrd="0" presId="urn:microsoft.com/office/officeart/2008/layout/HexagonCluster"/>
    <dgm:cxn modelId="{792EBCD5-CFDC-42D3-A3ED-47EADC747364}" type="presParOf" srcId="{EA95FFE3-4C96-403A-815C-37476A53423F}" destId="{6E943B7A-D103-46FD-81A0-BF59BA1E5A5D}" srcOrd="0" destOrd="0" presId="urn:microsoft.com/office/officeart/2008/layout/HexagonCluster"/>
    <dgm:cxn modelId="{CC6E4D6C-0EFF-4CDE-A590-DBB931185C6C}" type="presParOf" srcId="{D18F3101-964A-4F80-B921-25D0F1ACE3BD}" destId="{AB5BFC74-B9A2-4575-BBBA-C0E9329C277B}" srcOrd="14" destOrd="0" presId="urn:microsoft.com/office/officeart/2008/layout/HexagonCluster"/>
    <dgm:cxn modelId="{39EFCFD3-07E8-4B6B-AB44-DDA63AB4EA67}" type="presParOf" srcId="{AB5BFC74-B9A2-4575-BBBA-C0E9329C277B}" destId="{FD99034E-56E4-4906-AB03-BE8DD1EBB868}" srcOrd="0" destOrd="0" presId="urn:microsoft.com/office/officeart/2008/layout/HexagonCluster"/>
    <dgm:cxn modelId="{39103245-7C39-4C14-8563-EA5356B20867}" type="presParOf" srcId="{D18F3101-964A-4F80-B921-25D0F1ACE3BD}" destId="{E7D1C30A-E3FE-45A6-BE49-3D8E005B49FE}" srcOrd="15" destOrd="0" presId="urn:microsoft.com/office/officeart/2008/layout/HexagonCluster"/>
    <dgm:cxn modelId="{49254FD2-3EEF-4E4F-B17E-73A0E9876B55}" type="presParOf" srcId="{E7D1C30A-E3FE-45A6-BE49-3D8E005B49FE}" destId="{512E6D3A-AF9E-4A38-B775-66E08DADDA39}" srcOrd="0" destOrd="0" presId="urn:microsoft.com/office/officeart/2008/layout/HexagonCluster"/>
    <dgm:cxn modelId="{47D06F41-F54F-4F6E-A25A-0F4199A8E589}" type="presParOf" srcId="{D18F3101-964A-4F80-B921-25D0F1ACE3BD}" destId="{CD8B8ABB-B7D6-4B2C-9663-096082C20802}" srcOrd="16" destOrd="0" presId="urn:microsoft.com/office/officeart/2008/layout/HexagonCluster"/>
    <dgm:cxn modelId="{A2191B52-DAB7-4974-B9DE-EEEC91F817C8}" type="presParOf" srcId="{CD8B8ABB-B7D6-4B2C-9663-096082C20802}" destId="{72A13F9B-6423-44EF-9715-CBA4E1A42187}" srcOrd="0" destOrd="0" presId="urn:microsoft.com/office/officeart/2008/layout/HexagonCluster"/>
    <dgm:cxn modelId="{792F0259-D09B-46D5-BE74-8E11BEE9F7FD}" type="presParOf" srcId="{D18F3101-964A-4F80-B921-25D0F1ACE3BD}" destId="{EA37974B-4BBF-4BB6-BB2E-D2B3A3D8A1E8}" srcOrd="17" destOrd="0" presId="urn:microsoft.com/office/officeart/2008/layout/HexagonCluster"/>
    <dgm:cxn modelId="{CD34A84D-4357-4AFE-9C53-CA8168EC95A7}" type="presParOf" srcId="{EA37974B-4BBF-4BB6-BB2E-D2B3A3D8A1E8}" destId="{7476ABC3-73B5-40E2-BC1E-FE32A1C3D914}" srcOrd="0" destOrd="0" presId="urn:microsoft.com/office/officeart/2008/layout/HexagonCluster"/>
    <dgm:cxn modelId="{6EF417B4-5642-4C68-A15C-2D6F9DA9BD4A}" type="presParOf" srcId="{D18F3101-964A-4F80-B921-25D0F1ACE3BD}" destId="{5B59B809-FD58-41CB-A9E4-BBB144289498}" srcOrd="18" destOrd="0" presId="urn:microsoft.com/office/officeart/2008/layout/HexagonCluster"/>
    <dgm:cxn modelId="{B1AAF932-9308-4F5F-B889-FAD8BFDFF22B}" type="presParOf" srcId="{5B59B809-FD58-41CB-A9E4-BBB144289498}" destId="{3C96AD71-47C8-4956-A065-9DA1C35CC988}" srcOrd="0" destOrd="0" presId="urn:microsoft.com/office/officeart/2008/layout/HexagonCluster"/>
    <dgm:cxn modelId="{5F027927-A45E-4DA5-9493-1BFAC03F0E41}" type="presParOf" srcId="{D18F3101-964A-4F80-B921-25D0F1ACE3BD}" destId="{EB4C4642-1126-43B6-A7FF-F982311BEC2B}" srcOrd="19" destOrd="0" presId="urn:microsoft.com/office/officeart/2008/layout/HexagonCluster"/>
    <dgm:cxn modelId="{5AF9A28F-36D4-4F6C-9F18-154092DB8922}" type="presParOf" srcId="{EB4C4642-1126-43B6-A7FF-F982311BEC2B}" destId="{DD7DF6A3-46BB-41DA-877F-07B607773CE9}" srcOrd="0" destOrd="0" presId="urn:microsoft.com/office/officeart/2008/layout/HexagonCluster"/>
    <dgm:cxn modelId="{2490E8B7-FF16-4F01-B055-E1EAB1852B7D}" type="presParOf" srcId="{D18F3101-964A-4F80-B921-25D0F1ACE3BD}" destId="{5EF3ECEE-F7C1-482F-9478-84EECEE78ED3}" srcOrd="20" destOrd="0" presId="urn:microsoft.com/office/officeart/2008/layout/HexagonCluster"/>
    <dgm:cxn modelId="{A70E5601-C0AD-473B-AC38-E5FA2CF82300}" type="presParOf" srcId="{5EF3ECEE-F7C1-482F-9478-84EECEE78ED3}" destId="{857202EA-B47C-4E26-A947-0E2259201E44}" srcOrd="0" destOrd="0" presId="urn:microsoft.com/office/officeart/2008/layout/HexagonCluster"/>
    <dgm:cxn modelId="{81A482DE-89D0-4FA2-8D10-FDA978E9A97C}" type="presParOf" srcId="{D18F3101-964A-4F80-B921-25D0F1ACE3BD}" destId="{1A6B3BB5-52FE-4EDA-A7D7-B6F69A011DF2}" srcOrd="21" destOrd="0" presId="urn:microsoft.com/office/officeart/2008/layout/HexagonCluster"/>
    <dgm:cxn modelId="{113EC1B0-DC05-420C-B410-1C69D8EDFB83}" type="presParOf" srcId="{1A6B3BB5-52FE-4EDA-A7D7-B6F69A011DF2}" destId="{516A0237-C360-40C7-AB7E-C6503FF1D1AC}" srcOrd="0" destOrd="0" presId="urn:microsoft.com/office/officeart/2008/layout/HexagonCluster"/>
    <dgm:cxn modelId="{704E40F3-7A18-4607-B327-9F5A386785AB}" type="presParOf" srcId="{D18F3101-964A-4F80-B921-25D0F1ACE3BD}" destId="{C28F76A7-533E-43C7-AC7B-9F591EB8B9EB}" srcOrd="22" destOrd="0" presId="urn:microsoft.com/office/officeart/2008/layout/HexagonCluster"/>
    <dgm:cxn modelId="{8C0D109C-91AD-4D36-84FB-E44B03535DE9}" type="presParOf" srcId="{C28F76A7-533E-43C7-AC7B-9F591EB8B9EB}" destId="{E8918F7B-0A33-402B-8388-B2925CDB66D5}" srcOrd="0" destOrd="0" presId="urn:microsoft.com/office/officeart/2008/layout/HexagonCluster"/>
    <dgm:cxn modelId="{B5A5B988-97EF-4899-84BE-3CA0907E1AA2}" type="presParOf" srcId="{D18F3101-964A-4F80-B921-25D0F1ACE3BD}" destId="{6EA3AC4B-FCCB-4C6F-B6C4-B428822E9377}" srcOrd="23" destOrd="0" presId="urn:microsoft.com/office/officeart/2008/layout/HexagonCluster"/>
    <dgm:cxn modelId="{7393A1D9-F2E4-4A19-9C2A-3981ED5892C0}" type="presParOf" srcId="{6EA3AC4B-FCCB-4C6F-B6C4-B428822E9377}" destId="{BA38256D-8764-43BB-9E41-17D884A1035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32F57-F916-40BF-9B73-686882665D0A}">
      <dsp:nvSpPr>
        <dsp:cNvPr id="0" name=""/>
        <dsp:cNvSpPr/>
      </dsp:nvSpPr>
      <dsp:spPr>
        <a:xfrm>
          <a:off x="6041" y="0"/>
          <a:ext cx="4156087" cy="4837309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dirty="0" smtClean="0">
              <a:solidFill>
                <a:srgbClr val="C00000"/>
              </a:solidFill>
            </a:rPr>
            <a:t>неграмотные </a:t>
          </a:r>
          <a:r>
            <a:rPr lang="ru-RU" sz="2000" b="1" kern="1200" dirty="0" smtClean="0"/>
            <a:t>- лица, не умеющее читать и писать; </a:t>
          </a:r>
          <a:endParaRPr lang="ru-RU" sz="2000" b="1" i="1" kern="1200" dirty="0" smtClean="0">
            <a:solidFill>
              <a:srgbClr val="C00000"/>
            </a:solidFill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dirty="0" smtClean="0">
              <a:solidFill>
                <a:srgbClr val="C00000"/>
              </a:solidFill>
            </a:rPr>
            <a:t>полуграмотные</a:t>
          </a:r>
          <a:r>
            <a:rPr lang="ru-RU" sz="2000" b="1" kern="1200" dirty="0" smtClean="0"/>
            <a:t> - лица, умеющее только читать; </a:t>
          </a:r>
          <a:endParaRPr lang="ru-RU" sz="2000" kern="1200" dirty="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dirty="0" smtClean="0">
              <a:solidFill>
                <a:srgbClr val="C00000"/>
              </a:solidFill>
            </a:rPr>
            <a:t>грамотные</a:t>
          </a:r>
          <a:r>
            <a:rPr lang="ru-RU" sz="2000" b="1" kern="1200" dirty="0" smtClean="0"/>
            <a:t> - жители, которые умеют читать тексты с пониманием прочитанного и в состоянии написать краткое изложение о своей повседневной жизни</a:t>
          </a:r>
          <a:endParaRPr lang="ru-RU" sz="2000" kern="1200" dirty="0"/>
        </a:p>
      </dsp:txBody>
      <dsp:txXfrm>
        <a:off x="127769" y="121728"/>
        <a:ext cx="3912631" cy="4593853"/>
      </dsp:txXfrm>
    </dsp:sp>
    <dsp:sp modelId="{8597B0D6-F4BE-4FA6-A3FE-F31C392C704D}">
      <dsp:nvSpPr>
        <dsp:cNvPr id="0" name=""/>
        <dsp:cNvSpPr/>
      </dsp:nvSpPr>
      <dsp:spPr>
        <a:xfrm>
          <a:off x="4548120" y="1903300"/>
          <a:ext cx="818303" cy="1030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548120" y="2109442"/>
        <a:ext cx="572812" cy="618425"/>
      </dsp:txXfrm>
    </dsp:sp>
    <dsp:sp modelId="{A895A112-F857-4AC2-A2E8-32DF8D6C5134}">
      <dsp:nvSpPr>
        <dsp:cNvPr id="0" name=""/>
        <dsp:cNvSpPr/>
      </dsp:nvSpPr>
      <dsp:spPr>
        <a:xfrm>
          <a:off x="5706098" y="0"/>
          <a:ext cx="4610555" cy="4837309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dirty="0" smtClean="0">
              <a:solidFill>
                <a:srgbClr val="C00000"/>
              </a:solidFill>
            </a:rPr>
            <a:t>функционально грамотный </a:t>
          </a:r>
          <a:r>
            <a:rPr lang="ru-RU" sz="2000" b="1" kern="1200" dirty="0" smtClean="0"/>
            <a:t>- тот, кто может принимать участие во всех видах деятельности, в которых грамотность необходима для эффективного функционирования его группы и которые дают ему также возможность продолжать пользоваться чтением, письмом и счётом для своего собственного развития и для дальнейшего развития социального окружения</a:t>
          </a:r>
          <a:endParaRPr lang="ru-RU" sz="2000" kern="1200" dirty="0"/>
        </a:p>
      </dsp:txBody>
      <dsp:txXfrm>
        <a:off x="5841137" y="135039"/>
        <a:ext cx="4340477" cy="4567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D89E0-8AA3-4D4A-B55A-7F1B4850522D}">
      <dsp:nvSpPr>
        <dsp:cNvPr id="0" name=""/>
        <dsp:cNvSpPr/>
      </dsp:nvSpPr>
      <dsp:spPr>
        <a:xfrm>
          <a:off x="2692842" y="3969899"/>
          <a:ext cx="147919" cy="14791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AAD148-D511-4A01-9228-5D46FF4CEC6C}">
      <dsp:nvSpPr>
        <dsp:cNvPr id="0" name=""/>
        <dsp:cNvSpPr/>
      </dsp:nvSpPr>
      <dsp:spPr>
        <a:xfrm>
          <a:off x="2414014" y="4104124"/>
          <a:ext cx="147919" cy="14791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D8E9C8-CAE6-4780-9922-313A3184A36E}">
      <dsp:nvSpPr>
        <dsp:cNvPr id="0" name=""/>
        <dsp:cNvSpPr/>
      </dsp:nvSpPr>
      <dsp:spPr>
        <a:xfrm>
          <a:off x="2121873" y="4210146"/>
          <a:ext cx="147919" cy="14791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B5111D-D807-4E83-8246-D3FC0D8881A4}">
      <dsp:nvSpPr>
        <dsp:cNvPr id="0" name=""/>
        <dsp:cNvSpPr/>
      </dsp:nvSpPr>
      <dsp:spPr>
        <a:xfrm>
          <a:off x="4031514" y="2416122"/>
          <a:ext cx="147919" cy="14791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DB84DE-5C89-41A6-9A1F-D6AA61414F33}">
      <dsp:nvSpPr>
        <dsp:cNvPr id="0" name=""/>
        <dsp:cNvSpPr/>
      </dsp:nvSpPr>
      <dsp:spPr>
        <a:xfrm>
          <a:off x="3919095" y="2689273"/>
          <a:ext cx="147919" cy="14791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30133C-1E0F-4430-A755-463C459D8967}">
      <dsp:nvSpPr>
        <dsp:cNvPr id="0" name=""/>
        <dsp:cNvSpPr/>
      </dsp:nvSpPr>
      <dsp:spPr>
        <a:xfrm>
          <a:off x="3839219" y="359913"/>
          <a:ext cx="147919" cy="14791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1D2B86-3A69-4FAC-BD46-F727B7E3AEE4}">
      <dsp:nvSpPr>
        <dsp:cNvPr id="0" name=""/>
        <dsp:cNvSpPr/>
      </dsp:nvSpPr>
      <dsp:spPr>
        <a:xfrm>
          <a:off x="4044827" y="229344"/>
          <a:ext cx="147919" cy="14791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24255B-51E5-4409-B7C1-89B0CD0C4A7A}">
      <dsp:nvSpPr>
        <dsp:cNvPr id="0" name=""/>
        <dsp:cNvSpPr/>
      </dsp:nvSpPr>
      <dsp:spPr>
        <a:xfrm>
          <a:off x="4250435" y="98774"/>
          <a:ext cx="147919" cy="14791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8B13D9-C907-4499-B198-89410A3E7555}">
      <dsp:nvSpPr>
        <dsp:cNvPr id="0" name=""/>
        <dsp:cNvSpPr/>
      </dsp:nvSpPr>
      <dsp:spPr>
        <a:xfrm>
          <a:off x="4456043" y="229344"/>
          <a:ext cx="147919" cy="14791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7AC795-99EC-4F14-8022-6FA370210E21}">
      <dsp:nvSpPr>
        <dsp:cNvPr id="0" name=""/>
        <dsp:cNvSpPr/>
      </dsp:nvSpPr>
      <dsp:spPr>
        <a:xfrm>
          <a:off x="4661651" y="359913"/>
          <a:ext cx="147919" cy="14791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D915E0-6885-47E2-8822-160A76664039}">
      <dsp:nvSpPr>
        <dsp:cNvPr id="0" name=""/>
        <dsp:cNvSpPr/>
      </dsp:nvSpPr>
      <dsp:spPr>
        <a:xfrm>
          <a:off x="4250435" y="374015"/>
          <a:ext cx="147919" cy="14791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DC54D0-9862-47E3-9B9C-BCAA788439D1}">
      <dsp:nvSpPr>
        <dsp:cNvPr id="0" name=""/>
        <dsp:cNvSpPr/>
      </dsp:nvSpPr>
      <dsp:spPr>
        <a:xfrm>
          <a:off x="4250435" y="649778"/>
          <a:ext cx="147919" cy="14791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4E742A-E0D0-403C-82E4-EBAEAE293F17}">
      <dsp:nvSpPr>
        <dsp:cNvPr id="0" name=""/>
        <dsp:cNvSpPr/>
      </dsp:nvSpPr>
      <dsp:spPr>
        <a:xfrm>
          <a:off x="1701003" y="4460347"/>
          <a:ext cx="3190624" cy="85549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5349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</a:rPr>
            <a:t>Естественнонауч-ная грамотность</a:t>
          </a:r>
          <a:endParaRPr lang="ru-RU" sz="1800" b="1" kern="1200" dirty="0">
            <a:latin typeface="+mn-lt"/>
          </a:endParaRPr>
        </a:p>
      </dsp:txBody>
      <dsp:txXfrm>
        <a:off x="1742765" y="4502109"/>
        <a:ext cx="3107100" cy="771967"/>
      </dsp:txXfrm>
    </dsp:sp>
    <dsp:sp modelId="{65FE51D4-8413-4F2D-8941-8AFE64BE1FBA}">
      <dsp:nvSpPr>
        <dsp:cNvPr id="0" name=""/>
        <dsp:cNvSpPr/>
      </dsp:nvSpPr>
      <dsp:spPr>
        <a:xfrm>
          <a:off x="516206" y="3686098"/>
          <a:ext cx="1479195" cy="1479091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5F89AD4-7283-4C4D-84E7-CD2C7E1914C6}">
      <dsp:nvSpPr>
        <dsp:cNvPr id="0" name=""/>
        <dsp:cNvSpPr/>
      </dsp:nvSpPr>
      <dsp:spPr>
        <a:xfrm>
          <a:off x="3753386" y="3276394"/>
          <a:ext cx="3190624" cy="85549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5349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</a:rPr>
            <a:t>Математическая грамотность</a:t>
          </a:r>
          <a:endParaRPr lang="ru-RU" sz="1800" b="1" kern="1200" dirty="0">
            <a:latin typeface="+mn-lt"/>
          </a:endParaRPr>
        </a:p>
      </dsp:txBody>
      <dsp:txXfrm>
        <a:off x="3795148" y="3318156"/>
        <a:ext cx="3107100" cy="771967"/>
      </dsp:txXfrm>
    </dsp:sp>
    <dsp:sp modelId="{17253171-2E7A-4FC9-946A-D2C9D382D4E7}">
      <dsp:nvSpPr>
        <dsp:cNvPr id="0" name=""/>
        <dsp:cNvSpPr/>
      </dsp:nvSpPr>
      <dsp:spPr>
        <a:xfrm>
          <a:off x="2568590" y="2575213"/>
          <a:ext cx="1479195" cy="1479091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35FB6B6-BC2A-4350-9E12-1716ECD9C1E3}">
      <dsp:nvSpPr>
        <dsp:cNvPr id="0" name=""/>
        <dsp:cNvSpPr/>
      </dsp:nvSpPr>
      <dsp:spPr>
        <a:xfrm>
          <a:off x="4695634" y="1574458"/>
          <a:ext cx="3190624" cy="85549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5349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+mn-lt"/>
            </a:rPr>
            <a:t>Читательская грамотность</a:t>
          </a:r>
          <a:endParaRPr lang="ru-RU" sz="1800" b="1" kern="1200" dirty="0">
            <a:effectLst/>
            <a:latin typeface="+mn-lt"/>
          </a:endParaRPr>
        </a:p>
      </dsp:txBody>
      <dsp:txXfrm>
        <a:off x="4737396" y="1616220"/>
        <a:ext cx="3107100" cy="771967"/>
      </dsp:txXfrm>
    </dsp:sp>
    <dsp:sp modelId="{173E0848-F4D3-4179-9581-087A8417EAC4}">
      <dsp:nvSpPr>
        <dsp:cNvPr id="0" name=""/>
        <dsp:cNvSpPr/>
      </dsp:nvSpPr>
      <dsp:spPr>
        <a:xfrm>
          <a:off x="3510837" y="890344"/>
          <a:ext cx="1479195" cy="1479091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9DA50-5E2A-4261-AEBF-ED749F10677B}">
      <dsp:nvSpPr>
        <dsp:cNvPr id="0" name=""/>
        <dsp:cNvSpPr/>
      </dsp:nvSpPr>
      <dsp:spPr>
        <a:xfrm>
          <a:off x="2050886" y="2898177"/>
          <a:ext cx="2031622" cy="17445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99"/>
              </a:solidFill>
            </a:rPr>
            <a:t>Читательская грамотность</a:t>
          </a:r>
          <a:endParaRPr lang="ru-RU" sz="1200" b="1" kern="1200" dirty="0">
            <a:solidFill>
              <a:srgbClr val="000099"/>
            </a:solidFill>
          </a:endParaRPr>
        </a:p>
      </dsp:txBody>
      <dsp:txXfrm>
        <a:off x="2365565" y="3168387"/>
        <a:ext cx="1402264" cy="1204103"/>
      </dsp:txXfrm>
    </dsp:sp>
    <dsp:sp modelId="{F1ED49B1-227F-4B4D-A3AE-E6C32D2AF930}">
      <dsp:nvSpPr>
        <dsp:cNvPr id="0" name=""/>
        <dsp:cNvSpPr/>
      </dsp:nvSpPr>
      <dsp:spPr>
        <a:xfrm>
          <a:off x="2099360" y="3678327"/>
          <a:ext cx="236986" cy="2044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CC377-DCC8-49C5-BEBF-83B95DABF609}">
      <dsp:nvSpPr>
        <dsp:cNvPr id="0" name=""/>
        <dsp:cNvSpPr/>
      </dsp:nvSpPr>
      <dsp:spPr>
        <a:xfrm>
          <a:off x="302570" y="1933803"/>
          <a:ext cx="2031622" cy="174452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33A56-62A5-4DB6-AB08-69B6BE7FC7FE}">
      <dsp:nvSpPr>
        <dsp:cNvPr id="0" name=""/>
        <dsp:cNvSpPr/>
      </dsp:nvSpPr>
      <dsp:spPr>
        <a:xfrm>
          <a:off x="1694328" y="3446922"/>
          <a:ext cx="236986" cy="2044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36B9F-9D4C-4F32-BC08-1C535150220D}">
      <dsp:nvSpPr>
        <dsp:cNvPr id="0" name=""/>
        <dsp:cNvSpPr/>
      </dsp:nvSpPr>
      <dsp:spPr>
        <a:xfrm>
          <a:off x="3799201" y="1928748"/>
          <a:ext cx="2031622" cy="17445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99"/>
              </a:solidFill>
            </a:rPr>
            <a:t>Естественно-научная грамотность</a:t>
          </a:r>
          <a:endParaRPr lang="ru-RU" sz="1200" b="1" kern="1200" dirty="0">
            <a:solidFill>
              <a:srgbClr val="000099"/>
            </a:solidFill>
          </a:endParaRPr>
        </a:p>
      </dsp:txBody>
      <dsp:txXfrm>
        <a:off x="4113880" y="2198958"/>
        <a:ext cx="1402264" cy="1204103"/>
      </dsp:txXfrm>
    </dsp:sp>
    <dsp:sp modelId="{361E4605-01A4-463D-B4FF-EB975D13D6F8}">
      <dsp:nvSpPr>
        <dsp:cNvPr id="0" name=""/>
        <dsp:cNvSpPr/>
      </dsp:nvSpPr>
      <dsp:spPr>
        <a:xfrm>
          <a:off x="5197423" y="3437373"/>
          <a:ext cx="236986" cy="2044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063C1-A81D-4AD2-8994-37A31C85CA1B}">
      <dsp:nvSpPr>
        <dsp:cNvPr id="0" name=""/>
        <dsp:cNvSpPr/>
      </dsp:nvSpPr>
      <dsp:spPr>
        <a:xfrm>
          <a:off x="5546439" y="2894808"/>
          <a:ext cx="2031622" cy="174452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8A4CF-083A-4F84-9AE1-8EE3494BA8C2}">
      <dsp:nvSpPr>
        <dsp:cNvPr id="0" name=""/>
        <dsp:cNvSpPr/>
      </dsp:nvSpPr>
      <dsp:spPr>
        <a:xfrm>
          <a:off x="5595991" y="3671025"/>
          <a:ext cx="236986" cy="2044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56F50-A9DC-494F-9E78-F7CD9A2C6BB3}">
      <dsp:nvSpPr>
        <dsp:cNvPr id="0" name=""/>
        <dsp:cNvSpPr/>
      </dsp:nvSpPr>
      <dsp:spPr>
        <a:xfrm>
          <a:off x="2050886" y="969990"/>
          <a:ext cx="2031622" cy="17445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99"/>
              </a:solidFill>
            </a:rPr>
            <a:t>Математическая грамотность</a:t>
          </a:r>
          <a:endParaRPr lang="ru-RU" sz="1200" b="1" kern="1200" dirty="0">
            <a:solidFill>
              <a:srgbClr val="000099"/>
            </a:solidFill>
          </a:endParaRPr>
        </a:p>
      </dsp:txBody>
      <dsp:txXfrm>
        <a:off x="2365565" y="1240200"/>
        <a:ext cx="1402264" cy="1204103"/>
      </dsp:txXfrm>
    </dsp:sp>
    <dsp:sp modelId="{F99B99A6-496C-4356-9027-EC32644962FA}">
      <dsp:nvSpPr>
        <dsp:cNvPr id="0" name=""/>
        <dsp:cNvSpPr/>
      </dsp:nvSpPr>
      <dsp:spPr>
        <a:xfrm>
          <a:off x="3442644" y="1003129"/>
          <a:ext cx="236986" cy="2044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5193F-16E5-488D-83D5-365DDE45D25C}">
      <dsp:nvSpPr>
        <dsp:cNvPr id="0" name=""/>
        <dsp:cNvSpPr/>
      </dsp:nvSpPr>
      <dsp:spPr>
        <a:xfrm>
          <a:off x="3799201" y="0"/>
          <a:ext cx="2031622" cy="174452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17920-AB8D-4F57-90CA-EF8352CDAF4B}">
      <dsp:nvSpPr>
        <dsp:cNvPr id="0" name=""/>
        <dsp:cNvSpPr/>
      </dsp:nvSpPr>
      <dsp:spPr>
        <a:xfrm>
          <a:off x="3856293" y="772847"/>
          <a:ext cx="236986" cy="2044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A2CD1-6550-401B-A32C-803D327D0F57}">
      <dsp:nvSpPr>
        <dsp:cNvPr id="0" name=""/>
        <dsp:cNvSpPr/>
      </dsp:nvSpPr>
      <dsp:spPr>
        <a:xfrm>
          <a:off x="5546439" y="966059"/>
          <a:ext cx="2031622" cy="17445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99"/>
              </a:solidFill>
            </a:rPr>
            <a:t>Глобальные компетенции</a:t>
          </a:r>
          <a:endParaRPr lang="ru-RU" sz="1200" b="1" kern="1200" dirty="0">
            <a:solidFill>
              <a:srgbClr val="000099"/>
            </a:solidFill>
          </a:endParaRPr>
        </a:p>
      </dsp:txBody>
      <dsp:txXfrm>
        <a:off x="5861118" y="1236269"/>
        <a:ext cx="1402264" cy="1204103"/>
      </dsp:txXfrm>
    </dsp:sp>
    <dsp:sp modelId="{6E943B7A-D103-46FD-81A0-BF59BA1E5A5D}">
      <dsp:nvSpPr>
        <dsp:cNvPr id="0" name=""/>
        <dsp:cNvSpPr/>
      </dsp:nvSpPr>
      <dsp:spPr>
        <a:xfrm>
          <a:off x="7304450" y="1738906"/>
          <a:ext cx="236986" cy="2044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9034E-56E4-4906-AB03-BE8DD1EBB868}">
      <dsp:nvSpPr>
        <dsp:cNvPr id="0" name=""/>
        <dsp:cNvSpPr/>
      </dsp:nvSpPr>
      <dsp:spPr>
        <a:xfrm>
          <a:off x="7294755" y="1946721"/>
          <a:ext cx="2031622" cy="174452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E6D3A-AF9E-4A38-B775-66E08DADDA39}">
      <dsp:nvSpPr>
        <dsp:cNvPr id="0" name=""/>
        <dsp:cNvSpPr/>
      </dsp:nvSpPr>
      <dsp:spPr>
        <a:xfrm>
          <a:off x="7691169" y="1978174"/>
          <a:ext cx="236986" cy="2044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13F9B-6423-44EF-9715-CBA4E1A42187}">
      <dsp:nvSpPr>
        <dsp:cNvPr id="0" name=""/>
        <dsp:cNvSpPr/>
      </dsp:nvSpPr>
      <dsp:spPr>
        <a:xfrm>
          <a:off x="7294755" y="18534"/>
          <a:ext cx="2031622" cy="17445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99"/>
              </a:solidFill>
            </a:rPr>
            <a:t>Креативное мышление</a:t>
          </a:r>
          <a:endParaRPr lang="ru-RU" sz="1200" b="1" kern="1200" dirty="0">
            <a:solidFill>
              <a:srgbClr val="000099"/>
            </a:solidFill>
          </a:endParaRPr>
        </a:p>
      </dsp:txBody>
      <dsp:txXfrm>
        <a:off x="7609434" y="288744"/>
        <a:ext cx="1402264" cy="1204103"/>
      </dsp:txXfrm>
    </dsp:sp>
    <dsp:sp modelId="{7476ABC3-73B5-40E2-BC1E-FE32A1C3D914}">
      <dsp:nvSpPr>
        <dsp:cNvPr id="0" name=""/>
        <dsp:cNvSpPr/>
      </dsp:nvSpPr>
      <dsp:spPr>
        <a:xfrm>
          <a:off x="9052766" y="800368"/>
          <a:ext cx="236986" cy="2044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6AD71-47C8-4956-A065-9DA1C35CC988}">
      <dsp:nvSpPr>
        <dsp:cNvPr id="0" name=""/>
        <dsp:cNvSpPr/>
      </dsp:nvSpPr>
      <dsp:spPr>
        <a:xfrm>
          <a:off x="9043071" y="991895"/>
          <a:ext cx="2031622" cy="174452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DF6A3-46BB-41DA-877F-07B607773CE9}">
      <dsp:nvSpPr>
        <dsp:cNvPr id="0" name=""/>
        <dsp:cNvSpPr/>
      </dsp:nvSpPr>
      <dsp:spPr>
        <a:xfrm>
          <a:off x="9448102" y="1030650"/>
          <a:ext cx="236986" cy="2044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202EA-B47C-4E26-A947-0E2259201E44}">
      <dsp:nvSpPr>
        <dsp:cNvPr id="0" name=""/>
        <dsp:cNvSpPr/>
      </dsp:nvSpPr>
      <dsp:spPr>
        <a:xfrm>
          <a:off x="9043071" y="2917274"/>
          <a:ext cx="2031622" cy="17445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99"/>
              </a:solidFill>
            </a:rPr>
            <a:t>Финансовая грамотность</a:t>
          </a:r>
          <a:endParaRPr lang="ru-RU" sz="1200" b="1" kern="1200" dirty="0">
            <a:solidFill>
              <a:srgbClr val="000099"/>
            </a:solidFill>
          </a:endParaRPr>
        </a:p>
      </dsp:txBody>
      <dsp:txXfrm>
        <a:off x="9357750" y="3187484"/>
        <a:ext cx="1402264" cy="1204103"/>
      </dsp:txXfrm>
    </dsp:sp>
    <dsp:sp modelId="{516A0237-C360-40C7-AB7E-C6503FF1D1AC}">
      <dsp:nvSpPr>
        <dsp:cNvPr id="0" name=""/>
        <dsp:cNvSpPr/>
      </dsp:nvSpPr>
      <dsp:spPr>
        <a:xfrm>
          <a:off x="9445948" y="4444996"/>
          <a:ext cx="236986" cy="2044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18F7B-0A33-402B-8388-B2925CDB66D5}">
      <dsp:nvSpPr>
        <dsp:cNvPr id="0" name=""/>
        <dsp:cNvSpPr/>
      </dsp:nvSpPr>
      <dsp:spPr>
        <a:xfrm>
          <a:off x="7294755" y="3872100"/>
          <a:ext cx="2031622" cy="174452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8256D-8764-43BB-9E41-17D884A10357}">
      <dsp:nvSpPr>
        <dsp:cNvPr id="0" name=""/>
        <dsp:cNvSpPr/>
      </dsp:nvSpPr>
      <dsp:spPr>
        <a:xfrm>
          <a:off x="9068924" y="4637646"/>
          <a:ext cx="236986" cy="20444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925E49-D286-4E11-8503-F27605622B25}" type="datetimeFigureOut">
              <a:rPr lang="zh-CN" altLang="en-US"/>
              <a:pPr>
                <a:defRPr/>
              </a:pPr>
              <a:t>2021/12/12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C66C4A9-2FE8-4A90-B5D2-3713A4E488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057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66C4A9-2FE8-4A90-B5D2-3713A4E488C7}" type="slidenum">
              <a:rPr lang="zh-CN" altLang="en-US" smtClean="0"/>
              <a:pPr>
                <a:defRPr/>
              </a:pPr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1414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B391F-77A6-45B7-9C05-0D1BE536F0C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32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52AA-11EA-48DB-97D7-BB447434B00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6A0F-9156-458F-BF20-EBF028C9173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722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52AA-11EA-48DB-97D7-BB447434B00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6A0F-9156-458F-BF20-EBF028C9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74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52AA-11EA-48DB-97D7-BB447434B00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6A0F-9156-458F-BF20-EBF028C9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35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表格占位符 13"/>
          <p:cNvSpPr>
            <a:spLocks noGrp="1"/>
          </p:cNvSpPr>
          <p:nvPr>
            <p:ph type="tbl" sz="quarter" idx="10"/>
          </p:nvPr>
        </p:nvSpPr>
        <p:spPr>
          <a:xfrm>
            <a:off x="4190986" y="2714626"/>
            <a:ext cx="7429553" cy="2857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noProof="0" smtClean="0"/>
              <a:t>Вставка таблицы</a:t>
            </a:r>
            <a:endParaRPr lang="zh-CN" altLang="en-US" noProof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571462" y="428605"/>
            <a:ext cx="3333751" cy="2214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4190986" y="1428736"/>
            <a:ext cx="7429515" cy="114301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4191000" y="500063"/>
            <a:ext cx="4953000" cy="7858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9976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占位符 6"/>
          <p:cNvSpPr>
            <a:spLocks noGrp="1"/>
          </p:cNvSpPr>
          <p:nvPr>
            <p:ph type="dgm" sz="quarter" idx="10"/>
          </p:nvPr>
        </p:nvSpPr>
        <p:spPr>
          <a:xfrm>
            <a:off x="4095736" y="571480"/>
            <a:ext cx="6953299" cy="40719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noProof="0" smtClean="0"/>
              <a:t>Вставка рисунка SmartArt</a:t>
            </a:r>
            <a:endParaRPr lang="zh-CN" altLang="en-US" noProof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952501" y="571480"/>
            <a:ext cx="2857500" cy="400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4095751" y="4786313"/>
            <a:ext cx="4572000" cy="785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2381225" y="714357"/>
            <a:ext cx="7429500" cy="4143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noProof="0" smtClean="0"/>
              <a:t>Вставка диаграммы</a:t>
            </a:r>
            <a:endParaRPr lang="zh-CN" altLang="en-US" noProof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6000751" y="5000625"/>
            <a:ext cx="3810000" cy="85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66751" y="1143000"/>
            <a:ext cx="10858500" cy="142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143493" y="142876"/>
            <a:ext cx="6667507" cy="1643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52AA-11EA-48DB-97D7-BB447434B00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6A0F-9156-458F-BF20-EBF028C9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04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52AA-11EA-48DB-97D7-BB447434B00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6A0F-9156-458F-BF20-EBF028C9173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492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52AA-11EA-48DB-97D7-BB447434B00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6A0F-9156-458F-BF20-EBF028C9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89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52AA-11EA-48DB-97D7-BB447434B00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6A0F-9156-458F-BF20-EBF028C9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62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52AA-11EA-48DB-97D7-BB447434B00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6A0F-9156-458F-BF20-EBF028C9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2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0A700B-BABE-4F7D-BC88-8286C8AA1C6D}" type="datetime1">
              <a:rPr lang="ru-RU" smtClean="0"/>
              <a:pPr>
                <a:defRPr/>
              </a:pPr>
              <a:t>12.12.2021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Клинова М.Н.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D6ABD-662B-4812-BE6A-8901094188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285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D3352AA-11EA-48DB-97D7-BB447434B00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FC6A0F-9156-458F-BF20-EBF028C9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52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52AA-11EA-48DB-97D7-BB447434B00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6A0F-9156-458F-BF20-EBF028C9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54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3352AA-11EA-48DB-97D7-BB447434B00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8FC6A0F-9156-458F-BF20-EBF028C9173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03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673" r:id="rId12"/>
    <p:sldLayoutId id="2147483654" r:id="rId13"/>
    <p:sldLayoutId id="2147483655" r:id="rId14"/>
    <p:sldLayoutId id="2147483657" r:id="rId15"/>
    <p:sldLayoutId id="2147483658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1340768"/>
            <a:ext cx="5032582" cy="37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456040" y="2474684"/>
            <a:ext cx="4824536" cy="15121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6600"/>
                </a:solidFill>
              </a:rPr>
              <a:t>От лозунгов – </a:t>
            </a:r>
          </a:p>
          <a:p>
            <a:pPr algn="ctr">
              <a:lnSpc>
                <a:spcPct val="100000"/>
              </a:lnSpc>
            </a:pPr>
            <a:r>
              <a:rPr lang="ru-RU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6600"/>
                </a:solidFill>
              </a:rPr>
              <a:t>к действиям!</a:t>
            </a:r>
            <a:endParaRPr lang="ru-RU" b="1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32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3392" y="692696"/>
            <a:ext cx="110172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Появление понятия </a:t>
            </a:r>
            <a:r>
              <a:rPr lang="ru-RU" sz="2800" b="1" i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6600"/>
                </a:solidFill>
              </a:rPr>
              <a:t>«функциональная грамотность»</a:t>
            </a:r>
            <a:r>
              <a:rPr lang="ru-RU" sz="28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 часто связывают с запуском в 2000 году мониторинга </a:t>
            </a:r>
            <a:r>
              <a:rPr lang="en-US" sz="2800" b="1" i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6600"/>
                </a:solidFill>
              </a:rPr>
              <a:t>PISA</a:t>
            </a:r>
            <a:r>
              <a:rPr lang="ru-RU" sz="2800" b="1" i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 – международной программы по оценке образовательных достижений 15-летних учащихся</a:t>
            </a:r>
            <a:r>
              <a:rPr lang="ru-RU" sz="28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, которая позволяет выявить и сравнить изменения, происходящие в системах образования в разных странах, и оценить эффективность стратегических решений в области образования. </a:t>
            </a:r>
          </a:p>
          <a:p>
            <a:pPr algn="just"/>
            <a:endParaRPr lang="ru-RU" sz="28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/>
              </a:solidFill>
            </a:endParaRPr>
          </a:p>
          <a:p>
            <a:pPr algn="just"/>
            <a:r>
              <a:rPr lang="ru-RU" sz="28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Однако на самом деле это понятие возникло гораздо раньше</a:t>
            </a:r>
          </a:p>
        </p:txBody>
      </p:sp>
    </p:spTree>
    <p:extLst>
      <p:ext uri="{BB962C8B-B14F-4D97-AF65-F5344CB8AC3E}">
        <p14:creationId xmlns:p14="http://schemas.microsoft.com/office/powerpoint/2010/main" val="1663669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39210565"/>
              </p:ext>
            </p:extLst>
          </p:nvPr>
        </p:nvGraphicFramePr>
        <p:xfrm>
          <a:off x="911424" y="1340767"/>
          <a:ext cx="10441160" cy="4837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11424" y="325103"/>
            <a:ext cx="412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7030A0"/>
                </a:solidFill>
              </a:rPr>
              <a:t>1958, </a:t>
            </a:r>
          </a:p>
          <a:p>
            <a:pPr lvl="0" algn="ctr"/>
            <a:r>
              <a:rPr lang="ru-RU" sz="2000" b="1" dirty="0">
                <a:ln w="0"/>
                <a:solidFill>
                  <a:srgbClr val="7030A0"/>
                </a:solidFill>
              </a:rPr>
              <a:t>10-я сессия Генеральной конференции ЮНЕСКО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88088" y="325103"/>
            <a:ext cx="412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7030A0"/>
                </a:solidFill>
              </a:rPr>
              <a:t>1965, </a:t>
            </a:r>
          </a:p>
          <a:p>
            <a:pPr lvl="0" algn="ctr"/>
            <a:r>
              <a:rPr lang="ru-RU" sz="2000" b="1" dirty="0">
                <a:solidFill>
                  <a:srgbClr val="7030A0"/>
                </a:solidFill>
              </a:rPr>
              <a:t>Всемирный конгресс министров просвещения</a:t>
            </a:r>
          </a:p>
        </p:txBody>
      </p:sp>
    </p:spTree>
    <p:extLst>
      <p:ext uri="{BB962C8B-B14F-4D97-AF65-F5344CB8AC3E}">
        <p14:creationId xmlns:p14="http://schemas.microsoft.com/office/powerpoint/2010/main" val="95576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69528943"/>
              </p:ext>
            </p:extLst>
          </p:nvPr>
        </p:nvGraphicFramePr>
        <p:xfrm>
          <a:off x="1343472" y="548680"/>
          <a:ext cx="8102228" cy="5479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5767" y="334103"/>
            <a:ext cx="363599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6600"/>
                </a:solidFill>
              </a:rPr>
              <a:t>Декомпозиция функциональной грамотности в исследованиях </a:t>
            </a:r>
            <a:r>
              <a:rPr lang="en-US" sz="28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6600"/>
                </a:solidFill>
              </a:rPr>
              <a:t>PISA</a:t>
            </a:r>
            <a:endParaRPr lang="ru-RU" sz="2800" b="1" dirty="0">
              <a:ln w="9525">
                <a:solidFill>
                  <a:srgbClr val="C00000"/>
                </a:solidFill>
                <a:prstDash val="solid"/>
              </a:ln>
              <a:solidFill>
                <a:srgbClr val="FF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12025" y="4875695"/>
            <a:ext cx="5616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Дополнительные направления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(не менее важные!):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финансовая </a:t>
            </a:r>
            <a:r>
              <a:rPr lang="ru-RU" sz="2000" b="1" dirty="0">
                <a:solidFill>
                  <a:srgbClr val="002060"/>
                </a:solidFill>
              </a:rPr>
              <a:t>грамотность, глобальные </a:t>
            </a:r>
            <a:r>
              <a:rPr lang="ru-RU" sz="2000" b="1" dirty="0" smtClean="0">
                <a:solidFill>
                  <a:srgbClr val="002060"/>
                </a:solidFill>
              </a:rPr>
              <a:t>компетенции, креативное мышление …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0057" y="205042"/>
            <a:ext cx="4824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Каждый год одно из трех направлений становится при исследовании основополагающим и составляет 2</a:t>
            </a:r>
            <a:r>
              <a:rPr lang="en-US" sz="2000" b="1" dirty="0">
                <a:solidFill>
                  <a:srgbClr val="002060"/>
                </a:solidFill>
              </a:rPr>
              <a:t>/</a:t>
            </a:r>
            <a:r>
              <a:rPr lang="ru-RU" sz="2000" b="1" dirty="0">
                <a:solidFill>
                  <a:srgbClr val="002060"/>
                </a:solidFill>
              </a:rPr>
              <a:t>3 работы</a:t>
            </a:r>
          </a:p>
        </p:txBody>
      </p:sp>
      <p:sp>
        <p:nvSpPr>
          <p:cNvPr id="3" name="Прямоугольник 2"/>
          <p:cNvSpPr/>
          <p:nvPr/>
        </p:nvSpPr>
        <p:spPr>
          <a:xfrm rot="18716410">
            <a:off x="2142482" y="2667648"/>
            <a:ext cx="2957861" cy="369332"/>
          </a:xfrm>
          <a:prstGeom prst="rect">
            <a:avLst/>
          </a:prstGeom>
        </p:spPr>
        <p:txBody>
          <a:bodyPr wrap="none">
            <a:prstTxWarp prst="textArchDown">
              <a:avLst>
                <a:gd name="adj" fmla="val 21380410"/>
              </a:avLst>
            </a:prstTxWarp>
            <a:spAutoFit/>
          </a:bodyPr>
          <a:lstStyle/>
          <a:p>
            <a:r>
              <a:rPr lang="ru-RU" sz="20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6600"/>
                </a:solidFill>
              </a:rPr>
              <a:t>Главные направления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93904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5400" y="212814"/>
            <a:ext cx="108012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2. Какие нормативные документы запустили целенаправленную работу по формированию и оценке функциональной грамотности обучающихся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на федеральном и региональном уровнях?</a:t>
            </a:r>
            <a:endParaRPr lang="ru-RU" sz="28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2076530"/>
            <a:ext cx="5881468" cy="345638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943" y="2420888"/>
            <a:ext cx="5774657" cy="352671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336360" y="4948138"/>
            <a:ext cx="2539332" cy="1169551"/>
          </a:xfrm>
          <a:prstGeom prst="rect">
            <a:avLst/>
          </a:prstGeom>
          <a:solidFill>
            <a:srgbClr val="FFFFDD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</a:rPr>
              <a:t>+ готовится приказ ИРО ПК о закреплении состава команд педагогов по направлениям (более 300 участников)</a:t>
            </a:r>
            <a:endParaRPr lang="ru-RU" sz="1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25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400" y="260648"/>
            <a:ext cx="10801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3. Ключевой постулат организации работы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 проекте</a:t>
            </a:r>
            <a:endParaRPr lang="ru-RU" sz="28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3035718"/>
            <a:ext cx="1080000" cy="7534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27648" y="2996952"/>
            <a:ext cx="84304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cap="none" spc="0" dirty="0" smtClean="0">
                <a:ln w="0"/>
                <a:solidFill>
                  <a:srgbClr val="FF0000"/>
                </a:solidFill>
              </a:rPr>
              <a:t>НЕТ:</a:t>
            </a:r>
            <a:r>
              <a:rPr lang="ru-RU" sz="2400" b="0" cap="none" spc="0" dirty="0" smtClean="0">
                <a:ln w="0"/>
                <a:solidFill>
                  <a:srgbClr val="C00000"/>
                </a:solidFill>
              </a:rPr>
              <a:t> </a:t>
            </a:r>
            <a:r>
              <a:rPr lang="ru-RU" sz="2400" b="0" cap="none" spc="0" dirty="0" smtClean="0">
                <a:ln w="0"/>
                <a:solidFill>
                  <a:srgbClr val="000099"/>
                </a:solidFill>
              </a:rPr>
              <a:t>только сидеть у компьютера и смотреть/слушать онлайн-мероприятия</a:t>
            </a:r>
            <a:endParaRPr lang="ru-RU" sz="2400" b="0" cap="none" spc="0" dirty="0">
              <a:ln w="0"/>
              <a:solidFill>
                <a:srgbClr val="00009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4303770"/>
            <a:ext cx="1080000" cy="7534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27648" y="4321737"/>
            <a:ext cx="84249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cap="none" spc="0" dirty="0" smtClean="0">
                <a:ln w="0"/>
                <a:solidFill>
                  <a:srgbClr val="FF0000"/>
                </a:solidFill>
              </a:rPr>
              <a:t>ДА:</a:t>
            </a:r>
            <a:r>
              <a:rPr lang="ru-RU" sz="2400" b="0" cap="none" spc="0" dirty="0" smtClean="0">
                <a:ln w="0"/>
                <a:solidFill>
                  <a:srgbClr val="C00000"/>
                </a:solidFill>
              </a:rPr>
              <a:t> </a:t>
            </a:r>
            <a:r>
              <a:rPr lang="ru-RU" sz="2400" b="0" cap="none" spc="0" dirty="0" smtClean="0">
                <a:ln w="0"/>
                <a:solidFill>
                  <a:srgbClr val="000099"/>
                </a:solidFill>
              </a:rPr>
              <a:t>смотреть/слушать онлайн-мероприятия + осуществлять активную самостоятельную продуктивную деятельность и делиться уже имеющимся опытом</a:t>
            </a:r>
            <a:endParaRPr lang="ru-RU" sz="2400" b="0" cap="none" spc="0" dirty="0">
              <a:ln w="0"/>
              <a:solidFill>
                <a:srgbClr val="000099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5280668"/>
            <a:ext cx="1080000" cy="81919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9416" y="1395536"/>
            <a:ext cx="10657183" cy="830997"/>
          </a:xfrm>
          <a:prstGeom prst="rect">
            <a:avLst/>
          </a:prstGeom>
          <a:solidFill>
            <a:srgbClr val="FFEBEB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</a:rPr>
              <a:t>Прирост профессиональных компетенций педагога может происходить только при погружении в ситуацию деятельности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648" y="4789164"/>
            <a:ext cx="1080000" cy="84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95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476672"/>
            <a:ext cx="2572649" cy="9361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501961"/>
            <a:ext cx="3240360" cy="7927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2204864"/>
            <a:ext cx="2592287" cy="21964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760" y="384594"/>
            <a:ext cx="4032448" cy="1820270"/>
          </a:xfrm>
          <a:prstGeom prst="rect">
            <a:avLst/>
          </a:prstGeom>
        </p:spPr>
      </p:pic>
      <p:pic>
        <p:nvPicPr>
          <p:cNvPr id="1026" name="Picture 2" descr="https://miro.medium.com/max/2000/1*4YRtX4b_8FJMAhP9_bu5sQ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4426808"/>
            <a:ext cx="3384376" cy="187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4272" y="2495078"/>
            <a:ext cx="3202862" cy="16328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5083" y="4849513"/>
            <a:ext cx="3618892" cy="10997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4271" y="2627569"/>
            <a:ext cx="4003937" cy="150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39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908720"/>
            <a:ext cx="7128792" cy="4479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1603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08665922"/>
              </p:ext>
            </p:extLst>
          </p:nvPr>
        </p:nvGraphicFramePr>
        <p:xfrm>
          <a:off x="407368" y="404664"/>
          <a:ext cx="1137726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H="1" flipV="1">
            <a:off x="2207568" y="3933056"/>
            <a:ext cx="432048" cy="28803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935760" y="1268760"/>
            <a:ext cx="432048" cy="28803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35960" y="3933056"/>
            <a:ext cx="432048" cy="28803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9570210" y="4941168"/>
            <a:ext cx="432048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9552384" y="1287303"/>
            <a:ext cx="432048" cy="2694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824192" y="2204864"/>
            <a:ext cx="432048" cy="28803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06264" y="4110171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Семенцова </a:t>
            </a:r>
          </a:p>
          <a:p>
            <a:pPr algn="ctr"/>
            <a:r>
              <a:rPr lang="ru-RU" sz="1600" dirty="0" smtClean="0"/>
              <a:t>Ольга Александровна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558468" y="349205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Новикова</a:t>
            </a:r>
          </a:p>
          <a:p>
            <a:pPr algn="ctr"/>
            <a:r>
              <a:rPr lang="ru-RU" sz="1600" dirty="0" smtClean="0"/>
              <a:t>Елена</a:t>
            </a:r>
          </a:p>
          <a:p>
            <a:pPr algn="ctr"/>
            <a:r>
              <a:rPr lang="ru-RU" sz="1600" dirty="0" smtClean="0"/>
              <a:t>Олеговна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367808" y="4254187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Клинова</a:t>
            </a:r>
          </a:p>
          <a:p>
            <a:pPr algn="ctr"/>
            <a:r>
              <a:rPr lang="ru-RU" sz="1600" dirty="0" smtClean="0"/>
              <a:t>Мария</a:t>
            </a:r>
          </a:p>
          <a:p>
            <a:pPr algn="ctr"/>
            <a:r>
              <a:rPr lang="ru-RU" sz="1600" dirty="0" smtClean="0"/>
              <a:t>Николаевна 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9537056" y="456306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Патракеева</a:t>
            </a:r>
          </a:p>
          <a:p>
            <a:pPr algn="ctr"/>
            <a:r>
              <a:rPr lang="ru-RU" sz="1600" dirty="0" smtClean="0"/>
              <a:t>Мария</a:t>
            </a:r>
          </a:p>
          <a:p>
            <a:pPr algn="ctr"/>
            <a:r>
              <a:rPr lang="ru-RU" sz="1600" dirty="0" smtClean="0"/>
              <a:t>Игоревна 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9537056" y="515423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Яковлева</a:t>
            </a:r>
          </a:p>
          <a:p>
            <a:pPr algn="ctr"/>
            <a:r>
              <a:rPr lang="ru-RU" sz="1600" dirty="0" smtClean="0"/>
              <a:t>Надежда</a:t>
            </a:r>
          </a:p>
          <a:p>
            <a:pPr algn="ctr"/>
            <a:r>
              <a:rPr lang="ru-RU" sz="1600" dirty="0" smtClean="0"/>
              <a:t>Геннадьевна 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037683" y="404664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Кальсина</a:t>
            </a:r>
          </a:p>
          <a:p>
            <a:pPr algn="ctr"/>
            <a:r>
              <a:rPr lang="ru-RU" sz="1600" dirty="0" smtClean="0"/>
              <a:t>Алла</a:t>
            </a:r>
          </a:p>
          <a:p>
            <a:pPr algn="ctr"/>
            <a:r>
              <a:rPr lang="ru-RU" sz="1600" dirty="0" smtClean="0"/>
              <a:t>Алексеевна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5617" y="456306"/>
            <a:ext cx="2138727" cy="523220"/>
          </a:xfrm>
          <a:prstGeom prst="rect">
            <a:avLst/>
          </a:prstGeom>
          <a:solidFill>
            <a:srgbClr val="FFFFDD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6600"/>
                </a:solidFill>
              </a:rPr>
              <a:t>«ВОЖДИ»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47946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19.userapi.com/impg/lH9EsN0Z55UEstxihgtX5rX40mvYY6KC4gkpTA/9nf3ubRMaqI.jpg?size=900x480&amp;quality=96&amp;sign=f3674b1b332f9e349b678f23f128c6dd&amp;type=sh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2708920"/>
            <a:ext cx="5332140" cy="2843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127448" y="836712"/>
            <a:ext cx="102251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Конец чего-то плохого – это всегда начало чего-то хорошего</a:t>
            </a:r>
            <a:endParaRPr lang="ru-RU" sz="40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41806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260648"/>
            <a:ext cx="12192000" cy="6597352"/>
            <a:chOff x="0" y="260648"/>
            <a:chExt cx="12192000" cy="659735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265949"/>
              <a:ext cx="12192000" cy="3592051"/>
            </a:xfrm>
            <a:prstGeom prst="rect">
              <a:avLst/>
            </a:prstGeom>
          </p:spPr>
        </p:pic>
        <p:sp>
          <p:nvSpPr>
            <p:cNvPr id="3" name="Заголовок 1"/>
            <p:cNvSpPr txBox="1">
              <a:spLocks/>
            </p:cNvSpPr>
            <p:nvPr/>
          </p:nvSpPr>
          <p:spPr>
            <a:xfrm>
              <a:off x="1325470" y="908720"/>
              <a:ext cx="9541060" cy="252961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ru-RU" sz="4000" b="1" dirty="0" smtClean="0">
                  <a:ln w="12700" cmpd="sng">
                    <a:solidFill>
                      <a:srgbClr val="C00000"/>
                    </a:solidFill>
                    <a:prstDash val="solid"/>
                  </a:ln>
                  <a:solidFill>
                    <a:srgbClr val="FF6600"/>
                  </a:solidFill>
                </a:rPr>
                <a:t>Проект </a:t>
              </a:r>
            </a:p>
            <a:p>
              <a:pPr algn="ctr">
                <a:lnSpc>
                  <a:spcPct val="100000"/>
                </a:lnSpc>
              </a:pPr>
              <a:r>
                <a:rPr lang="ru-RU" sz="4000" b="1" dirty="0" smtClean="0">
                  <a:ln w="12700" cmpd="sng">
                    <a:solidFill>
                      <a:srgbClr val="C00000"/>
                    </a:solidFill>
                    <a:prstDash val="solid"/>
                  </a:ln>
                  <a:solidFill>
                    <a:srgbClr val="FF6600"/>
                  </a:solidFill>
                </a:rPr>
                <a:t>«Формирование и оценка функциональной грамотности обучающихся</a:t>
              </a:r>
              <a:endParaRPr lang="ru-RU" sz="40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6600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513401" y="260648"/>
              <a:ext cx="516519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 smtClean="0">
                  <a:ln w="12700">
                    <a:solidFill>
                      <a:schemeClr val="accent2">
                        <a:lumMod val="75000"/>
                      </a:schemeClr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/>
                </a:rPr>
                <a:t>2021-2022, Пермский край</a:t>
              </a:r>
              <a:endParaRPr lang="ru-RU" sz="2800" b="1" cap="none" spc="0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795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764" y="4581128"/>
            <a:ext cx="684076" cy="5766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503" y="5465893"/>
            <a:ext cx="684076" cy="61424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95400" y="335983"/>
            <a:ext cx="10945216" cy="792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40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6600"/>
                </a:solidFill>
              </a:rPr>
              <a:t>Региональные координаторы проекта</a:t>
            </a:r>
            <a:endParaRPr lang="ru-RU" sz="4000" b="1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66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7528" y="1456635"/>
            <a:ext cx="979308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Калинчикова Лариса Николаевна</a:t>
            </a:r>
            <a:r>
              <a:rPr lang="ru-RU" sz="2800" b="0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начальник управления общего, дополнительного образования и воспитания МОиН ПК</a:t>
            </a:r>
          </a:p>
          <a:p>
            <a:pPr algn="just"/>
            <a:endParaRPr lang="ru-RU" sz="28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ru-RU" sz="2800" b="1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Клинова Мария Николаевна, </a:t>
            </a:r>
            <a:r>
              <a:rPr lang="ru-RU" sz="2800" b="0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научный сотрудник отдела НМС ОО ГАУ ДПО «ИРО ПК»</a:t>
            </a:r>
            <a:endParaRPr lang="ru-RU" sz="28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4" descr="http://iro.perm.ru/design/images/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58" y="3281916"/>
            <a:ext cx="1116000" cy="74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yaselki.com.ru/images/noroo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58" y="1494503"/>
            <a:ext cx="1130284" cy="113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83832" y="4581128"/>
            <a:ext cx="31213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marklin72@mail.ru 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55840" y="5542180"/>
            <a:ext cx="20714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89128863656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9295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14" y="1484784"/>
            <a:ext cx="11449272" cy="396481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6014" y="201864"/>
            <a:ext cx="111279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Индикаторы комплексного анализа конкурентоспособности образования страны</a:t>
            </a:r>
            <a:endParaRPr lang="ru-RU" sz="2800" b="1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524151">
            <a:off x="8884252" y="2590030"/>
            <a:ext cx="24805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образовательные </a:t>
            </a:r>
            <a:r>
              <a:rPr lang="ru-RU" b="1" dirty="0" smtClean="0"/>
              <a:t>результаты обучающихся, </a:t>
            </a:r>
          </a:p>
          <a:p>
            <a:pPr algn="ctr"/>
            <a:r>
              <a:rPr lang="ru-RU" dirty="0" smtClean="0"/>
              <a:t>в т. ч. их функциональная грамотность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20541729">
            <a:off x="4893395" y="2419383"/>
            <a:ext cx="26545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характеристики образовательного процесса на уровне </a:t>
            </a:r>
            <a:r>
              <a:rPr lang="ru-RU" dirty="0" smtClean="0"/>
              <a:t>ОО (структура</a:t>
            </a:r>
            <a:r>
              <a:rPr lang="ru-RU" dirty="0"/>
              <a:t>, условия, кадры, содержание, технологии)</a:t>
            </a:r>
          </a:p>
        </p:txBody>
      </p:sp>
      <p:sp>
        <p:nvSpPr>
          <p:cNvPr id="7" name="Прямоугольник 6"/>
          <p:cNvSpPr/>
          <p:nvPr/>
        </p:nvSpPr>
        <p:spPr>
          <a:xfrm rot="20585075">
            <a:off x="1035777" y="2557884"/>
            <a:ext cx="25373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функционирование образовательной системы в целом </a:t>
            </a:r>
            <a:r>
              <a:rPr lang="ru-RU" dirty="0" smtClean="0"/>
              <a:t>(охват</a:t>
            </a:r>
            <a:r>
              <a:rPr lang="ru-RU" dirty="0"/>
              <a:t>, финансирование, </a:t>
            </a:r>
            <a:r>
              <a:rPr lang="ru-RU" dirty="0" smtClean="0"/>
              <a:t>дифференциация…)</a:t>
            </a:r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6456040" y="4941168"/>
            <a:ext cx="4394060" cy="1296144"/>
          </a:xfrm>
          <a:prstGeom prst="cloudCallout">
            <a:avLst>
              <a:gd name="adj1" fmla="val 11475"/>
              <a:gd name="adj2" fmla="val -134120"/>
            </a:avLst>
          </a:prstGeom>
          <a:solidFill>
            <a:srgbClr val="FFFFE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ключевой индикатор, </a:t>
            </a:r>
            <a:r>
              <a:rPr lang="ru-RU" dirty="0" smtClean="0">
                <a:solidFill>
                  <a:srgbClr val="C00000"/>
                </a:solidFill>
              </a:rPr>
              <a:t>недостижимый без участия </a:t>
            </a:r>
            <a:r>
              <a:rPr lang="ru-RU" b="1" dirty="0" smtClean="0">
                <a:solidFill>
                  <a:srgbClr val="C00000"/>
                </a:solidFill>
              </a:rPr>
              <a:t>педагогов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81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392" y="1662931"/>
            <a:ext cx="108732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</a:t>
            </a:r>
            <a:r>
              <a:rPr lang="ru-RU" sz="3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 </a:t>
            </a:r>
            <a:r>
              <a:rPr lang="ru-RU" sz="3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то, что важны не </a:t>
            </a:r>
            <a:r>
              <a:rPr lang="ru-RU" sz="3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только и не столько </a:t>
            </a:r>
            <a:r>
              <a:rPr lang="ru-RU" sz="3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сами </a:t>
            </a:r>
            <a:r>
              <a:rPr lang="ru-RU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знания</a:t>
            </a:r>
            <a:r>
              <a:rPr lang="ru-RU" sz="3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сколько </a:t>
            </a:r>
            <a:r>
              <a:rPr lang="ru-RU" sz="3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умение их применить</a:t>
            </a:r>
            <a:r>
              <a:rPr lang="ru-RU" sz="3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найти новую информацию, проверить ее достоверность, на ее основе изучить новые виды деятельности, — иными словами, способность заниматься саморазвитием и </a:t>
            </a:r>
            <a:r>
              <a:rPr lang="ru-RU" sz="3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самообразованием.</a:t>
            </a:r>
          </a:p>
          <a:p>
            <a:pPr algn="just"/>
            <a:endParaRPr lang="ru-RU" sz="300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ru-RU" sz="3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Привязывать обучение к реальной жизни – означает сделать его осмысленным!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87760" y="332656"/>
            <a:ext cx="10608840" cy="12961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40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6600"/>
                </a:solidFill>
              </a:rPr>
              <a:t>Функциональная грамотность – </a:t>
            </a:r>
          </a:p>
          <a:p>
            <a:pPr algn="ctr">
              <a:lnSpc>
                <a:spcPct val="100000"/>
              </a:lnSpc>
            </a:pPr>
            <a:r>
              <a:rPr lang="ru-RU" sz="40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6600"/>
                </a:solidFill>
              </a:rPr>
              <a:t>это вообще про что?</a:t>
            </a:r>
            <a:endParaRPr lang="ru-RU" sz="4000" b="1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55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491" y="260648"/>
            <a:ext cx="108012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1. В чем причины повышенного интереса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 вопросу функциональной грамотности обучающихся?</a:t>
            </a:r>
            <a:endParaRPr lang="ru-RU" sz="28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70163" y="1628800"/>
            <a:ext cx="20922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u="sng" cap="none" spc="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«Внешние»</a:t>
            </a:r>
            <a:endParaRPr lang="ru-RU" sz="2800" b="0" u="sng" cap="none" spc="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88704" y="1673748"/>
            <a:ext cx="25779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u="sng" cap="none" spc="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«Внутренние»</a:t>
            </a:r>
            <a:endParaRPr lang="ru-RU" sz="2800" b="0" u="sng" cap="none" spc="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383" y="2213575"/>
            <a:ext cx="53155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Невысокие результаты российских и международных исследований функциональной грамотности школьников.</a:t>
            </a: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Указ Президента </a:t>
            </a:r>
            <a:r>
              <a:rPr lang="ru-RU" b="1" dirty="0">
                <a:solidFill>
                  <a:srgbClr val="002060"/>
                </a:solidFill>
              </a:rPr>
              <a:t>«О национальных целях и стратегических задачах развития Российской Федерации на период до 2024 года</a:t>
            </a:r>
            <a:r>
              <a:rPr lang="ru-RU" b="1" dirty="0" smtClean="0">
                <a:solidFill>
                  <a:srgbClr val="002060"/>
                </a:solidFill>
              </a:rPr>
              <a:t>», п.5: Обеспечение глобальной </a:t>
            </a:r>
            <a:r>
              <a:rPr lang="ru-RU" b="1" dirty="0">
                <a:solidFill>
                  <a:srgbClr val="002060"/>
                </a:solidFill>
              </a:rPr>
              <a:t>конкурентоспособности российского образования, вхождение Российской Федерации в число 10 ведущих стран мира по качеству общего образования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86752" y="2417106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Искреннее желание изменить ситуацию </a:t>
            </a:r>
            <a:r>
              <a:rPr lang="ru-RU" sz="2400" b="1" i="1" dirty="0" smtClean="0">
                <a:solidFill>
                  <a:srgbClr val="7030A0"/>
                </a:solidFill>
              </a:rPr>
              <a:t>«знают, но не могут применить» </a:t>
            </a:r>
            <a:r>
              <a:rPr lang="ru-RU" sz="2400" b="1" dirty="0" smtClean="0">
                <a:solidFill>
                  <a:srgbClr val="002060"/>
                </a:solidFill>
              </a:rPr>
              <a:t>у детей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>
            <a:off x="6386752" y="3861048"/>
            <a:ext cx="5181855" cy="2160240"/>
          </a:xfrm>
          <a:prstGeom prst="upArrowCallout">
            <a:avLst>
              <a:gd name="adj1" fmla="val 66806"/>
              <a:gd name="adj2" fmla="val 59680"/>
              <a:gd name="adj3" fmla="val 18349"/>
              <a:gd name="adj4" fmla="val 72103"/>
            </a:avLst>
          </a:prstGeom>
          <a:solidFill>
            <a:srgbClr val="FFFFD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Мы надеемся, что все потенциальные участники проекта пришли в группы именно поэтому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24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903107"/>
              </p:ext>
            </p:extLst>
          </p:nvPr>
        </p:nvGraphicFramePr>
        <p:xfrm>
          <a:off x="3287689" y="404664"/>
          <a:ext cx="8496943" cy="4366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4607">
                  <a:extLst>
                    <a:ext uri="{9D8B030D-6E8A-4147-A177-3AD203B41FA5}">
                      <a16:colId xmlns:a16="http://schemas.microsoft.com/office/drawing/2014/main" val="2504594221"/>
                    </a:ext>
                  </a:extLst>
                </a:gridCol>
                <a:gridCol w="2015575">
                  <a:extLst>
                    <a:ext uri="{9D8B030D-6E8A-4147-A177-3AD203B41FA5}">
                      <a16:colId xmlns:a16="http://schemas.microsoft.com/office/drawing/2014/main" val="860265600"/>
                    </a:ext>
                  </a:extLst>
                </a:gridCol>
                <a:gridCol w="1976761">
                  <a:extLst>
                    <a:ext uri="{9D8B030D-6E8A-4147-A177-3AD203B41FA5}">
                      <a16:colId xmlns:a16="http://schemas.microsoft.com/office/drawing/2014/main" val="28797760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Задание 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Верные ответы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97883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8 * 3 =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95%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45651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коробке 3 ряда по 8 конфет в каждом. Сколько всего конфет в коробке?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85%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15134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 меня завтра день рождения, будет 20 человек. Я хочу угостить каждого конфетой.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Хватит ли мне одной коробки конфет, если в ней 3 ряда по 8 конфет в каждом?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Подтвердите свой ответ вычислениями.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50%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82065"/>
                  </a:ext>
                </a:extLst>
              </a:tr>
              <a:tr h="179565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 меня завтра день рождения, будет 20 человек. Я хочу угостить каждого конфетой.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Хватит ли мне одной коробки (см. рис.)?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Подтвердите свой ответ вычислениями.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9930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6221" y="3068960"/>
            <a:ext cx="1579271" cy="16561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5360" y="5013176"/>
            <a:ext cx="114492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C00000"/>
                </a:solidFill>
              </a:rPr>
              <a:t>«Формализм и эффект </a:t>
            </a:r>
            <a:r>
              <a:rPr lang="ru-RU" sz="2000" b="1" i="1" dirty="0">
                <a:solidFill>
                  <a:srgbClr val="C00000"/>
                </a:solidFill>
              </a:rPr>
              <a:t>ситуационности знаний»</a:t>
            </a:r>
            <a:r>
              <a:rPr lang="ru-RU" sz="2000" b="1" dirty="0">
                <a:solidFill>
                  <a:srgbClr val="002060"/>
                </a:solidFill>
              </a:rPr>
              <a:t>: если знания не присвоены учащимися, не осознаны ими, то проявляется усвоенное только в тех ситуациях, в которых </a:t>
            </a:r>
            <a:r>
              <a:rPr lang="ru-RU" sz="2000" b="1" dirty="0" smtClean="0">
                <a:solidFill>
                  <a:srgbClr val="002060"/>
                </a:solidFill>
              </a:rPr>
              <a:t>формировались. </a:t>
            </a:r>
            <a:endParaRPr lang="ru-RU" sz="2000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335359" y="3566051"/>
            <a:ext cx="2880321" cy="707886"/>
          </a:xfrm>
          <a:prstGeom prst="homePlate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Функциональная </a:t>
            </a:r>
            <a:r>
              <a:rPr lang="ru-RU" sz="2000" b="1" u="sng" dirty="0" smtClean="0">
                <a:solidFill>
                  <a:srgbClr val="C00000"/>
                </a:solidFill>
              </a:rPr>
              <a:t>не</a:t>
            </a:r>
            <a:r>
              <a:rPr lang="ru-RU" sz="2000" b="1" dirty="0" smtClean="0">
                <a:solidFill>
                  <a:srgbClr val="C00000"/>
                </a:solidFill>
              </a:rPr>
              <a:t>грамотность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360" y="2334369"/>
            <a:ext cx="2880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C00000"/>
                </a:solidFill>
              </a:rPr>
              <a:t>Проблема:</a:t>
            </a:r>
            <a:r>
              <a:rPr lang="ru-RU" b="1" dirty="0">
                <a:solidFill>
                  <a:srgbClr val="002060"/>
                </a:solidFill>
              </a:rPr>
              <a:t> несформированность навыка переноса знаний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401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708" y="404664"/>
            <a:ext cx="2700000" cy="14662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708" y="2204864"/>
            <a:ext cx="2700000" cy="16413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424" y="4299302"/>
            <a:ext cx="2700000" cy="16821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41900" y="404664"/>
            <a:ext cx="57104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Международное исследование качества </a:t>
            </a:r>
            <a:r>
              <a:rPr lang="ru-RU" b="1" dirty="0">
                <a:solidFill>
                  <a:srgbClr val="C00000"/>
                </a:solidFill>
              </a:rPr>
              <a:t>чтения и понимания текста </a:t>
            </a:r>
            <a:r>
              <a:rPr lang="ru-RU" b="1" dirty="0"/>
              <a:t>учащимися начальной школы 4-х лет обучения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41900" y="2204863"/>
            <a:ext cx="57104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Международное исследование качества школьного </a:t>
            </a:r>
            <a:r>
              <a:rPr lang="ru-RU" b="1" dirty="0">
                <a:solidFill>
                  <a:srgbClr val="C00000"/>
                </a:solidFill>
              </a:rPr>
              <a:t>математического и естественнонаучного образования</a:t>
            </a:r>
            <a:r>
              <a:rPr lang="ru-RU" b="1" dirty="0"/>
              <a:t> в 4-х и 8-х классах, дополнительно – в выпускном классе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275" y="4325142"/>
            <a:ext cx="5710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Международная программа по оценке </a:t>
            </a:r>
            <a:r>
              <a:rPr lang="ru-RU" b="1" dirty="0">
                <a:solidFill>
                  <a:srgbClr val="C00000"/>
                </a:solidFill>
              </a:rPr>
              <a:t>образовательных достижений </a:t>
            </a:r>
            <a:r>
              <a:rPr lang="ru-RU" b="1" dirty="0"/>
              <a:t>15-летних школьников (3 основных направления исследования + несколько дополнительных)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86447" y="404664"/>
            <a:ext cx="15953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6600"/>
                </a:solidFill>
              </a:rPr>
              <a:t>1 место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801611" y="2204863"/>
            <a:ext cx="15953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6600"/>
                </a:solidFill>
              </a:rPr>
              <a:t>7 место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801610" y="4448254"/>
            <a:ext cx="195043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6600"/>
                </a:solidFill>
              </a:rPr>
              <a:t>30-31 </a:t>
            </a:r>
            <a:r>
              <a:rPr lang="ru-RU" sz="28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6600"/>
                </a:solidFill>
              </a:rPr>
              <a:t>место</a:t>
            </a:r>
          </a:p>
        </p:txBody>
      </p:sp>
    </p:spTree>
    <p:extLst>
      <p:ext uri="{BB962C8B-B14F-4D97-AF65-F5344CB8AC3E}">
        <p14:creationId xmlns:p14="http://schemas.microsoft.com/office/powerpoint/2010/main" val="2097483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5440" y="1340768"/>
            <a:ext cx="10369152" cy="378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PISA – как рентген для школьной системы образования. Полную картину она не покажет, но даст понять, где есть вывихи и переломы</a:t>
            </a:r>
          </a:p>
          <a:p>
            <a:pPr>
              <a:lnSpc>
                <a:spcPct val="107000"/>
              </a:lnSpc>
            </a:pPr>
            <a:endParaRPr lang="ru-RU" sz="3200" b="1" i="1" dirty="0">
              <a:ln>
                <a:solidFill>
                  <a:srgbClr val="C00000"/>
                </a:solidFill>
              </a:ln>
              <a:solidFill>
                <a:srgbClr val="FF66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Министр образования Аргентины </a:t>
            </a:r>
          </a:p>
          <a:p>
            <a:pPr algn="r">
              <a:lnSpc>
                <a:spcPct val="107000"/>
              </a:lnSpc>
            </a:pPr>
            <a:r>
              <a:rPr lang="ru-RU" sz="3200" b="1" i="1" dirty="0">
                <a:ln>
                  <a:solidFill>
                    <a:srgbClr val="C00000"/>
                  </a:solidFill>
                </a:ln>
                <a:solidFill>
                  <a:srgbClr val="FF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Эстебан Буллрих</a:t>
            </a:r>
          </a:p>
        </p:txBody>
      </p:sp>
    </p:spTree>
    <p:extLst>
      <p:ext uri="{BB962C8B-B14F-4D97-AF65-F5344CB8AC3E}">
        <p14:creationId xmlns:p14="http://schemas.microsoft.com/office/powerpoint/2010/main" val="148835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cf31df19b18f5fe03b5c91209990c4887ecbf8"/>
</p:tagLst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Другая 4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10103</TotalTime>
  <Words>832</Words>
  <Application>Microsoft Office PowerPoint</Application>
  <PresentationFormat>Широкоэкранный</PresentationFormat>
  <Paragraphs>109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宋体</vt:lpstr>
      <vt:lpstr>Calibri</vt:lpstr>
      <vt:lpstr>Century Schoolbook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Клинова М.Н.</dc:creator>
  <cp:lastModifiedBy>Клинова М Н</cp:lastModifiedBy>
  <cp:revision>1231</cp:revision>
  <cp:lastPrinted>2020-03-18T05:30:47Z</cp:lastPrinted>
  <dcterms:created xsi:type="dcterms:W3CDTF">2012-07-31T13:58:46Z</dcterms:created>
  <dcterms:modified xsi:type="dcterms:W3CDTF">2021-12-12T12:10:38Z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193013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