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12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0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9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36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35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5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23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64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21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9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0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973A-3432-4757-8CDF-90F74DA06C34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2017-5C54-402C-B32C-B8C68AE349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3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.mydiv.net/win/cname47/%20cname65/cname7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fra.school/" TargetMode="External"/><Relationship Id="rId5" Type="http://schemas.openxmlformats.org/officeDocument/2006/relationships/hyperlink" Target="https://www.yaklass.ru/" TargetMode="External"/><Relationship Id="rId4" Type="http://schemas.openxmlformats.org/officeDocument/2006/relationships/hyperlink" Target="https://uchi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istant.uchi.ru/webinar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klass.ru/p/ikt-gramotnost/razdel-predmety/kak-primeniat-predmety-iaklass-na-urokakh-1609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youtube/answer/2524549" TargetMode="External"/><Relationship Id="rId2" Type="http://schemas.openxmlformats.org/officeDocument/2006/relationships/hyperlink" Target="https://support.google.com/youtube/answer/2853700?hl=ru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erconference.com/" TargetMode="External"/><Relationship Id="rId2" Type="http://schemas.openxmlformats.org/officeDocument/2006/relationships/hyperlink" Target="https://skypefan.ru/kak-sozdat-konferenciy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o.tsu.ru/do/ZOOM_detail.pdf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a.rosuchebnik.ru/" TargetMode="External"/><Relationship Id="rId3" Type="http://schemas.openxmlformats.org/officeDocument/2006/relationships/hyperlink" Target="https://www.01math.com/" TargetMode="External"/><Relationship Id="rId7" Type="http://schemas.openxmlformats.org/officeDocument/2006/relationships/hyperlink" Target="https://&#1088;&#1091;&#1089;&#1089;&#1082;&#1086;&#1077;-&#1089;&#1083;&#1086;&#1074;&#1086;.&#1088;&#1092;/El_uchebniki/Elektronnie_resursi/Electronic_forms_of_textbooks/index.php" TargetMode="External"/><Relationship Id="rId2" Type="http://schemas.openxmlformats.org/officeDocument/2006/relationships/hyperlink" Target="https://education.yandex.ru/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.prosv.ru/" TargetMode="External"/><Relationship Id="rId5" Type="http://schemas.openxmlformats.org/officeDocument/2006/relationships/hyperlink" Target="https://ege.sdamgia.ru/" TargetMode="External"/><Relationship Id="rId4" Type="http://schemas.openxmlformats.org/officeDocument/2006/relationships/hyperlink" Target="https://oge.sdamgia.ru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h" TargetMode="External"/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lmslist.ru/free-sdo/obzor-moodle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G1HHQjnvTI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imatematiki.ru/?cls=9&amp;type=11" TargetMode="External"/><Relationship Id="rId3" Type="http://schemas.openxmlformats.org/officeDocument/2006/relationships/hyperlink" Target="https://interneturok.ru/subject/matematika" TargetMode="External"/><Relationship Id="rId7" Type="http://schemas.openxmlformats.org/officeDocument/2006/relationships/hyperlink" Target="https://urokimatematiki.ru/?cls=8&amp;type=11" TargetMode="External"/><Relationship Id="rId12" Type="http://schemas.openxmlformats.org/officeDocument/2006/relationships/hyperlink" Target="https://www.youtube.com/user/MathTutor777" TargetMode="External"/><Relationship Id="rId2" Type="http://schemas.openxmlformats.org/officeDocument/2006/relationships/hyperlink" Target="https://infourok.ru/videouroki/matemat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okimatematiki.ru/?cls=7&amp;type=11" TargetMode="External"/><Relationship Id="rId11" Type="http://schemas.openxmlformats.org/officeDocument/2006/relationships/hyperlink" Target="https://www.uchportal.ru/video/" TargetMode="External"/><Relationship Id="rId5" Type="http://schemas.openxmlformats.org/officeDocument/2006/relationships/hyperlink" Target="https://urokimatematiki.ru/?cls=6&amp;type=11" TargetMode="External"/><Relationship Id="rId10" Type="http://schemas.openxmlformats.org/officeDocument/2006/relationships/hyperlink" Target="https://urokimatematiki.ru/?cls=11&amp;type=11" TargetMode="External"/><Relationship Id="rId4" Type="http://schemas.openxmlformats.org/officeDocument/2006/relationships/hyperlink" Target="https://urokimatematiki.ru/" TargetMode="External"/><Relationship Id="rId9" Type="http://schemas.openxmlformats.org/officeDocument/2006/relationships/hyperlink" Target="https://urokimatematiki.ru/?cls=10&amp;type=1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SsIYv8E1ENxIhUE_eayScddkrAQ8bnKc" TargetMode="External"/><Relationship Id="rId7" Type="http://schemas.openxmlformats.org/officeDocument/2006/relationships/hyperlink" Target="http://vnimanietv.ru/video/school-maths" TargetMode="External"/><Relationship Id="rId2" Type="http://schemas.openxmlformats.org/officeDocument/2006/relationships/hyperlink" Target="https://www.youtube.com/channel/UCLDpIKDTFBSwIYtAG0Wpib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DZFOI4qclIanrKCN_fRt7w/videos?view=0&amp;sort=dd&amp;shelf_id=1" TargetMode="External"/><Relationship Id="rId5" Type="http://schemas.openxmlformats.org/officeDocument/2006/relationships/hyperlink" Target="https://www.youtube.com/channel/UC8hDfn4MyNpGrJFmBSVUkhA/about" TargetMode="External"/><Relationship Id="rId4" Type="http://schemas.openxmlformats.org/officeDocument/2006/relationships/hyperlink" Target="https://www.youtube.com/channel/UCSdmht0kbvfnItRMNcr4qZA/abou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дистанционного обучения математике в основной и средней школе в условиях карантина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424" y="4610567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Николаевич Павелкин,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в.н.с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отдела сопровождения ФГОС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ИРО ПК, канд. физ.-мат. наук,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+7(992)220-86-51, e-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pnvin@yandex.ru.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0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5" y="284443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Асинхронное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8" y="1089212"/>
            <a:ext cx="10999694" cy="5419165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асинхронного дистанционного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общение между учеником и преподавателем уже происходит офлайн, то есть посредством отправки электронных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писем или других методов доставки к обучающимся учебных материалов, включая консультации.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предполагает уже большую ответственность обучаемого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родителей 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результат.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план выходит уже самообучение и самостоятельное определение темпа изучения нового материала. Преподавателю в этом случае уже принадлежит роль консультанта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3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5" y="284443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Асинхронное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8" y="1089212"/>
            <a:ext cx="10999694" cy="5419165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Вышеупомянутые платформы для организации видеоконференций,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и при асинхронном обучении. То есть предварительно записать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практическое занятие по решению задач и примеров на одной из таких платформ или используя программы для записи видеороликов (описание таких бесплатных программ можно найти по ссылке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https://soft.mydiv.net/win/cname47/ cname65/cname70/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там же их можно скачать), затем платформа предоставляет ссылку для скачивания, которую необходимо разослать ученикам по электронной почте или смс,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т.д., или воспользоваться рассылкой на данной платформе. Одно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видеозанятие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не дольше 20 минут, максимально информативно. Платформы имеют чаты, где каждый школьник сможет задать вопросы учителю. </a:t>
            </a:r>
          </a:p>
        </p:txBody>
      </p:sp>
    </p:spTree>
    <p:extLst>
      <p:ext uri="{BB962C8B-B14F-4D97-AF65-F5344CB8AC3E}">
        <p14:creationId xmlns:p14="http://schemas.microsoft.com/office/powerpoint/2010/main" val="40345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платформы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асинхронного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153"/>
            <a:ext cx="10515600" cy="523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асинхронного дистанционного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можно использовать существующие платформы для ДО: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https://foxford.ru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https://uchi.ru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https://www.yaklass.ru/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школа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https://cifra.school/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5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719"/>
            <a:ext cx="12192000" cy="5855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4976" y="349624"/>
            <a:ext cx="813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980037"/>
            <a:ext cx="10739437" cy="5877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4976" y="188260"/>
            <a:ext cx="813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60725"/>
            <a:ext cx="9762564" cy="589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212" y="26896"/>
            <a:ext cx="961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урок сопровождается видеороликом, в котором даются теоретические знания, необходимые для решения заданий темы урока</a:t>
            </a:r>
          </a:p>
        </p:txBody>
      </p:sp>
    </p:spTree>
    <p:extLst>
      <p:ext uri="{BB962C8B-B14F-4D97-AF65-F5344CB8AC3E}">
        <p14:creationId xmlns:p14="http://schemas.microsoft.com/office/powerpoint/2010/main" val="68973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5" y="55250"/>
            <a:ext cx="11234372" cy="68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2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97" y="0"/>
            <a:ext cx="11493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7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7" y="806229"/>
            <a:ext cx="10129534" cy="6051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877" y="177421"/>
            <a:ext cx="1012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снабжены достаточным количеством интерактивных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55027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41" y="933409"/>
            <a:ext cx="10515600" cy="5405718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содержит уроки по всему школьному курсу математики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1-го по 6 класс, по алгебре с 7-го по 9-й класс, алгебры и начала анализа 10-й и 11-й класс, геометрии с 1 по 11 класс, которые доступны каждому пользователю сети Интернет. Интерактивные уроки построены на основе авторских разработок, соответствуют ФГОС и примерной основной образовательной программе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445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алгебры РЭШ 7, 8 и 9 классов – по 51 урок в каждом классе.</a:t>
            </a:r>
          </a:p>
          <a:p>
            <a:pPr marL="0" indent="449263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сайте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России опубликована инструкция по использованию одного из масштабных порталов для организации образовательного процесса – «Российской электронной школы». Интерфейс платформы очень простой, разобраться можно без инструкции.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44450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838200" y="342478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0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дистанционного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4978"/>
            <a:ext cx="10515600" cy="2877670"/>
          </a:xfrm>
        </p:spPr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Дистанционным обучением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(ДО)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без непосредственного контакта субъектов учебной деятельности, при котором взаимодействие между ними осуществляется посредством специализированной информационно-образовательной среды.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2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4652"/>
            <a:ext cx="10515600" cy="5389348"/>
          </a:xfrm>
        </p:spPr>
        <p:txBody>
          <a:bodyPr>
            <a:normAutofit/>
          </a:bodyPr>
          <a:lstStyle/>
          <a:p>
            <a:pPr marL="0" indent="449263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бесплатная на период сложившейся эпидемиологической ситуации отечественная онлайн-платформа, где ученики из всех регионов России изучают школьные предметы в интерактивной форме.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ФГОС.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способствует решению задач Федеральной целевой программы развития образования на 2016-2020 годы по повышению эффективности образования и цифровой грамотности учеников и учителей.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экспертные заключения: Казанского Федерального Университета; департамента образования и науки Кемеровской области; департамента образования и науки Тюменской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положительных характеристик платформы можно отметить, что ученикам предлагаются очень интересные разнообразные задания по школьному курсу математики, хорошая система мотивации ребенка, бесплатные олимпиады по математике, сделан сайт очень красочно и в игровой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409815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961"/>
            <a:ext cx="12192000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6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40"/>
            <a:ext cx="12192000" cy="61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2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621"/>
            <a:ext cx="12192000" cy="62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1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8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9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52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98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етодическая система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математике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подсистемы, компонентами которой являются цели, содержание, методы, средства, организационные формы и субъекты дистанционного обучения —  сетевой учитель математики и сетевой ученик;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 диагностики;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 сопровождения учителя математики и ученика в процессе овладения им математическим содержанием.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86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74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66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7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4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7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7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9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дистанционного обучения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153"/>
            <a:ext cx="10515600" cy="5136776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Кейс-технология основывается на использовании наборов (кейсов) текстовых, аудиовизуальных и мультимедийных учебно-методических материалов и их рассылке для самостоятельного изучения учащимся при организации регулярных консультаций у преподавателей.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ТВ-технология.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ТВ-технология базируется на использовании систем телевидения для доставки обучающимся учебно-методических материалов и организации регулярных консультаций у преподавателей.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технологии.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Сетевые технологии, использующие телекоммуникационные сети для обеспечения обучающихся учебно-методическим материалом и взаимодействия с различной степенью интерактивности между преподавателем и обучающимся.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используются сетевые и кейс- технологии дистанционного обучения. Выбор технологии зависит от технических возможностей субъектов ДО.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76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0196"/>
            <a:ext cx="10515600" cy="4351338"/>
          </a:xfrm>
        </p:spPr>
        <p:txBody>
          <a:bodyPr>
            <a:normAutofit/>
          </a:bodyPr>
          <a:lstStyle/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выполняешь задания и пишешь ответ. Все задания сделаны мультяшно, с красивой анимацией и звуками, привлекают внимание.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хвалят за выполнение заданий. Можно за выполненные задания получать бесплатные игры и бонусы. Дети занимаются на этом сайте с большим удовольствием, чем просто делают домашние задания дома в тетрадке.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платформы: нет геометрии, корректный запуск не во всех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браузерах. </a:t>
            </a: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детального ознакомления с платформой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порекомендовать просмотреть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https://distant.uchi.ru/webinars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3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школа в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92" y="1074477"/>
            <a:ext cx="11309815" cy="57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9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67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0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312"/>
            <a:ext cx="12192000" cy="62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27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107"/>
            <a:ext cx="12192000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06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107"/>
            <a:ext cx="12192000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9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566"/>
            <a:ext cx="12192000" cy="61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40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053"/>
            <a:ext cx="12192000" cy="62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4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107"/>
            <a:ext cx="12192000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10602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0917"/>
            <a:ext cx="11129682" cy="5405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дистанционного обучения обучающийся и преподаватель взаимодействуют в следующих режимах: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 - общение обучающегося и преподавателя в режиме реального времени;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 – обучающийся выполняет какую - либо самостоятельную работу, в индивидуальном темпе, а преподаватель оценивает правильность ее выполнения и дает рекомендации по результатам учебной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 дистанционное обучение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режим, который подразумевает, что программа обучения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синхронного 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определяется конкретными видами занятий, объемом курса и техническими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 обучающегося.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16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039"/>
            <a:ext cx="12192000" cy="61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6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50" y="1087890"/>
            <a:ext cx="11022299" cy="559593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школа в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37745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8230"/>
            <a:ext cx="10515600" cy="5341256"/>
          </a:xfrm>
        </p:spPr>
        <p:txBody>
          <a:bodyPr>
            <a:normAutofit/>
          </a:bodyPr>
          <a:lstStyle/>
          <a:p>
            <a:pPr marL="0" indent="449263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том, что она способна генерировать огромное количество задач по любой заданной теме, то есть представляет собой тренажёр с бесконечным числом вариантов.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инновационных центров.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ФРИИ, Самсунг,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бесплатный контент, наличие теоретического блока,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-тестовые задания, коллекция интерактивных моделей. Удобный образовательный сайт, мотивирует, экономит время.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классы основной и старшей школы, почти все темы, есть все математические предметы: математика, алгебра, алгебра и начала анализа и геометрия.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платформой можно посмотреть по ссылке: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https://www.yaklass.ru/p/ikt-gramotnost/razdel-predmety/kak-primeniat-predmety-iaklass-na-urokakh-16094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35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55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54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07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3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1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920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836"/>
            <a:ext cx="10515600" cy="5419164"/>
          </a:xfrm>
        </p:spPr>
        <p:txBody>
          <a:bodyPr>
            <a:normAutofit fontScale="92500" lnSpcReduction="10000"/>
          </a:bodyPr>
          <a:lstStyle/>
          <a:p>
            <a:pPr marL="0" indent="4445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карантина синхронное обучение возможно лишь при применении сетевых технологий ДО.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обучение через интернет-конференции, используя такие платформы как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Mirapolis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BigBlueButton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UberConference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воспользоваться функцией электронного журнала по проведению онлайн-занятий с демонстрацией рабочего стола.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можно легко подключить учеников по ссылке, причем ученики могут подключиться со своего смартфона и посмотреть урок. Инструкция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https://support.google.com/youtube/answer/2853700?hl=ru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синхронные занятия можно проводить в режиме трансляций. </a:t>
            </a:r>
          </a:p>
          <a:p>
            <a:pPr marL="0" indent="0">
              <a:buNone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прямой трансляции вы можете </a:t>
            </a:r>
          </a:p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 учениками в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чате</a:t>
            </a:r>
            <a:endParaRPr lang="ru-RU" sz="2400" b="0" i="0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ссылки на эфир в социальных сетях (для этого нужно нажать кнопку Поделиться);</a:t>
            </a: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статистику в разделе "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Аналитика";</a:t>
            </a: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состоянием передачи в окне проигрывателя, на панели состояния сверху и на вкладке "Состояние трансляции".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959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9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57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860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278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0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16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2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42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8230"/>
            <a:ext cx="10515600" cy="5341256"/>
          </a:xfrm>
        </p:spPr>
        <p:txBody>
          <a:bodyPr>
            <a:normAutofit/>
          </a:bodyPr>
          <a:lstStyle/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открыть интерактивный тест ОГЭ или ЕГЭ и пройти его нужно оформить подписку, которая стоит 699 руб./мес. 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2399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./год.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3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12" y="1143002"/>
            <a:ext cx="11026588" cy="5338482"/>
          </a:xfrm>
        </p:spPr>
        <p:txBody>
          <a:bodyPr>
            <a:normAutofit fontScale="92500"/>
          </a:bodyPr>
          <a:lstStyle/>
          <a:p>
            <a:pPr marL="0" indent="444500">
              <a:spcBef>
                <a:spcPts val="0"/>
              </a:spcBef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функции голосовых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видеозвонков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одновременно вмещать до 25 человек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популярность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ваша аудитория, вероятно, уже имеет установленное приложение, и это минус один дополнительный шаг между вами и участниками вашего мероприятия. Вы можете показать свой рабочий стол и проводить трансляцию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 Инструкцию по проведению видеоконференции в скайпе можно найти по ссылке: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https://skypefan.ru/kak-sozdat-konferenciyu/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45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UberConference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www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uberconfer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e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nce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com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предлагает простые функции и может принимать до 10 человек с бесплатным пакетом. Это отличный вариант, если вы хотите разместить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вебинар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без видео и только с медиа-материалами, такими как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PowerPoint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или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Slides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омпания со штаб-квартирой в Сан-Хосе, Калифорния, которая бесплатно предоставляет услуги удаленной конференц-связи с использованием облачных вычислений.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коммуникационное программное обеспечение, которое объединяет видеоконференции, онлайн-встречи, чат и мобильную совместную работу.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проведению видеоконференции в скайпе можно найти по ссылке: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https://ido.tsu.ru/do/ZOOM_detail.pdf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01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платформы с полной или почти полной обеспеченностью уроков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3518"/>
          </a:xfrm>
        </p:spPr>
        <p:txBody>
          <a:bodyPr>
            <a:normAutofit/>
          </a:bodyPr>
          <a:lstStyle/>
          <a:p>
            <a:pPr marL="0" indent="449263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вышеперечисленных платформ является полная или почти полная обеспеченность уроков всеми необходимыми средствами от теории до дидактики и контроля (интерактивное тестирование с автоматической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для реализации курса учителю ничего самому не нужно разрабатывать, готовить, достаточно зарегистрировать учеников (выдать ключи), выбрать тему следующего урока и дать задания ученикам подключиться к этой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прослушать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прочитать теорию на платформе по теме и сделать все задания предусмотренные системой платформы по данной теме. Отметки дети получают автоматически.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необходимо отметить, что тематики этих платформ полностью не соответствуют учебникам.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освоения математики и удовлетворительной сдачи экзаменов математическое содержание платформ вполне достаточно.</a:t>
            </a:r>
          </a:p>
          <a:p>
            <a:pPr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4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учитель сам хочет формировать содержание уроков в режиме асинхронного дистанционного обучения, то он может использовать другие образовательные платформы: электронные учебники, системы онлайн тестирования, системы дистанционного обучения с возможностью управлять содержанием курса обучения.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667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учебники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8938"/>
            <a:ext cx="10515600" cy="5058025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Яндекс.Учебник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https://education.yandex.ru/home/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 «01Математика.рф»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https://www.01math.com/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Образовательные порталы для подготовки к ГИА-9,11 по всем предметам: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https://oge.sdamgia.ru/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https://ege.sdamgia.ru/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Группа компаний «Просвещение»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https://digital.prosv.ru/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Издательство «Русское слово»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https://xn----dtbhthpdbkkaet.xn--p1ai/El_uchebniki/Elektronnie_resursi/Electronic_forms_of_textbooks/index.php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Lecta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://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lecta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.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rosuchebnik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.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ru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/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31675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74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дистанционного обучения с возможностью управлять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6304"/>
            <a:ext cx="10515600" cy="492668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Moodle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://moodle.org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classroom.google.com/u/0/h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дневник с модулем домашних заданий.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787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4716"/>
            <a:ext cx="10515600" cy="5142247"/>
          </a:xfrm>
        </p:spPr>
        <p:txBody>
          <a:bodyPr>
            <a:normAutofit/>
          </a:bodyPr>
          <a:lstStyle/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очень мобильна, она позволяет педагогу создавать всевозможные веб-курсы и наполнять их учебным контентом.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курсов выступают различные интерактивные задания, текстовые страницы, словари, ссылки, файлы и многое другое.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 в использовании: удобный интерфейс и возможность менять настройки под себя делают ее доступной и понятной даже неопытному пользователю Интернета.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006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4716"/>
            <a:ext cx="10515600" cy="51422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программного обеспечения: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Богатый функционал и простота использования любой стороной учебного процесса.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могут настраивать и редактировать свои учетные записи. Также здесь легко можно найти новых друзей и единомышленников.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слушатель может повысить или снизить темп подачи материала, выбрать удобное для себя время изучения и варьировать наполненность тем.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набор составляющих для эффективного обмена информацией: урок,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чат, анкета, терминологический словарь, форум и другие.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пройденный материал, как и контрольные работы с комментариями преподавателя, сохраняются в системе. Позже, по мере надобности, к ним можно вернуться.</a:t>
            </a:r>
          </a:p>
        </p:txBody>
      </p:sp>
    </p:spTree>
    <p:extLst>
      <p:ext uri="{BB962C8B-B14F-4D97-AF65-F5344CB8AC3E}">
        <p14:creationId xmlns:p14="http://schemas.microsoft.com/office/powerpoint/2010/main" val="390503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4716"/>
            <a:ext cx="10515600" cy="51422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программного обеспечения: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максимально объективно, так как, по большей части, проходит автоматически.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e-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рассылки по желанию.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постоянно находится на связи с учениками.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6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усваиваются лучше благодаря инновационным методикам закрепления.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платформы легко расширяется под запросы определенной группы обучающихся или одного индивидуального ученика.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использованию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найти по ссылке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https://lmslist.ru/free-sdo/obzor-moodle/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1333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0968"/>
            <a:ext cx="10515600" cy="5618748"/>
          </a:xfrm>
        </p:spPr>
        <p:txBody>
          <a:bodyPr>
            <a:normAutofit lnSpcReduction="10000"/>
          </a:bodyPr>
          <a:lstStyle/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сервис позволяет создавать курсы для каждого класса и отдельно для родителей. Сервис очень прост в использовании. По оформлению он напоминает социальную сеть, но без навязчивой рекламы, постоянных напоминаний и смешных картинок. Что можно делать: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добавлять теоретический и практический материалы для учеников;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проверять работу учеников онлайн, ставить баллы и возвращать ее обратно на доработку;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размещать объявления для класса или отдельно для каждого ученика;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писать комментарии к каждой работе;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отправлять письма и комментарии ученикам и родителям;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назначать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дедлайн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сдачу работы;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добавлять любой созданный файл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Диска: презентации, таблицы, опросы, сайты;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прикреплять любые ссылки: на видео-урок, викторину или общий звонок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 использованием этого сервиса рекомендуется посмотреть обучающие ролики, например по ссылке 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https://www.youtube.com/watch?v=DG1HHQjnvTI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371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 marL="0" indent="4445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видеоролики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во всех технологиях и во всех формах дистанционного обучения: при синхронном обучении можно их вставлять в презентации, на платформы, как предназначенные для синхронного, так и асинхронного обучения.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их использования необходимо строго выполнять правило: после ролика обязательно предлагать самостоятельно выполнить задания по теме ролика.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92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219200"/>
            <a:ext cx="11607800" cy="5537200"/>
          </a:xfrm>
        </p:spPr>
        <p:txBody>
          <a:bodyPr>
            <a:norm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https://infourok.ru/videouroki/matematika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платформе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математика: 5 класс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урока, 6 класс – 52 урока, алгебра:  7 класс – 49 уроков, 8 класс – 49 уроков, 9 класс – 37 уроков, алгебра и начала анализа: 10 класс – 110 уроков, 11 класс – 118 уроков, все уроки в открытом доступе.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https://interneturok.ru/subject/matematika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платформы интернет-урок – 5 класс (6 уроков в свободном доступе) и 6 класс (7 уроков в свободном доступе).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https://urokimatematiki.ru/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5 класс – 53 урока,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6 класс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48 уроков,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7 класс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85 уроков,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8 класс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90 уроков,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9 класс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87 уроков,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10 класс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91 урок,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11 класс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82 урока, все в свободном доступе.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https://www.uchportal.ru/video/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темам заданий ОГЭ и ЕГЭ по математике, все в свободном доступе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https://www.youtube.com/user/MathTutor777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канал Лещенко Татьяны Александровны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авторские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 для школьников, абитуриентов и студентов, которые помогут ликвидировать пробелы в знаниях, подготовиться к контрольным, тестам, экзаменам, ОГА, ЕГЭ, ВНО (ЗНО), изучить математику.</a:t>
            </a:r>
          </a:p>
        </p:txBody>
      </p:sp>
    </p:spTree>
    <p:extLst>
      <p:ext uri="{BB962C8B-B14F-4D97-AF65-F5344CB8AC3E}">
        <p14:creationId xmlns:p14="http://schemas.microsoft.com/office/powerpoint/2010/main" val="5967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Видеолекции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необходимо читать на доступном языке, использовать при этом понятные тексты, начиная с происхождения понятий, сложные для понимания фрагменты необходимо объяснять предварительно обосновав необходимость изучения этих фрагментов, то же замечание можно отнести и к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видеосеминарам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Вообще важно при объяснении нового материала опираться на уже имеющийся у учащихся опыт. То есть необходим этап актуализации опорных знаний, нужно перед введением нового материала напомнить детям знакомый материал,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оперевшись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который гораздо легче разобраться в новом материале, новой теории, новых способах решения задач и примеров.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42973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5873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7000" y="711200"/>
            <a:ext cx="12319000" cy="6045200"/>
          </a:xfrm>
        </p:spPr>
        <p:txBody>
          <a:bodyPr>
            <a:normAutofit fontScale="92500" lnSpcReduction="20000"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https://www.youtube.com/channel/UCLDpIKDTFBSwIYtAG0Wpibg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канал Валерия Волкова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роликах канала достаточно доступное объяснение сложных и не очень сложных заданий ОГЭ и ЕГЭ по математике, а также некоторых олимпиадных заданий, очень качественный ресурс, обширный справочник способов решения сложных заданий. Кстати, на этом канале 41 ролик посвящены выводу основных формул школьной математики.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https://www.youtube.com/playlist?list=PLSsIYv8E1ENxIhUE_eayScddkrAQ8bnKc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tutortv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канал предназначен для подготовки к ОГЭ и ЕГЭ по математике, 124 видеоролика в открытом доступе. Теория дается сжато, подробно и понятно разбираются решения КИМов этих экзаменов.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https://www.youtube.com/channel/UCSdmht0kbvfnItRMNcr4qZA/about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канал Андрея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Павликова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данном канале публикуются видео по высшей математике, ДВИ МГУ, авторские решения задач ЕГЭ по математике (11 класс, профильный и базовый уровень) и ОГЭ по математике (9 класс), всего 186 роликов, большая часть которых посвящена заданиям КИМов ЕГЭ 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https://www.youtube.com/channel/UC8hDfn4MyNpGrJFmBSVUkhA/about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 Математика 6 класс, канал Андрея Андреевича Андреева. Математика на простом понятном языке. Можно рекомендовать для шестых классов с низкими результатами обучения по математике.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https://www.youtube.com/channel/UCDZFOI4qclIanrKCN_fRt7w/videos?view=0&amp;sort=dd&amp;shelf_id=1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 Лиза о Математике, 33 видеоролика по математике 5 и 6 классов.</a:t>
            </a:r>
          </a:p>
          <a:p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ВниманиеТВ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http://vnimanietv.ru/video/school-maths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Ресурс огромный, но школьникам особенно пригодится раздел о математике.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ведут профессиональные преподаватели, чья главная цель – разжечь интерес к теме и сделать так, что учеников будет уже не остановить.</a:t>
            </a:r>
          </a:p>
        </p:txBody>
      </p:sp>
    </p:spTree>
    <p:extLst>
      <p:ext uri="{BB962C8B-B14F-4D97-AF65-F5344CB8AC3E}">
        <p14:creationId xmlns:p14="http://schemas.microsoft.com/office/powerpoint/2010/main" val="10077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7404"/>
            <a:ext cx="10515600" cy="5153396"/>
          </a:xfrm>
        </p:spPr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при объяснении темы «Приведение дробей к общему знаменателю» нужно кратко напомнить содержание тем «Основное свойство дроби» и «Сравнение дробей с одинаковыми знаменателями», а после этого нужно дать задание на сравнение дробей с разными знаменателями, которое как раз обозначит проблему, решаемую способом приведения дробей к общему знаменателю, что как раз будет адекватным обоснованием необходимости нового знания, нового способа деятельности. Так как сравнить дроби с разными знаменателями можно лишь приведя их к общему знаменателю с использованием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дроби, а затем сравнить полученные дроби уже с одинаковыми знаменателями.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сравнения дробей с разными знаменателями является происхождением способа приведения дробей к общему знаменателю.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32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2016</Words>
  <Application>Microsoft Office PowerPoint</Application>
  <PresentationFormat>Широкоэкранный</PresentationFormat>
  <Paragraphs>145</Paragraphs>
  <Slides>80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Georgia</vt:lpstr>
      <vt:lpstr>Times New Roman</vt:lpstr>
      <vt:lpstr>Тема Office</vt:lpstr>
      <vt:lpstr>Методика и средства дистанционного обучения математике в основной и средней школе в условиях карантина</vt:lpstr>
      <vt:lpstr>Понятие дистанционного обучения</vt:lpstr>
      <vt:lpstr>Методическая система  дистанционного обучения математике</vt:lpstr>
      <vt:lpstr>Технологии дистанционного обучения</vt:lpstr>
      <vt:lpstr>Режимы ДО</vt:lpstr>
      <vt:lpstr>Синхронное ДО</vt:lpstr>
      <vt:lpstr>Синхронное ДО</vt:lpstr>
      <vt:lpstr>Синхронное ДО</vt:lpstr>
      <vt:lpstr>Синхронное ДО</vt:lpstr>
      <vt:lpstr>Асинхронное ДО</vt:lpstr>
      <vt:lpstr>Асинхронное ДО</vt:lpstr>
      <vt:lpstr>Электронные образовательные платформы  для асинхронного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Российская электронная школа</vt:lpstr>
      <vt:lpstr>Учи.ру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Учи.ру</vt:lpstr>
      <vt:lpstr>Моя школа в online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школа в online</vt:lpstr>
      <vt:lpstr>ЯКласс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ЯКласс</vt:lpstr>
      <vt:lpstr>Электронные платформы с полной или почти полной обеспеченностью уроков</vt:lpstr>
      <vt:lpstr>Презентация PowerPoint</vt:lpstr>
      <vt:lpstr>Электронные учебники</vt:lpstr>
      <vt:lpstr>Системы дистанционного обучения с возможностью управлять  содержанием курса обучения</vt:lpstr>
      <vt:lpstr>Moodle</vt:lpstr>
      <vt:lpstr>Moodle</vt:lpstr>
      <vt:lpstr>Moodle</vt:lpstr>
      <vt:lpstr>Google Classroom </vt:lpstr>
      <vt:lpstr>Видеоролики и видеоуроки по математике</vt:lpstr>
      <vt:lpstr>Видеоролики и видеоуроки по математике</vt:lpstr>
      <vt:lpstr>Видеоролики и видеоуроки по математике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и средства дистанционного обучения математике в основной и средней школе в условиях карантина</dc:title>
  <dc:creator>Владимир</dc:creator>
  <cp:lastModifiedBy>Владимир</cp:lastModifiedBy>
  <cp:revision>39</cp:revision>
  <dcterms:created xsi:type="dcterms:W3CDTF">2020-04-21T18:11:48Z</dcterms:created>
  <dcterms:modified xsi:type="dcterms:W3CDTF">2020-04-22T10:36:10Z</dcterms:modified>
</cp:coreProperties>
</file>