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F3C"/>
    <a:srgbClr val="6F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6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0284" y="216205"/>
            <a:ext cx="153712" cy="5914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540" y="216205"/>
            <a:ext cx="153712" cy="5914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8765" y="216205"/>
            <a:ext cx="153712" cy="59142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352416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1739" y="3032886"/>
            <a:ext cx="5642609" cy="624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223629" y="2880486"/>
            <a:ext cx="7187565" cy="661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7109"/>
            <a:ext cx="8153400" cy="102798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40" y="190436"/>
            <a:ext cx="162083" cy="6236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444" y="190436"/>
            <a:ext cx="162083" cy="6236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3792" y="190436"/>
            <a:ext cx="162083" cy="62364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81000" y="1181100"/>
            <a:ext cx="0" cy="9105900"/>
          </a:xfrm>
          <a:custGeom>
            <a:avLst/>
            <a:gdLst/>
            <a:ahLst/>
            <a:cxnLst/>
            <a:rect l="l" t="t" r="r" b="b"/>
            <a:pathLst>
              <a:path h="9105900">
                <a:moveTo>
                  <a:pt x="0" y="0"/>
                </a:moveTo>
                <a:lnTo>
                  <a:pt x="0" y="91058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65231" y="2266874"/>
            <a:ext cx="181789" cy="74001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93452" y="2266874"/>
            <a:ext cx="181789" cy="74001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19385" y="2266874"/>
            <a:ext cx="181789" cy="74001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972800" y="2973355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8758" y="555116"/>
            <a:ext cx="7446009" cy="97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84650" y="2048764"/>
            <a:ext cx="13506450" cy="210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7571" y="2933700"/>
            <a:ext cx="7860411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spc="-1050" dirty="0">
                <a:latin typeface="+mj-lt"/>
                <a:cs typeface="Arial" panose="020B0604020202020204" pitchFamily="34" charset="0"/>
              </a:rPr>
              <a:t>Р</a:t>
            </a:r>
            <a:r>
              <a:rPr sz="6000" spc="-975" dirty="0">
                <a:latin typeface="+mj-lt"/>
                <a:cs typeface="Arial" panose="020B0604020202020204" pitchFamily="34" charset="0"/>
              </a:rPr>
              <a:t>А</a:t>
            </a:r>
            <a:r>
              <a:rPr sz="6000" spc="-850" dirty="0">
                <a:latin typeface="+mj-lt"/>
                <a:cs typeface="Arial" panose="020B0604020202020204" pitchFamily="34" charset="0"/>
              </a:rPr>
              <a:t>З</a:t>
            </a:r>
            <a:r>
              <a:rPr sz="6000" spc="-1005" dirty="0">
                <a:latin typeface="+mj-lt"/>
                <a:cs typeface="Arial" panose="020B0604020202020204" pitchFamily="34" charset="0"/>
              </a:rPr>
              <a:t>Г</a:t>
            </a:r>
            <a:r>
              <a:rPr sz="6000" spc="-1365" dirty="0">
                <a:latin typeface="+mj-lt"/>
                <a:cs typeface="Arial" panose="020B0604020202020204" pitchFamily="34" charset="0"/>
              </a:rPr>
              <a:t>О</a:t>
            </a:r>
            <a:r>
              <a:rPr sz="6000" spc="-770" dirty="0">
                <a:latin typeface="+mj-lt"/>
                <a:cs typeface="Arial" panose="020B0604020202020204" pitchFamily="34" charset="0"/>
              </a:rPr>
              <a:t>В</a:t>
            </a:r>
            <a:r>
              <a:rPr sz="6000" spc="-1365" dirty="0">
                <a:latin typeface="+mj-lt"/>
                <a:cs typeface="Arial" panose="020B0604020202020204" pitchFamily="34" charset="0"/>
              </a:rPr>
              <a:t>О</a:t>
            </a:r>
            <a:r>
              <a:rPr sz="6000" spc="-1000" dirty="0">
                <a:latin typeface="+mj-lt"/>
                <a:cs typeface="Arial" panose="020B0604020202020204" pitchFamily="34" charset="0"/>
              </a:rPr>
              <a:t>Р</a:t>
            </a:r>
            <a:r>
              <a:rPr sz="6000" spc="-960" dirty="0">
                <a:latin typeface="+mj-lt"/>
                <a:cs typeface="Arial" panose="020B0604020202020204" pitchFamily="34" charset="0"/>
              </a:rPr>
              <a:t>Ы</a:t>
            </a:r>
            <a:r>
              <a:rPr sz="6000" spc="-10" dirty="0">
                <a:latin typeface="+mj-lt"/>
                <a:cs typeface="Arial" panose="020B0604020202020204" pitchFamily="34" charset="0"/>
              </a:rPr>
              <a:t> </a:t>
            </a:r>
            <a:r>
              <a:rPr sz="6000" spc="-1480" dirty="0">
                <a:latin typeface="+mj-lt"/>
                <a:cs typeface="Arial" panose="020B0604020202020204" pitchFamily="34" charset="0"/>
              </a:rPr>
              <a:t>О</a:t>
            </a:r>
            <a:r>
              <a:rPr sz="6000" spc="15" dirty="0">
                <a:latin typeface="+mj-lt"/>
                <a:cs typeface="Arial" panose="020B0604020202020204" pitchFamily="34" charset="0"/>
              </a:rPr>
              <a:t> </a:t>
            </a:r>
            <a:r>
              <a:rPr sz="6000" spc="-770" dirty="0" smtClean="0">
                <a:latin typeface="+mj-lt"/>
                <a:cs typeface="Arial" panose="020B0604020202020204" pitchFamily="34" charset="0"/>
              </a:rPr>
              <a:t>В</a:t>
            </a:r>
            <a:r>
              <a:rPr sz="6000" spc="-975" dirty="0" smtClean="0">
                <a:latin typeface="+mj-lt"/>
                <a:cs typeface="Arial" panose="020B0604020202020204" pitchFamily="34" charset="0"/>
              </a:rPr>
              <a:t>А</a:t>
            </a:r>
            <a:r>
              <a:rPr sz="6000" spc="-1290" dirty="0" smtClean="0">
                <a:latin typeface="+mj-lt"/>
                <a:cs typeface="Arial" panose="020B0604020202020204" pitchFamily="34" charset="0"/>
              </a:rPr>
              <a:t>Ж</a:t>
            </a:r>
            <a:r>
              <a:rPr sz="6000" spc="-890" dirty="0" smtClean="0">
                <a:latin typeface="+mj-lt"/>
                <a:cs typeface="Arial" panose="020B0604020202020204" pitchFamily="34" charset="0"/>
              </a:rPr>
              <a:t>Н</a:t>
            </a:r>
            <a:r>
              <a:rPr sz="6000" spc="-1365" dirty="0" smtClean="0">
                <a:latin typeface="+mj-lt"/>
                <a:cs typeface="Arial" panose="020B0604020202020204" pitchFamily="34" charset="0"/>
              </a:rPr>
              <a:t>О</a:t>
            </a:r>
            <a:r>
              <a:rPr sz="6000" spc="-1070" dirty="0" smtClean="0">
                <a:latin typeface="+mj-lt"/>
                <a:cs typeface="Arial" panose="020B0604020202020204" pitchFamily="34" charset="0"/>
              </a:rPr>
              <a:t>М</a:t>
            </a:r>
            <a:r>
              <a:rPr lang="ru-RU" sz="6000" spc="-1070" dirty="0" smtClean="0">
                <a:latin typeface="+mj-lt"/>
                <a:cs typeface="Arial" panose="020B0604020202020204" pitchFamily="34" charset="0"/>
              </a:rPr>
              <a:t>.</a:t>
            </a:r>
            <a:r>
              <a:rPr lang="ru-RU" sz="6000" spc="-1070" dirty="0">
                <a:latin typeface="+mj-lt"/>
                <a:cs typeface="Arial" panose="020B0604020202020204" pitchFamily="34" charset="0"/>
              </a:rPr>
              <a:t/>
            </a:r>
            <a:br>
              <a:rPr lang="ru-RU" sz="6000" spc="-1070" dirty="0">
                <a:latin typeface="+mj-lt"/>
                <a:cs typeface="Arial" panose="020B0604020202020204" pitchFamily="34" charset="0"/>
              </a:rPr>
            </a:br>
            <a:r>
              <a:rPr lang="ru-RU" sz="6000" spc="-1070" dirty="0">
                <a:latin typeface="+mj-lt"/>
                <a:cs typeface="Arial" panose="020B0604020202020204" pitchFamily="34" charset="0"/>
              </a:rPr>
              <a:t>Событийный </a:t>
            </a:r>
            <a:r>
              <a:rPr lang="ru-RU" sz="6000" spc="-1070" dirty="0" smtClean="0">
                <a:latin typeface="+mj-lt"/>
                <a:cs typeface="Arial" panose="020B0604020202020204" pitchFamily="34" charset="0"/>
              </a:rPr>
              <a:t> подход    к    реализации     внеурочных    занятий</a:t>
            </a:r>
            <a:r>
              <a:rPr lang="ru-RU" spc="-107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ru-RU" spc="-1070" dirty="0" smtClean="0">
                <a:latin typeface="+mj-lt"/>
                <a:cs typeface="Arial" panose="020B0604020202020204" pitchFamily="34" charset="0"/>
              </a:rPr>
            </a:br>
            <a:r>
              <a:rPr lang="ru-RU" sz="6000" spc="-1070" dirty="0" smtClean="0">
                <a:latin typeface="+mj-lt"/>
                <a:cs typeface="Arial" panose="020B0604020202020204" pitchFamily="34" charset="0"/>
              </a:rPr>
              <a:t>24.11.2022 </a:t>
            </a:r>
            <a:endParaRPr sz="6000" spc="-107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42629" y="0"/>
            <a:ext cx="557530" cy="7349490"/>
          </a:xfrm>
          <a:custGeom>
            <a:avLst/>
            <a:gdLst/>
            <a:ahLst/>
            <a:cxnLst/>
            <a:rect l="l" t="t" r="r" b="b"/>
            <a:pathLst>
              <a:path w="557529" h="7349490">
                <a:moveTo>
                  <a:pt x="0" y="7349108"/>
                </a:moveTo>
                <a:lnTo>
                  <a:pt x="557022" y="7349108"/>
                </a:lnTo>
                <a:lnTo>
                  <a:pt x="557022" y="0"/>
                </a:lnTo>
                <a:lnTo>
                  <a:pt x="0" y="0"/>
                </a:lnTo>
                <a:lnTo>
                  <a:pt x="0" y="7349108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37571" y="327063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DREMIN~1\AppData\Local\Temp\7zOC99FD30C\Разговоры о Важном_презентационные_материалы (1)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5" y="29391"/>
            <a:ext cx="17650097" cy="99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63200" y="4995013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с</a:t>
            </a:r>
            <a:r>
              <a:rPr lang="ru-RU" sz="4000" b="1" dirty="0" smtClean="0">
                <a:solidFill>
                  <a:schemeClr val="accent2"/>
                </a:solidFill>
              </a:rPr>
              <a:t>обытийный подход к реализации внеурочных занятий </a:t>
            </a:r>
          </a:p>
          <a:p>
            <a:pPr algn="ctr"/>
            <a:endParaRPr lang="ru-RU" sz="4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accent2"/>
                </a:solidFill>
              </a:rPr>
              <a:t>Вебинар</a:t>
            </a:r>
            <a:r>
              <a:rPr lang="ru-RU" sz="4000" b="1" dirty="0" smtClean="0">
                <a:solidFill>
                  <a:schemeClr val="accent2"/>
                </a:solidFill>
              </a:rPr>
              <a:t> 24.11.2022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71500"/>
            <a:ext cx="16611600" cy="1446550"/>
          </a:xfrm>
        </p:spPr>
        <p:txBody>
          <a:bodyPr/>
          <a:lstStyle/>
          <a:p>
            <a:pPr algn="ctr"/>
            <a:r>
              <a:rPr lang="ru-RU" dirty="0" smtClean="0"/>
              <a:t>От мероприятия к событию.</a:t>
            </a:r>
            <a:br>
              <a:rPr lang="ru-RU" dirty="0" smtClean="0"/>
            </a:br>
            <a:r>
              <a:rPr lang="ru-RU" sz="3200" dirty="0" smtClean="0"/>
              <a:t>Какие действия педагогу необходимо предпринять. Разговор о важном.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2324100"/>
            <a:ext cx="16535400" cy="77559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Иванова</a:t>
            </a:r>
            <a:r>
              <a:rPr lang="ru-RU" sz="2800" dirty="0" smtClean="0"/>
              <a:t> </a:t>
            </a:r>
            <a:r>
              <a:rPr lang="ru-RU" sz="2800" dirty="0" smtClean="0"/>
              <a:t>Н.А</a:t>
            </a:r>
            <a:r>
              <a:rPr lang="ru-RU" sz="2800" dirty="0"/>
              <a:t>., </a:t>
            </a:r>
            <a:r>
              <a:rPr lang="ru-RU" sz="2800" dirty="0" smtClean="0"/>
              <a:t>заместитель </a:t>
            </a:r>
            <a:r>
              <a:rPr lang="ru-RU" sz="2800" dirty="0"/>
              <a:t>директора по воспитательной работе  МАОУ «ООШ №1» г. </a:t>
            </a:r>
            <a:r>
              <a:rPr lang="ru-RU" sz="2800" dirty="0" smtClean="0"/>
              <a:t>Чусовой «Как учителю преодолеть эффект «неожиданности»?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Манакова Э.Ш, педагог-организатор МАОУ «Лицей № 4» г. Перми, «Разговоры о важном» в повестке Всероссийского форума классных руководителей 2022 г»</a:t>
            </a:r>
          </a:p>
          <a:p>
            <a:pPr marL="514350" indent="-514350">
              <a:buAutoNum type="arabicPeriod"/>
            </a:pPr>
            <a:r>
              <a:rPr lang="ru-RU" sz="2800" dirty="0" err="1" smtClean="0"/>
              <a:t>Репницина</a:t>
            </a:r>
            <a:r>
              <a:rPr lang="ru-RU" sz="2800" dirty="0" smtClean="0"/>
              <a:t> Н.В</a:t>
            </a:r>
            <a:r>
              <a:rPr lang="ru-RU" sz="2800" dirty="0"/>
              <a:t>., заместитель директора по воспитательной работе  МАОУ </a:t>
            </a:r>
            <a:r>
              <a:rPr lang="ru-RU" sz="2800" dirty="0" smtClean="0"/>
              <a:t>«НОШ </a:t>
            </a:r>
            <a:r>
              <a:rPr lang="ru-RU" sz="2800" dirty="0"/>
              <a:t>№1» г</a:t>
            </a:r>
            <a:r>
              <a:rPr lang="ru-RU" sz="2800" dirty="0" smtClean="0"/>
              <a:t>. </a:t>
            </a:r>
            <a:r>
              <a:rPr lang="ru-RU" sz="2800" dirty="0" err="1" smtClean="0"/>
              <a:t>Губаха</a:t>
            </a:r>
            <a:r>
              <a:rPr lang="ru-RU" sz="2800" dirty="0" smtClean="0"/>
              <a:t> «Как </a:t>
            </a:r>
            <a:r>
              <a:rPr lang="ru-RU" sz="2800" dirty="0"/>
              <a:t>обеспечить переход от мероприятия к </a:t>
            </a:r>
            <a:r>
              <a:rPr lang="ru-RU" sz="2800" dirty="0" smtClean="0"/>
              <a:t>событию»</a:t>
            </a:r>
          </a:p>
          <a:p>
            <a:pPr marL="514350" indent="-514350">
              <a:buAutoNum type="arabicPeriod"/>
            </a:pPr>
            <a:r>
              <a:rPr lang="ru-RU" sz="2800" dirty="0"/>
              <a:t>Юдина М.В, </a:t>
            </a:r>
            <a:r>
              <a:rPr lang="ru-RU" sz="2800" dirty="0" smtClean="0"/>
              <a:t>учитель </a:t>
            </a:r>
            <a:r>
              <a:rPr lang="ru-RU" sz="2800" dirty="0"/>
              <a:t>истории и обществознания </a:t>
            </a:r>
            <a:r>
              <a:rPr lang="ru-RU" sz="2800" dirty="0" smtClean="0"/>
              <a:t>МАОУ </a:t>
            </a:r>
            <a:r>
              <a:rPr lang="ru-RU" sz="2800" dirty="0"/>
              <a:t>«СОШ №3» г. </a:t>
            </a:r>
            <a:r>
              <a:rPr lang="ru-RU" sz="2800" dirty="0" smtClean="0"/>
              <a:t>Лысьва «Личные </a:t>
            </a:r>
            <a:r>
              <a:rPr lang="ru-RU" sz="2800" dirty="0"/>
              <a:t>истории как средство создания пространства сопричастности к истории </a:t>
            </a:r>
            <a:r>
              <a:rPr lang="ru-RU" sz="2800" dirty="0" smtClean="0"/>
              <a:t>России на внеурочных занятиях»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Нефедьева В.А., учитель начальных классов и учитель-дефектолог МБОУ «Школа № 154 для обучающихся с ОВЗ» г. </a:t>
            </a:r>
            <a:r>
              <a:rPr lang="ru-RU" sz="2800" dirty="0" smtClean="0"/>
              <a:t>Перми «Разговоры о важном» </a:t>
            </a:r>
            <a:r>
              <a:rPr lang="ru-RU" sz="2800" dirty="0"/>
              <a:t>с детьми ОВЗ (</a:t>
            </a:r>
            <a:r>
              <a:rPr lang="ru-RU" sz="2800" dirty="0" smtClean="0"/>
              <a:t>интеллектуальные нарушения). Подходы к адаптации занятий»</a:t>
            </a:r>
          </a:p>
          <a:p>
            <a:pPr marL="514350" indent="-514350">
              <a:buAutoNum type="arabicPeriod"/>
            </a:pPr>
            <a:r>
              <a:rPr lang="ru-RU" sz="2800" dirty="0" err="1" smtClean="0"/>
              <a:t>Патласова</a:t>
            </a:r>
            <a:r>
              <a:rPr lang="ru-RU" sz="2800" dirty="0" smtClean="0"/>
              <a:t> М.В., советник по воспитанию МАОУ «СОШ № 10» г. </a:t>
            </a:r>
            <a:r>
              <a:rPr lang="ru-RU" sz="2800" dirty="0"/>
              <a:t>К</a:t>
            </a:r>
            <a:r>
              <a:rPr lang="ru-RU" sz="2800" dirty="0" smtClean="0"/>
              <a:t>унгура «История успеха. Всероссийский </a:t>
            </a:r>
            <a:r>
              <a:rPr lang="ru-RU" sz="2800" dirty="0" err="1" smtClean="0"/>
              <a:t>видеомарафон</a:t>
            </a:r>
            <a:r>
              <a:rPr lang="ru-RU" sz="2800" dirty="0" smtClean="0"/>
              <a:t> внеурочных занятий «Разговоры о важном» – площадка распространения лучшего опыта» </a:t>
            </a:r>
          </a:p>
          <a:p>
            <a:pPr marL="514350" indent="-514350">
              <a:buAutoNum type="arabicPeriod"/>
            </a:pPr>
            <a:r>
              <a:rPr lang="ru-RU" sz="2800" dirty="0" err="1" smtClean="0"/>
              <a:t>Жужгова</a:t>
            </a:r>
            <a:r>
              <a:rPr lang="ru-RU" sz="2800" dirty="0" smtClean="0"/>
              <a:t>  М.Ю</a:t>
            </a:r>
            <a:r>
              <a:rPr lang="ru-RU" sz="2800" dirty="0"/>
              <a:t>., педагог-организатор МАОУ </a:t>
            </a:r>
            <a:r>
              <a:rPr lang="ru-RU" sz="2800" dirty="0" smtClean="0"/>
              <a:t>«Гимназия» г. Нытва, «Важные управленческие аспекты организации внеурочных занятий «Разговоры о важном»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493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7373600" cy="156966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/>
              <a:t>Инструкция по применению</a:t>
            </a:r>
            <a:r>
              <a:rPr lang="ru-RU" sz="4000" dirty="0" smtClean="0"/>
              <a:t>. </a:t>
            </a:r>
            <a:br>
              <a:rPr lang="ru-RU" sz="4000" dirty="0" smtClean="0"/>
            </a:br>
            <a:r>
              <a:rPr lang="ru-RU" sz="4000" b="1" dirty="0" smtClean="0"/>
              <a:t>Делай с нами, делай, как мы, делай лучше нас!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714500"/>
            <a:ext cx="17754600" cy="8740854"/>
          </a:xfrm>
        </p:spPr>
        <p:txBody>
          <a:bodyPr/>
          <a:lstStyle/>
          <a:p>
            <a:r>
              <a:rPr lang="ru-RU" sz="3600" b="1" dirty="0" smtClean="0"/>
              <a:t>«Разговоры о важном» - яркий, интересный, ожидаемый урок, если: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Материалы к занятию подготовлены заранее (сценарий, видеоматериалы и </a:t>
            </a:r>
            <a:r>
              <a:rPr lang="ru-RU" sz="3600" b="1" dirty="0" err="1" smtClean="0"/>
              <a:t>др</a:t>
            </a:r>
            <a:r>
              <a:rPr lang="ru-RU" sz="3600" b="1" dirty="0" smtClean="0"/>
              <a:t>)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Подготовлен и используется тематический краеведческий материал региона, города, поселка, семьи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Учитель приводит примеры из близкого окружения («герои» живут рядом с нами)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У ребят есть возможность высказать своем мнение по теме занятия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Учитель использует активные методы обучения (викторина, диалог и </a:t>
            </a:r>
            <a:r>
              <a:rPr lang="ru-RU" sz="3600" b="1" dirty="0" err="1" smtClean="0"/>
              <a:t>др</a:t>
            </a:r>
            <a:r>
              <a:rPr lang="ru-RU" sz="3600" b="1" dirty="0" smtClean="0"/>
              <a:t>) 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Приглашены гости (приходят новые люди)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Урок проводится в неформальной обстановке, меняем место расположения (например, в библиотеке)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Обсуждение темы занятия продолжается после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Ребята вовлечены в процесс подготовки и проведения (элементы технологии «перевернутый класс»  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На занятии учитель </a:t>
            </a:r>
            <a:r>
              <a:rPr lang="ru-RU" sz="3600" b="1" smtClean="0"/>
              <a:t>всегда находит </a:t>
            </a:r>
            <a:r>
              <a:rPr lang="ru-RU" sz="3600" b="1" dirty="0" smtClean="0"/>
              <a:t>повод для положительной обратной связи ученикам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893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3" y="20059"/>
            <a:ext cx="3799586" cy="102457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4173" y="216205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4430" y="216205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2655" y="216205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996434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5959" y="0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665724"/>
            <a:ext cx="427355" cy="621665"/>
          </a:xfrm>
          <a:custGeom>
            <a:avLst/>
            <a:gdLst/>
            <a:ahLst/>
            <a:cxnLst/>
            <a:rect l="l" t="t" r="r" b="b"/>
            <a:pathLst>
              <a:path w="427355" h="621665">
                <a:moveTo>
                  <a:pt x="426770" y="0"/>
                </a:moveTo>
                <a:lnTo>
                  <a:pt x="0" y="0"/>
                </a:lnTo>
                <a:lnTo>
                  <a:pt x="0" y="621272"/>
                </a:lnTo>
                <a:lnTo>
                  <a:pt x="426770" y="62127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29861" y="9422493"/>
            <a:ext cx="591425" cy="1537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29861" y="9652275"/>
            <a:ext cx="591425" cy="1537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29861" y="9883999"/>
            <a:ext cx="591425" cy="15371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647043" y="995168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82083" y="412750"/>
            <a:ext cx="7264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70" dirty="0"/>
              <a:t>В</a:t>
            </a:r>
            <a:r>
              <a:rPr sz="4800" spc="-660" dirty="0"/>
              <a:t>Н</a:t>
            </a:r>
            <a:r>
              <a:rPr sz="4800" spc="-1130" dirty="0"/>
              <a:t>Е</a:t>
            </a:r>
            <a:r>
              <a:rPr sz="4800" spc="-785" dirty="0"/>
              <a:t>У</a:t>
            </a:r>
            <a:r>
              <a:rPr sz="4800" spc="-780" dirty="0"/>
              <a:t>Р</a:t>
            </a:r>
            <a:r>
              <a:rPr sz="4800" spc="-1030" dirty="0"/>
              <a:t>О</a:t>
            </a:r>
            <a:r>
              <a:rPr sz="4800" spc="-530" dirty="0"/>
              <a:t>Ч</a:t>
            </a:r>
            <a:r>
              <a:rPr sz="4800" spc="-660" dirty="0"/>
              <a:t>Н</a:t>
            </a:r>
            <a:r>
              <a:rPr sz="4800" spc="-720" dirty="0"/>
              <a:t>А</a:t>
            </a:r>
            <a:r>
              <a:rPr sz="4800" spc="-855" dirty="0"/>
              <a:t>Я</a:t>
            </a:r>
            <a:r>
              <a:rPr sz="4800" spc="45" dirty="0"/>
              <a:t> </a:t>
            </a:r>
            <a:r>
              <a:rPr sz="4800" spc="-590" dirty="0"/>
              <a:t>Д</a:t>
            </a:r>
            <a:r>
              <a:rPr sz="4800" spc="-1130" dirty="0"/>
              <a:t>Е</a:t>
            </a:r>
            <a:r>
              <a:rPr sz="4800" spc="-740" dirty="0"/>
              <a:t>Я</a:t>
            </a:r>
            <a:r>
              <a:rPr sz="4800" spc="-835" dirty="0"/>
              <a:t>Т</a:t>
            </a:r>
            <a:r>
              <a:rPr sz="4800" spc="-1130" dirty="0"/>
              <a:t>Е</a:t>
            </a:r>
            <a:r>
              <a:rPr sz="4800" spc="-484" dirty="0"/>
              <a:t>Л</a:t>
            </a:r>
            <a:r>
              <a:rPr sz="4800" spc="-655" dirty="0"/>
              <a:t>Ь</a:t>
            </a:r>
            <a:r>
              <a:rPr sz="4800" spc="-660" dirty="0"/>
              <a:t>Н</a:t>
            </a:r>
            <a:r>
              <a:rPr sz="4800" spc="-1030" dirty="0"/>
              <a:t>О</a:t>
            </a:r>
            <a:r>
              <a:rPr sz="4800" spc="-880" dirty="0"/>
              <a:t>С</a:t>
            </a:r>
            <a:r>
              <a:rPr sz="4800" spc="-835" dirty="0"/>
              <a:t>Т</a:t>
            </a:r>
            <a:r>
              <a:rPr sz="4800" spc="-775" dirty="0"/>
              <a:t>Ь</a:t>
            </a:r>
            <a:endParaRPr sz="4800"/>
          </a:p>
        </p:txBody>
      </p:sp>
      <p:sp>
        <p:nvSpPr>
          <p:cNvPr id="14" name="object 14"/>
          <p:cNvSpPr txBox="1"/>
          <p:nvPr/>
        </p:nvSpPr>
        <p:spPr>
          <a:xfrm>
            <a:off x="5008245" y="1133297"/>
            <a:ext cx="26835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0" dirty="0">
                <a:solidFill>
                  <a:srgbClr val="497692"/>
                </a:solidFill>
                <a:latin typeface="Microsoft Sans Serif"/>
                <a:cs typeface="Microsoft Sans Serif"/>
              </a:rPr>
              <a:t>10</a:t>
            </a:r>
            <a:r>
              <a:rPr sz="300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000" spc="-340" dirty="0">
                <a:solidFill>
                  <a:srgbClr val="497692"/>
                </a:solidFill>
                <a:latin typeface="Microsoft Sans Serif"/>
                <a:cs typeface="Microsoft Sans Serif"/>
              </a:rPr>
              <a:t>часов</a:t>
            </a:r>
            <a:r>
              <a:rPr sz="3000" spc="-10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000" spc="-350" dirty="0">
                <a:solidFill>
                  <a:srgbClr val="497692"/>
                </a:solidFill>
                <a:latin typeface="Microsoft Sans Serif"/>
                <a:cs typeface="Microsoft Sans Serif"/>
              </a:rPr>
              <a:t>в</a:t>
            </a:r>
            <a:r>
              <a:rPr sz="3000" spc="-11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000" spc="-325" dirty="0">
                <a:solidFill>
                  <a:srgbClr val="497692"/>
                </a:solidFill>
                <a:latin typeface="Microsoft Sans Serif"/>
                <a:cs typeface="Microsoft Sans Serif"/>
              </a:rPr>
              <a:t>неде</a:t>
            </a:r>
            <a:r>
              <a:rPr sz="3000" spc="-345" dirty="0">
                <a:solidFill>
                  <a:srgbClr val="497692"/>
                </a:solidFill>
                <a:latin typeface="Microsoft Sans Serif"/>
                <a:cs typeface="Microsoft Sans Serif"/>
              </a:rPr>
              <a:t>л</a:t>
            </a:r>
            <a:r>
              <a:rPr sz="3000" spc="-515" dirty="0">
                <a:solidFill>
                  <a:srgbClr val="497692"/>
                </a:solidFill>
                <a:latin typeface="Microsoft Sans Serif"/>
                <a:cs typeface="Microsoft Sans Serif"/>
              </a:rPr>
              <a:t>ю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4871" y="1814830"/>
            <a:ext cx="8216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4" dirty="0">
                <a:solidFill>
                  <a:srgbClr val="497692"/>
                </a:solidFill>
                <a:latin typeface="Verdana"/>
                <a:cs typeface="Verdana"/>
              </a:rPr>
              <a:t>1 </a:t>
            </a:r>
            <a:r>
              <a:rPr sz="2600" spc="-140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4871" y="3002407"/>
            <a:ext cx="10033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3</a:t>
            </a:r>
            <a:r>
              <a:rPr sz="2600" spc="-9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4871" y="4587316"/>
            <a:ext cx="8191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1</a:t>
            </a:r>
            <a:r>
              <a:rPr sz="2600" spc="-95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4871" y="5380101"/>
            <a:ext cx="8185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1</a:t>
            </a:r>
            <a:r>
              <a:rPr sz="2600" spc="-10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4871" y="6568896"/>
            <a:ext cx="10033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2</a:t>
            </a:r>
            <a:r>
              <a:rPr sz="2600" spc="-9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44871" y="7757921"/>
            <a:ext cx="10033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97692"/>
                </a:solidFill>
                <a:latin typeface="Trebuchet MS"/>
                <a:cs typeface="Trebuchet MS"/>
              </a:rPr>
              <a:t>2</a:t>
            </a:r>
            <a:r>
              <a:rPr sz="2600" spc="-90" dirty="0">
                <a:solidFill>
                  <a:srgbClr val="497692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775" y="1887982"/>
            <a:ext cx="892238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170" dirty="0">
                <a:latin typeface="Trebuchet MS"/>
                <a:cs typeface="Trebuchet MS"/>
              </a:rPr>
              <a:t>«Разгов</a:t>
            </a:r>
            <a:r>
              <a:rPr sz="2600" b="1" spc="-175" dirty="0">
                <a:latin typeface="Trebuchet MS"/>
                <a:cs typeface="Trebuchet MS"/>
              </a:rPr>
              <a:t>о</a:t>
            </a:r>
            <a:r>
              <a:rPr sz="2600" b="1" spc="-110" dirty="0">
                <a:latin typeface="Trebuchet MS"/>
                <a:cs typeface="Trebuchet MS"/>
              </a:rPr>
              <a:t>ры</a:t>
            </a:r>
            <a:r>
              <a:rPr sz="2600" b="1" spc="-165" dirty="0">
                <a:latin typeface="Trebuchet MS"/>
                <a:cs typeface="Trebuchet MS"/>
              </a:rPr>
              <a:t> </a:t>
            </a:r>
            <a:r>
              <a:rPr sz="2600" b="1" spc="-225" dirty="0">
                <a:latin typeface="Trebuchet MS"/>
                <a:cs typeface="Trebuchet MS"/>
              </a:rPr>
              <a:t>о</a:t>
            </a:r>
            <a:r>
              <a:rPr sz="2600" b="1" spc="-135" dirty="0">
                <a:latin typeface="Trebuchet MS"/>
                <a:cs typeface="Trebuchet MS"/>
              </a:rPr>
              <a:t> </a:t>
            </a:r>
            <a:r>
              <a:rPr sz="2600" b="1" spc="-225" dirty="0">
                <a:latin typeface="Trebuchet MS"/>
                <a:cs typeface="Trebuchet MS"/>
              </a:rPr>
              <a:t>важном»</a:t>
            </a:r>
            <a:r>
              <a:rPr sz="2600" b="1" spc="-135" dirty="0">
                <a:latin typeface="Trebuchet MS"/>
                <a:cs typeface="Trebuchet MS"/>
              </a:rPr>
              <a:t> </a:t>
            </a:r>
            <a:r>
              <a:rPr sz="2600" spc="-204" dirty="0">
                <a:latin typeface="Microsoft Sans Serif"/>
                <a:cs typeface="Microsoft Sans Serif"/>
              </a:rPr>
              <a:t>(цикл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285" dirty="0">
                <a:latin typeface="Microsoft Sans Serif"/>
                <a:cs typeface="Microsoft Sans Serif"/>
              </a:rPr>
              <a:t>внеурочных</a:t>
            </a:r>
            <a:r>
              <a:rPr sz="2600" spc="-105" dirty="0">
                <a:latin typeface="Microsoft Sans Serif"/>
                <a:cs typeface="Microsoft Sans Serif"/>
              </a:rPr>
              <a:t> </a:t>
            </a:r>
            <a:r>
              <a:rPr sz="2600" spc="-315" dirty="0">
                <a:latin typeface="Microsoft Sans Serif"/>
                <a:cs typeface="Microsoft Sans Serif"/>
              </a:rPr>
              <a:t>з</a:t>
            </a:r>
            <a:r>
              <a:rPr sz="2600" spc="-365" dirty="0">
                <a:latin typeface="Microsoft Sans Serif"/>
                <a:cs typeface="Microsoft Sans Serif"/>
              </a:rPr>
              <a:t>а</a:t>
            </a:r>
            <a:r>
              <a:rPr sz="2600" spc="-275" dirty="0">
                <a:latin typeface="Microsoft Sans Serif"/>
                <a:cs typeface="Microsoft Sans Serif"/>
              </a:rPr>
              <a:t>н</a:t>
            </a:r>
            <a:r>
              <a:rPr sz="2600" spc="-260" dirty="0">
                <a:latin typeface="Microsoft Sans Serif"/>
                <a:cs typeface="Microsoft Sans Serif"/>
              </a:rPr>
              <a:t>я</a:t>
            </a:r>
            <a:r>
              <a:rPr sz="2600" spc="-275" dirty="0">
                <a:latin typeface="Microsoft Sans Serif"/>
                <a:cs typeface="Microsoft Sans Serif"/>
              </a:rPr>
              <a:t>тий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45" dirty="0">
                <a:latin typeface="Microsoft Sans Serif"/>
                <a:cs typeface="Microsoft Sans Serif"/>
              </a:rPr>
              <a:t>для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350" dirty="0">
                <a:latin typeface="Microsoft Sans Serif"/>
                <a:cs typeface="Microsoft Sans Serif"/>
              </a:rPr>
              <a:t>о</a:t>
            </a:r>
            <a:r>
              <a:rPr sz="2600" spc="-315" dirty="0">
                <a:latin typeface="Microsoft Sans Serif"/>
                <a:cs typeface="Microsoft Sans Serif"/>
              </a:rPr>
              <a:t>буча</a:t>
            </a:r>
            <a:r>
              <a:rPr sz="2600" spc="-445" dirty="0">
                <a:latin typeface="Microsoft Sans Serif"/>
                <a:cs typeface="Microsoft Sans Serif"/>
              </a:rPr>
              <a:t>ю</a:t>
            </a:r>
            <a:r>
              <a:rPr sz="2600" spc="-350" dirty="0">
                <a:latin typeface="Microsoft Sans Serif"/>
                <a:cs typeface="Microsoft Sans Serif"/>
              </a:rPr>
              <a:t>щи</a:t>
            </a:r>
            <a:r>
              <a:rPr sz="2600" spc="-265" dirty="0">
                <a:latin typeface="Microsoft Sans Serif"/>
                <a:cs typeface="Microsoft Sans Serif"/>
              </a:rPr>
              <a:t>х</a:t>
            </a:r>
            <a:r>
              <a:rPr sz="2600" spc="-195" dirty="0">
                <a:latin typeface="Microsoft Sans Serif"/>
                <a:cs typeface="Microsoft Sans Serif"/>
              </a:rPr>
              <a:t>ся  </a:t>
            </a:r>
            <a:r>
              <a:rPr sz="2600" spc="-415" dirty="0">
                <a:latin typeface="Microsoft Sans Serif"/>
                <a:cs typeface="Microsoft Sans Serif"/>
              </a:rPr>
              <a:t>1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220" dirty="0">
                <a:latin typeface="Microsoft Sans Serif"/>
                <a:cs typeface="Microsoft Sans Serif"/>
              </a:rPr>
              <a:t>2,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200" dirty="0">
                <a:latin typeface="Microsoft Sans Serif"/>
                <a:cs typeface="Microsoft Sans Serif"/>
              </a:rPr>
              <a:t>3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215" dirty="0">
                <a:latin typeface="Microsoft Sans Serif"/>
                <a:cs typeface="Microsoft Sans Serif"/>
              </a:rPr>
              <a:t>4,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215" dirty="0">
                <a:latin typeface="Microsoft Sans Serif"/>
                <a:cs typeface="Microsoft Sans Serif"/>
              </a:rPr>
              <a:t>5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340" dirty="0">
                <a:latin typeface="Microsoft Sans Serif"/>
                <a:cs typeface="Microsoft Sans Serif"/>
              </a:rPr>
              <a:t>7,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155" dirty="0">
                <a:latin typeface="Microsoft Sans Serif"/>
                <a:cs typeface="Microsoft Sans Serif"/>
              </a:rPr>
              <a:t>8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190" dirty="0">
                <a:latin typeface="Microsoft Sans Serif"/>
                <a:cs typeface="Microsoft Sans Serif"/>
              </a:rPr>
              <a:t>9,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60" dirty="0">
                <a:latin typeface="Microsoft Sans Serif"/>
                <a:cs typeface="Microsoft Sans Serif"/>
              </a:rPr>
              <a:t>1</a:t>
            </a:r>
            <a:r>
              <a:rPr sz="2600" spc="-265" dirty="0">
                <a:latin typeface="Microsoft Sans Serif"/>
                <a:cs typeface="Microsoft Sans Serif"/>
              </a:rPr>
              <a:t>0</a:t>
            </a:r>
            <a:r>
              <a:rPr sz="2600" spc="-30" dirty="0">
                <a:latin typeface="Microsoft Sans Serif"/>
                <a:cs typeface="Microsoft Sans Serif"/>
              </a:rPr>
              <a:t>-</a:t>
            </a:r>
            <a:r>
              <a:rPr sz="2600" spc="-415" dirty="0">
                <a:latin typeface="Microsoft Sans Serif"/>
                <a:cs typeface="Microsoft Sans Serif"/>
              </a:rPr>
              <a:t>11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кл</a:t>
            </a:r>
            <a:r>
              <a:rPr sz="2600" spc="-215" dirty="0">
                <a:latin typeface="Microsoft Sans Serif"/>
                <a:cs typeface="Microsoft Sans Serif"/>
              </a:rPr>
              <a:t>.)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7775" y="3077083"/>
            <a:ext cx="1072197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80" dirty="0">
                <a:latin typeface="Trebuchet MS"/>
                <a:cs typeface="Trebuchet MS"/>
              </a:rPr>
              <a:t>Дополнитель</a:t>
            </a:r>
            <a:r>
              <a:rPr sz="2600" b="1" spc="-204" dirty="0">
                <a:latin typeface="Trebuchet MS"/>
                <a:cs typeface="Trebuchet MS"/>
              </a:rPr>
              <a:t>но</a:t>
            </a:r>
            <a:r>
              <a:rPr sz="2600" b="1" spc="-280" dirty="0">
                <a:latin typeface="Trebuchet MS"/>
                <a:cs typeface="Trebuchet MS"/>
              </a:rPr>
              <a:t>е</a:t>
            </a:r>
            <a:r>
              <a:rPr sz="2600" b="1" spc="-175" dirty="0">
                <a:latin typeface="Trebuchet MS"/>
                <a:cs typeface="Trebuchet MS"/>
              </a:rPr>
              <a:t> </a:t>
            </a:r>
            <a:r>
              <a:rPr sz="2600" b="1" spc="-215" dirty="0">
                <a:latin typeface="Trebuchet MS"/>
                <a:cs typeface="Trebuchet MS"/>
              </a:rPr>
              <a:t>изучение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210" dirty="0">
                <a:latin typeface="Trebuchet MS"/>
                <a:cs typeface="Trebuchet MS"/>
              </a:rPr>
              <a:t>учебных</a:t>
            </a:r>
            <a:r>
              <a:rPr sz="2600" b="1" spc="-145" dirty="0">
                <a:latin typeface="Trebuchet MS"/>
                <a:cs typeface="Trebuchet MS"/>
              </a:rPr>
              <a:t> </a:t>
            </a:r>
            <a:r>
              <a:rPr sz="2600" b="1" spc="-180" dirty="0">
                <a:latin typeface="Trebuchet MS"/>
                <a:cs typeface="Trebuchet MS"/>
              </a:rPr>
              <a:t>пре</a:t>
            </a:r>
            <a:r>
              <a:rPr sz="2600" b="1" spc="-185" dirty="0">
                <a:latin typeface="Trebuchet MS"/>
                <a:cs typeface="Trebuchet MS"/>
              </a:rPr>
              <a:t>д</a:t>
            </a:r>
            <a:r>
              <a:rPr sz="2600" b="1" spc="-235" dirty="0">
                <a:latin typeface="Trebuchet MS"/>
                <a:cs typeface="Trebuchet MS"/>
              </a:rPr>
              <a:t>метов</a:t>
            </a:r>
            <a:endParaRPr sz="26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600" spc="-270" dirty="0">
                <a:latin typeface="Microsoft Sans Serif"/>
                <a:cs typeface="Microsoft Sans Serif"/>
              </a:rPr>
              <a:t>(углубленное</a:t>
            </a:r>
            <a:r>
              <a:rPr sz="2600" spc="-125" dirty="0">
                <a:latin typeface="Microsoft Sans Serif"/>
                <a:cs typeface="Microsoft Sans Serif"/>
              </a:rPr>
              <a:t> </a:t>
            </a:r>
            <a:r>
              <a:rPr sz="2600" spc="-295" dirty="0">
                <a:latin typeface="Microsoft Sans Serif"/>
                <a:cs typeface="Microsoft Sans Serif"/>
              </a:rPr>
              <a:t>изучение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учебных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320" dirty="0">
                <a:latin typeface="Microsoft Sans Serif"/>
                <a:cs typeface="Microsoft Sans Serif"/>
              </a:rPr>
              <a:t>предметов,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организация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75" dirty="0">
                <a:latin typeface="Microsoft Sans Serif"/>
                <a:cs typeface="Microsoft Sans Serif"/>
              </a:rPr>
              <a:t>учебно-исследовательской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295" dirty="0">
                <a:latin typeface="Microsoft Sans Serif"/>
                <a:cs typeface="Microsoft Sans Serif"/>
              </a:rPr>
              <a:t>проектной</a:t>
            </a:r>
            <a:r>
              <a:rPr sz="2600" spc="-130" dirty="0">
                <a:latin typeface="Microsoft Sans Serif"/>
                <a:cs typeface="Microsoft Sans Serif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деятельности,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305" dirty="0">
                <a:latin typeface="Microsoft Sans Serif"/>
                <a:cs typeface="Microsoft Sans Serif"/>
              </a:rPr>
              <a:t>модули</a:t>
            </a:r>
            <a:r>
              <a:rPr sz="2600" spc="-105" dirty="0">
                <a:latin typeface="Microsoft Sans Serif"/>
                <a:cs typeface="Microsoft Sans Serif"/>
              </a:rPr>
              <a:t> </a:t>
            </a:r>
            <a:r>
              <a:rPr sz="2600" spc="-315" dirty="0">
                <a:latin typeface="Microsoft Sans Serif"/>
                <a:cs typeface="Microsoft Sans Serif"/>
              </a:rPr>
              <a:t>по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краеведению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35" dirty="0">
                <a:latin typeface="Microsoft Sans Serif"/>
                <a:cs typeface="Microsoft Sans Serif"/>
              </a:rPr>
              <a:t>др.)</a:t>
            </a:r>
            <a:endParaRPr sz="2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25"/>
              </a:spcBef>
            </a:pPr>
            <a:r>
              <a:rPr sz="2600" b="1" spc="-204" dirty="0">
                <a:latin typeface="Trebuchet MS"/>
                <a:cs typeface="Trebuchet MS"/>
              </a:rPr>
              <a:t>Формиров</a:t>
            </a:r>
            <a:r>
              <a:rPr sz="2600" b="1" spc="-190" dirty="0">
                <a:latin typeface="Trebuchet MS"/>
                <a:cs typeface="Trebuchet MS"/>
              </a:rPr>
              <a:t>а</a:t>
            </a:r>
            <a:r>
              <a:rPr sz="2600" b="1" spc="-229" dirty="0">
                <a:latin typeface="Trebuchet MS"/>
                <a:cs typeface="Trebuchet MS"/>
              </a:rPr>
              <a:t>ние</a:t>
            </a:r>
            <a:r>
              <a:rPr sz="2600" b="1" spc="-170" dirty="0">
                <a:latin typeface="Trebuchet MS"/>
                <a:cs typeface="Trebuchet MS"/>
              </a:rPr>
              <a:t> </a:t>
            </a:r>
            <a:r>
              <a:rPr sz="2600" b="1" spc="-295" dirty="0">
                <a:latin typeface="Trebuchet MS"/>
                <a:cs typeface="Trebuchet MS"/>
              </a:rPr>
              <a:t>ф</a:t>
            </a:r>
            <a:r>
              <a:rPr sz="2600" b="1" spc="-210" dirty="0">
                <a:latin typeface="Trebuchet MS"/>
                <a:cs typeface="Trebuchet MS"/>
              </a:rPr>
              <a:t>у</a:t>
            </a:r>
            <a:r>
              <a:rPr sz="2600" b="1" spc="-145" dirty="0">
                <a:latin typeface="Trebuchet MS"/>
                <a:cs typeface="Trebuchet MS"/>
              </a:rPr>
              <a:t>нкц</a:t>
            </a:r>
            <a:r>
              <a:rPr sz="2600" b="1" spc="-165" dirty="0">
                <a:latin typeface="Trebuchet MS"/>
                <a:cs typeface="Trebuchet MS"/>
              </a:rPr>
              <a:t>и</a:t>
            </a:r>
            <a:r>
              <a:rPr sz="2600" b="1" spc="-175" dirty="0">
                <a:latin typeface="Trebuchet MS"/>
                <a:cs typeface="Trebuchet MS"/>
              </a:rPr>
              <a:t>ональной</a:t>
            </a:r>
            <a:r>
              <a:rPr sz="2600" b="1" spc="-170" dirty="0">
                <a:latin typeface="Trebuchet MS"/>
                <a:cs typeface="Trebuchet MS"/>
              </a:rPr>
              <a:t> </a:t>
            </a:r>
            <a:r>
              <a:rPr sz="2600" b="1" spc="-229" dirty="0">
                <a:latin typeface="Trebuchet MS"/>
                <a:cs typeface="Trebuchet MS"/>
              </a:rPr>
              <a:t>гра</a:t>
            </a:r>
            <a:r>
              <a:rPr sz="2600" b="1" spc="-330" dirty="0">
                <a:latin typeface="Trebuchet MS"/>
                <a:cs typeface="Trebuchet MS"/>
              </a:rPr>
              <a:t>м</a:t>
            </a:r>
            <a:r>
              <a:rPr sz="2600" b="1" spc="-200" dirty="0">
                <a:latin typeface="Trebuchet MS"/>
                <a:cs typeface="Trebuchet MS"/>
              </a:rPr>
              <a:t>отности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7775" y="5454776"/>
            <a:ext cx="11098530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95" dirty="0">
                <a:latin typeface="Trebuchet MS"/>
                <a:cs typeface="Trebuchet MS"/>
              </a:rPr>
              <a:t>Профориентационная</a:t>
            </a:r>
            <a:r>
              <a:rPr sz="2600" b="1" spc="-180" dirty="0">
                <a:latin typeface="Trebuchet MS"/>
                <a:cs typeface="Trebuchet MS"/>
              </a:rPr>
              <a:t> </a:t>
            </a:r>
            <a:r>
              <a:rPr sz="2600" b="1" spc="-160" dirty="0">
                <a:latin typeface="Trebuchet MS"/>
                <a:cs typeface="Trebuchet MS"/>
              </a:rPr>
              <a:t>работа/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180" dirty="0">
                <a:latin typeface="Trebuchet MS"/>
                <a:cs typeface="Trebuchet MS"/>
              </a:rPr>
              <a:t>предпринимательство/финансовая</a:t>
            </a:r>
            <a:r>
              <a:rPr sz="2600" b="1" spc="-165" dirty="0">
                <a:latin typeface="Trebuchet MS"/>
                <a:cs typeface="Trebuchet MS"/>
              </a:rPr>
              <a:t> </a:t>
            </a:r>
            <a:r>
              <a:rPr sz="2600" b="1" spc="-210" dirty="0">
                <a:latin typeface="Trebuchet MS"/>
                <a:cs typeface="Trebuchet MS"/>
              </a:rPr>
              <a:t>грамотность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sz="2600" b="1" spc="-170" dirty="0">
                <a:latin typeface="Trebuchet MS"/>
                <a:cs typeface="Trebuchet MS"/>
              </a:rPr>
              <a:t>Развитие</a:t>
            </a:r>
            <a:r>
              <a:rPr sz="2600" b="1" spc="-135" dirty="0">
                <a:latin typeface="Trebuchet MS"/>
                <a:cs typeface="Trebuchet MS"/>
              </a:rPr>
              <a:t> </a:t>
            </a:r>
            <a:r>
              <a:rPr sz="2600" b="1" spc="-175" dirty="0">
                <a:latin typeface="Trebuchet MS"/>
                <a:cs typeface="Trebuchet MS"/>
              </a:rPr>
              <a:t>лично</a:t>
            </a:r>
            <a:r>
              <a:rPr sz="2600" b="1" spc="-150" dirty="0">
                <a:latin typeface="Trebuchet MS"/>
                <a:cs typeface="Trebuchet MS"/>
              </a:rPr>
              <a:t>с</a:t>
            </a:r>
            <a:r>
              <a:rPr sz="2600" b="1" spc="-229" dirty="0">
                <a:latin typeface="Trebuchet MS"/>
                <a:cs typeface="Trebuchet MS"/>
              </a:rPr>
              <a:t>ти</a:t>
            </a:r>
            <a:r>
              <a:rPr sz="2600" b="1" spc="-150" dirty="0">
                <a:latin typeface="Trebuchet MS"/>
                <a:cs typeface="Trebuchet MS"/>
              </a:rPr>
              <a:t> </a:t>
            </a:r>
            <a:r>
              <a:rPr sz="2600" b="1" spc="-240" dirty="0">
                <a:latin typeface="Trebuchet MS"/>
                <a:cs typeface="Trebuchet MS"/>
              </a:rPr>
              <a:t>и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180" dirty="0">
                <a:latin typeface="Trebuchet MS"/>
                <a:cs typeface="Trebuchet MS"/>
              </a:rPr>
              <a:t>самореализация</a:t>
            </a:r>
            <a:r>
              <a:rPr sz="2600" b="1" spc="-155" dirty="0">
                <a:latin typeface="Trebuchet MS"/>
                <a:cs typeface="Trebuchet MS"/>
              </a:rPr>
              <a:t> </a:t>
            </a:r>
            <a:r>
              <a:rPr sz="2600" b="1" spc="-195" dirty="0">
                <a:latin typeface="Trebuchet MS"/>
                <a:cs typeface="Trebuchet MS"/>
              </a:rPr>
              <a:t>обучающихся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7775" y="6643572"/>
            <a:ext cx="9591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70" dirty="0">
                <a:latin typeface="Microsoft Sans Serif"/>
                <a:cs typeface="Microsoft Sans Serif"/>
              </a:rPr>
              <a:t>(занятия</a:t>
            </a:r>
            <a:r>
              <a:rPr sz="2600" spc="-110" dirty="0">
                <a:latin typeface="Microsoft Sans Serif"/>
                <a:cs typeface="Microsoft Sans Serif"/>
              </a:rPr>
              <a:t> </a:t>
            </a:r>
            <a:r>
              <a:rPr sz="2600" spc="-300" dirty="0">
                <a:latin typeface="Microsoft Sans Serif"/>
                <a:cs typeface="Microsoft Sans Serif"/>
              </a:rPr>
              <a:t>в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305" dirty="0">
                <a:latin typeface="Microsoft Sans Serif"/>
                <a:cs typeface="Microsoft Sans Serif"/>
              </a:rPr>
              <a:t>хоре,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325" dirty="0">
                <a:latin typeface="Microsoft Sans Serif"/>
                <a:cs typeface="Microsoft Sans Serif"/>
              </a:rPr>
              <a:t>школьном</a:t>
            </a:r>
            <a:r>
              <a:rPr sz="2600" spc="-14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театре,</a:t>
            </a:r>
            <a:r>
              <a:rPr sz="2600" spc="-65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участие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300" dirty="0">
                <a:latin typeface="Microsoft Sans Serif"/>
                <a:cs typeface="Microsoft Sans Serif"/>
              </a:rPr>
              <a:t>в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спортивных</a:t>
            </a:r>
            <a:r>
              <a:rPr sz="2600" spc="-12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мероприятиях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35" dirty="0">
                <a:latin typeface="Microsoft Sans Serif"/>
                <a:cs typeface="Microsoft Sans Serif"/>
              </a:rPr>
              <a:t>др.)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7775" y="7436357"/>
            <a:ext cx="1105598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190" dirty="0">
                <a:latin typeface="Trebuchet MS"/>
                <a:cs typeface="Trebuchet MS"/>
              </a:rPr>
              <a:t>Комплекс </a:t>
            </a:r>
            <a:r>
              <a:rPr sz="2600" b="1" spc="-175" dirty="0">
                <a:latin typeface="Trebuchet MS"/>
                <a:cs typeface="Trebuchet MS"/>
              </a:rPr>
              <a:t>воспитательных </a:t>
            </a:r>
            <a:r>
              <a:rPr sz="2600" b="1" spc="-229" dirty="0">
                <a:latin typeface="Trebuchet MS"/>
                <a:cs typeface="Trebuchet MS"/>
              </a:rPr>
              <a:t>мероприятий</a:t>
            </a:r>
            <a:r>
              <a:rPr sz="2600" spc="-229" dirty="0">
                <a:latin typeface="Microsoft Sans Serif"/>
                <a:cs typeface="Microsoft Sans Serif"/>
              </a:rPr>
              <a:t>, </a:t>
            </a:r>
            <a:r>
              <a:rPr sz="2600" spc="-285" dirty="0">
                <a:latin typeface="Microsoft Sans Serif"/>
                <a:cs typeface="Microsoft Sans Serif"/>
              </a:rPr>
              <a:t>деятельность</a:t>
            </a:r>
            <a:r>
              <a:rPr sz="2600" spc="-280" dirty="0">
                <a:latin typeface="Microsoft Sans Serif"/>
                <a:cs typeface="Microsoft Sans Serif"/>
              </a:rPr>
              <a:t> </a:t>
            </a:r>
            <a:r>
              <a:rPr sz="2600" spc="-275" dirty="0">
                <a:latin typeface="Microsoft Sans Serif"/>
                <a:cs typeface="Microsoft Sans Serif"/>
              </a:rPr>
              <a:t>ученических</a:t>
            </a:r>
            <a:r>
              <a:rPr sz="2600" spc="-27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сообществ, </a:t>
            </a:r>
            <a:r>
              <a:rPr sz="2600" spc="-305" dirty="0">
                <a:latin typeface="Microsoft Sans Serif"/>
                <a:cs typeface="Microsoft Sans Serif"/>
              </a:rPr>
              <a:t> </a:t>
            </a:r>
            <a:r>
              <a:rPr sz="2600" spc="-285" dirty="0">
                <a:latin typeface="Microsoft Sans Serif"/>
                <a:cs typeface="Microsoft Sans Serif"/>
              </a:rPr>
              <a:t>педагогическая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поддержка</a:t>
            </a:r>
            <a:r>
              <a:rPr sz="2600" spc="-114" dirty="0">
                <a:latin typeface="Microsoft Sans Serif"/>
                <a:cs typeface="Microsoft Sans Serif"/>
              </a:rPr>
              <a:t> </a:t>
            </a:r>
            <a:r>
              <a:rPr sz="2600" spc="-320" dirty="0">
                <a:latin typeface="Microsoft Sans Serif"/>
                <a:cs typeface="Microsoft Sans Serif"/>
              </a:rPr>
              <a:t>обучающихся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и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310" dirty="0">
                <a:latin typeface="Microsoft Sans Serif"/>
                <a:cs typeface="Microsoft Sans Serif"/>
              </a:rPr>
              <a:t>обеспечение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их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благополучия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300" dirty="0">
                <a:latin typeface="Microsoft Sans Serif"/>
                <a:cs typeface="Microsoft Sans Serif"/>
              </a:rPr>
              <a:t>в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95" dirty="0">
                <a:latin typeface="Microsoft Sans Serif"/>
                <a:cs typeface="Microsoft Sans Serif"/>
              </a:rPr>
              <a:t>пространстве </a:t>
            </a:r>
            <a:r>
              <a:rPr sz="2600" spc="-675" dirty="0">
                <a:latin typeface="Microsoft Sans Serif"/>
                <a:cs typeface="Microsoft Sans Serif"/>
              </a:rPr>
              <a:t> </a:t>
            </a:r>
            <a:r>
              <a:rPr sz="2600" spc="-320" dirty="0">
                <a:latin typeface="Microsoft Sans Serif"/>
                <a:cs typeface="Microsoft Sans Serif"/>
              </a:rPr>
              <a:t>школе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77891" y="2889632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19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9200" y="46101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53721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00" y="62103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9200" y="7353301"/>
            <a:ext cx="12545695" cy="45720"/>
          </a:xfrm>
          <a:custGeom>
            <a:avLst/>
            <a:gdLst/>
            <a:ahLst/>
            <a:cxnLst/>
            <a:rect l="l" t="t" r="r" b="b"/>
            <a:pathLst>
              <a:path w="12545694" h="45720">
                <a:moveTo>
                  <a:pt x="12545441" y="0"/>
                </a:moveTo>
                <a:lnTo>
                  <a:pt x="0" y="0"/>
                </a:lnTo>
                <a:lnTo>
                  <a:pt x="0" y="45718"/>
                </a:lnTo>
                <a:lnTo>
                  <a:pt x="12545441" y="45718"/>
                </a:lnTo>
                <a:lnTo>
                  <a:pt x="12545441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599" y="2817812"/>
            <a:ext cx="5798947" cy="7332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072" y="388544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9202" y="388544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7515" y="388544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683375" y="3494023"/>
            <a:ext cx="79375" cy="3244215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2301" y="9558859"/>
            <a:ext cx="153712" cy="5914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2558" y="9558859"/>
            <a:ext cx="153712" cy="5914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40783" y="9558859"/>
            <a:ext cx="153712" cy="59142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894703" y="9956401"/>
            <a:ext cx="10466705" cy="21590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1204" y="493299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11561" y="2728722"/>
            <a:ext cx="2917825" cy="71120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74A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49910" y="6436359"/>
            <a:ext cx="72390" cy="2948305"/>
          </a:xfrm>
          <a:custGeom>
            <a:avLst/>
            <a:gdLst/>
            <a:ahLst/>
            <a:cxnLst/>
            <a:rect l="l" t="t" r="r" b="b"/>
            <a:pathLst>
              <a:path w="72390" h="2948304">
                <a:moveTo>
                  <a:pt x="35941" y="2875915"/>
                </a:moveTo>
                <a:lnTo>
                  <a:pt x="21967" y="2878752"/>
                </a:lnTo>
                <a:lnTo>
                  <a:pt x="10541" y="2886476"/>
                </a:lnTo>
                <a:lnTo>
                  <a:pt x="2829" y="2897908"/>
                </a:lnTo>
                <a:lnTo>
                  <a:pt x="0" y="2911868"/>
                </a:lnTo>
                <a:lnTo>
                  <a:pt x="2829" y="2925828"/>
                </a:lnTo>
                <a:lnTo>
                  <a:pt x="10541" y="2937260"/>
                </a:lnTo>
                <a:lnTo>
                  <a:pt x="21967" y="2944985"/>
                </a:lnTo>
                <a:lnTo>
                  <a:pt x="35941" y="2947822"/>
                </a:lnTo>
                <a:lnTo>
                  <a:pt x="49914" y="2944985"/>
                </a:lnTo>
                <a:lnTo>
                  <a:pt x="61341" y="2937260"/>
                </a:lnTo>
                <a:lnTo>
                  <a:pt x="69052" y="2925828"/>
                </a:lnTo>
                <a:lnTo>
                  <a:pt x="71882" y="2911868"/>
                </a:lnTo>
                <a:lnTo>
                  <a:pt x="69052" y="2897908"/>
                </a:lnTo>
                <a:lnTo>
                  <a:pt x="61341" y="2886476"/>
                </a:lnTo>
                <a:lnTo>
                  <a:pt x="49914" y="2878752"/>
                </a:lnTo>
                <a:lnTo>
                  <a:pt x="35941" y="2875915"/>
                </a:lnTo>
                <a:close/>
              </a:path>
              <a:path w="72390" h="2948304">
                <a:moveTo>
                  <a:pt x="35941" y="2732125"/>
                </a:moveTo>
                <a:lnTo>
                  <a:pt x="21967" y="2734962"/>
                </a:lnTo>
                <a:lnTo>
                  <a:pt x="10541" y="2742685"/>
                </a:lnTo>
                <a:lnTo>
                  <a:pt x="2829" y="2754114"/>
                </a:lnTo>
                <a:lnTo>
                  <a:pt x="0" y="2768066"/>
                </a:lnTo>
                <a:lnTo>
                  <a:pt x="2829" y="2782026"/>
                </a:lnTo>
                <a:lnTo>
                  <a:pt x="10541" y="2793458"/>
                </a:lnTo>
                <a:lnTo>
                  <a:pt x="21967" y="2801183"/>
                </a:lnTo>
                <a:lnTo>
                  <a:pt x="35941" y="2804020"/>
                </a:lnTo>
                <a:lnTo>
                  <a:pt x="49914" y="2801183"/>
                </a:lnTo>
                <a:lnTo>
                  <a:pt x="61341" y="2793458"/>
                </a:lnTo>
                <a:lnTo>
                  <a:pt x="69052" y="2782026"/>
                </a:lnTo>
                <a:lnTo>
                  <a:pt x="71882" y="2768066"/>
                </a:lnTo>
                <a:lnTo>
                  <a:pt x="69052" y="2754114"/>
                </a:lnTo>
                <a:lnTo>
                  <a:pt x="61341" y="2742685"/>
                </a:lnTo>
                <a:lnTo>
                  <a:pt x="49914" y="2734962"/>
                </a:lnTo>
                <a:lnTo>
                  <a:pt x="35941" y="2732125"/>
                </a:lnTo>
                <a:close/>
              </a:path>
              <a:path w="72390" h="2948304">
                <a:moveTo>
                  <a:pt x="35941" y="2588323"/>
                </a:moveTo>
                <a:lnTo>
                  <a:pt x="21967" y="2591160"/>
                </a:lnTo>
                <a:lnTo>
                  <a:pt x="10541" y="2598885"/>
                </a:lnTo>
                <a:lnTo>
                  <a:pt x="2829" y="2610317"/>
                </a:lnTo>
                <a:lnTo>
                  <a:pt x="0" y="2624277"/>
                </a:lnTo>
                <a:lnTo>
                  <a:pt x="2829" y="2638237"/>
                </a:lnTo>
                <a:lnTo>
                  <a:pt x="10541" y="2649669"/>
                </a:lnTo>
                <a:lnTo>
                  <a:pt x="21967" y="2657393"/>
                </a:lnTo>
                <a:lnTo>
                  <a:pt x="35941" y="2660230"/>
                </a:lnTo>
                <a:lnTo>
                  <a:pt x="49914" y="2657393"/>
                </a:lnTo>
                <a:lnTo>
                  <a:pt x="61341" y="2649669"/>
                </a:lnTo>
                <a:lnTo>
                  <a:pt x="69052" y="2638237"/>
                </a:lnTo>
                <a:lnTo>
                  <a:pt x="71882" y="2624277"/>
                </a:lnTo>
                <a:lnTo>
                  <a:pt x="69052" y="2610317"/>
                </a:lnTo>
                <a:lnTo>
                  <a:pt x="61341" y="2598885"/>
                </a:lnTo>
                <a:lnTo>
                  <a:pt x="49914" y="2591160"/>
                </a:lnTo>
                <a:lnTo>
                  <a:pt x="35941" y="2588323"/>
                </a:lnTo>
                <a:close/>
              </a:path>
              <a:path w="72390" h="2948304">
                <a:moveTo>
                  <a:pt x="35941" y="2444496"/>
                </a:moveTo>
                <a:lnTo>
                  <a:pt x="21967" y="2447343"/>
                </a:lnTo>
                <a:lnTo>
                  <a:pt x="10541" y="2455084"/>
                </a:lnTo>
                <a:lnTo>
                  <a:pt x="2829" y="2466516"/>
                </a:lnTo>
                <a:lnTo>
                  <a:pt x="0" y="2480437"/>
                </a:lnTo>
                <a:lnTo>
                  <a:pt x="2829" y="2494410"/>
                </a:lnTo>
                <a:lnTo>
                  <a:pt x="10541" y="2505837"/>
                </a:lnTo>
                <a:lnTo>
                  <a:pt x="21967" y="2513548"/>
                </a:lnTo>
                <a:lnTo>
                  <a:pt x="35941" y="2516378"/>
                </a:lnTo>
                <a:lnTo>
                  <a:pt x="49914" y="2513548"/>
                </a:lnTo>
                <a:lnTo>
                  <a:pt x="61341" y="2505837"/>
                </a:lnTo>
                <a:lnTo>
                  <a:pt x="69052" y="2494410"/>
                </a:lnTo>
                <a:lnTo>
                  <a:pt x="71882" y="2480437"/>
                </a:lnTo>
                <a:lnTo>
                  <a:pt x="69052" y="2466516"/>
                </a:lnTo>
                <a:lnTo>
                  <a:pt x="61341" y="2455084"/>
                </a:lnTo>
                <a:lnTo>
                  <a:pt x="49914" y="2447343"/>
                </a:lnTo>
                <a:lnTo>
                  <a:pt x="35941" y="2444496"/>
                </a:lnTo>
                <a:close/>
              </a:path>
              <a:path w="72390" h="2948304">
                <a:moveTo>
                  <a:pt x="35941" y="2300731"/>
                </a:moveTo>
                <a:lnTo>
                  <a:pt x="21967" y="2303561"/>
                </a:lnTo>
                <a:lnTo>
                  <a:pt x="10541" y="2311273"/>
                </a:lnTo>
                <a:lnTo>
                  <a:pt x="2829" y="2322699"/>
                </a:lnTo>
                <a:lnTo>
                  <a:pt x="0" y="2336673"/>
                </a:lnTo>
                <a:lnTo>
                  <a:pt x="2829" y="2350646"/>
                </a:lnTo>
                <a:lnTo>
                  <a:pt x="10541" y="2362073"/>
                </a:lnTo>
                <a:lnTo>
                  <a:pt x="21967" y="2369784"/>
                </a:lnTo>
                <a:lnTo>
                  <a:pt x="35941" y="2372614"/>
                </a:lnTo>
                <a:lnTo>
                  <a:pt x="49914" y="2369784"/>
                </a:lnTo>
                <a:lnTo>
                  <a:pt x="61341" y="2362073"/>
                </a:lnTo>
                <a:lnTo>
                  <a:pt x="69052" y="2350646"/>
                </a:lnTo>
                <a:lnTo>
                  <a:pt x="71882" y="2336673"/>
                </a:lnTo>
                <a:lnTo>
                  <a:pt x="69052" y="2322699"/>
                </a:lnTo>
                <a:lnTo>
                  <a:pt x="61341" y="2311273"/>
                </a:lnTo>
                <a:lnTo>
                  <a:pt x="49914" y="2303561"/>
                </a:lnTo>
                <a:lnTo>
                  <a:pt x="35941" y="2300731"/>
                </a:lnTo>
                <a:close/>
              </a:path>
              <a:path w="72390" h="2948304">
                <a:moveTo>
                  <a:pt x="35941" y="2156967"/>
                </a:moveTo>
                <a:lnTo>
                  <a:pt x="21967" y="2159797"/>
                </a:lnTo>
                <a:lnTo>
                  <a:pt x="10541" y="2167509"/>
                </a:lnTo>
                <a:lnTo>
                  <a:pt x="2829" y="2178935"/>
                </a:lnTo>
                <a:lnTo>
                  <a:pt x="0" y="2192909"/>
                </a:lnTo>
                <a:lnTo>
                  <a:pt x="2829" y="2206829"/>
                </a:lnTo>
                <a:lnTo>
                  <a:pt x="10541" y="2218261"/>
                </a:lnTo>
                <a:lnTo>
                  <a:pt x="21967" y="2226002"/>
                </a:lnTo>
                <a:lnTo>
                  <a:pt x="35941" y="2228850"/>
                </a:lnTo>
                <a:lnTo>
                  <a:pt x="49914" y="2226002"/>
                </a:lnTo>
                <a:lnTo>
                  <a:pt x="61341" y="2218261"/>
                </a:lnTo>
                <a:lnTo>
                  <a:pt x="69052" y="2206829"/>
                </a:lnTo>
                <a:lnTo>
                  <a:pt x="71882" y="2192909"/>
                </a:lnTo>
                <a:lnTo>
                  <a:pt x="69052" y="2178935"/>
                </a:lnTo>
                <a:lnTo>
                  <a:pt x="61341" y="2167509"/>
                </a:lnTo>
                <a:lnTo>
                  <a:pt x="49914" y="2159797"/>
                </a:lnTo>
                <a:lnTo>
                  <a:pt x="35941" y="2156967"/>
                </a:lnTo>
                <a:close/>
              </a:path>
              <a:path w="72390" h="2948304">
                <a:moveTo>
                  <a:pt x="35941" y="2013077"/>
                </a:moveTo>
                <a:lnTo>
                  <a:pt x="21967" y="2015926"/>
                </a:lnTo>
                <a:lnTo>
                  <a:pt x="10541" y="2023681"/>
                </a:lnTo>
                <a:lnTo>
                  <a:pt x="2829" y="2035151"/>
                </a:lnTo>
                <a:lnTo>
                  <a:pt x="0" y="2049145"/>
                </a:lnTo>
                <a:lnTo>
                  <a:pt x="2829" y="2063065"/>
                </a:lnTo>
                <a:lnTo>
                  <a:pt x="10541" y="2074497"/>
                </a:lnTo>
                <a:lnTo>
                  <a:pt x="21967" y="2082238"/>
                </a:lnTo>
                <a:lnTo>
                  <a:pt x="35941" y="2085085"/>
                </a:lnTo>
                <a:lnTo>
                  <a:pt x="49914" y="2082238"/>
                </a:lnTo>
                <a:lnTo>
                  <a:pt x="61341" y="2074497"/>
                </a:lnTo>
                <a:lnTo>
                  <a:pt x="69052" y="2063065"/>
                </a:lnTo>
                <a:lnTo>
                  <a:pt x="71882" y="2049145"/>
                </a:lnTo>
                <a:lnTo>
                  <a:pt x="69052" y="2035151"/>
                </a:lnTo>
                <a:lnTo>
                  <a:pt x="61341" y="2023681"/>
                </a:lnTo>
                <a:lnTo>
                  <a:pt x="49914" y="2015926"/>
                </a:lnTo>
                <a:lnTo>
                  <a:pt x="35941" y="2013077"/>
                </a:lnTo>
                <a:close/>
              </a:path>
              <a:path w="72390" h="2948304">
                <a:moveTo>
                  <a:pt x="35941" y="1869313"/>
                </a:moveTo>
                <a:lnTo>
                  <a:pt x="21967" y="1872160"/>
                </a:lnTo>
                <a:lnTo>
                  <a:pt x="10541" y="1879901"/>
                </a:lnTo>
                <a:lnTo>
                  <a:pt x="2829" y="1891333"/>
                </a:lnTo>
                <a:lnTo>
                  <a:pt x="0" y="1905253"/>
                </a:lnTo>
                <a:lnTo>
                  <a:pt x="2829" y="1919227"/>
                </a:lnTo>
                <a:lnTo>
                  <a:pt x="10541" y="1930653"/>
                </a:lnTo>
                <a:lnTo>
                  <a:pt x="21967" y="1938365"/>
                </a:lnTo>
                <a:lnTo>
                  <a:pt x="35941" y="1941195"/>
                </a:lnTo>
                <a:lnTo>
                  <a:pt x="49914" y="1938365"/>
                </a:lnTo>
                <a:lnTo>
                  <a:pt x="61341" y="1930653"/>
                </a:lnTo>
                <a:lnTo>
                  <a:pt x="69052" y="1919227"/>
                </a:lnTo>
                <a:lnTo>
                  <a:pt x="71882" y="1905253"/>
                </a:lnTo>
                <a:lnTo>
                  <a:pt x="69052" y="1891333"/>
                </a:lnTo>
                <a:lnTo>
                  <a:pt x="61341" y="1879901"/>
                </a:lnTo>
                <a:lnTo>
                  <a:pt x="49914" y="1872160"/>
                </a:lnTo>
                <a:lnTo>
                  <a:pt x="35941" y="1869313"/>
                </a:lnTo>
                <a:close/>
              </a:path>
              <a:path w="72390" h="2948304">
                <a:moveTo>
                  <a:pt x="35941" y="1725548"/>
                </a:moveTo>
                <a:lnTo>
                  <a:pt x="21967" y="1728378"/>
                </a:lnTo>
                <a:lnTo>
                  <a:pt x="10541" y="1736089"/>
                </a:lnTo>
                <a:lnTo>
                  <a:pt x="2829" y="1747516"/>
                </a:lnTo>
                <a:lnTo>
                  <a:pt x="0" y="1761489"/>
                </a:lnTo>
                <a:lnTo>
                  <a:pt x="2829" y="1775463"/>
                </a:lnTo>
                <a:lnTo>
                  <a:pt x="10541" y="1786889"/>
                </a:lnTo>
                <a:lnTo>
                  <a:pt x="21967" y="1794601"/>
                </a:lnTo>
                <a:lnTo>
                  <a:pt x="35941" y="1797431"/>
                </a:lnTo>
                <a:lnTo>
                  <a:pt x="49914" y="1794601"/>
                </a:lnTo>
                <a:lnTo>
                  <a:pt x="61341" y="1786889"/>
                </a:lnTo>
                <a:lnTo>
                  <a:pt x="69052" y="1775463"/>
                </a:lnTo>
                <a:lnTo>
                  <a:pt x="71882" y="1761489"/>
                </a:lnTo>
                <a:lnTo>
                  <a:pt x="69052" y="1747516"/>
                </a:lnTo>
                <a:lnTo>
                  <a:pt x="61341" y="1736089"/>
                </a:lnTo>
                <a:lnTo>
                  <a:pt x="49914" y="1728378"/>
                </a:lnTo>
                <a:lnTo>
                  <a:pt x="35941" y="1725548"/>
                </a:lnTo>
                <a:close/>
              </a:path>
              <a:path w="72390" h="2948304">
                <a:moveTo>
                  <a:pt x="35941" y="1581784"/>
                </a:moveTo>
                <a:lnTo>
                  <a:pt x="21967" y="1584614"/>
                </a:lnTo>
                <a:lnTo>
                  <a:pt x="10541" y="1592326"/>
                </a:lnTo>
                <a:lnTo>
                  <a:pt x="2829" y="1603752"/>
                </a:lnTo>
                <a:lnTo>
                  <a:pt x="0" y="1617726"/>
                </a:lnTo>
                <a:lnTo>
                  <a:pt x="2829" y="1631646"/>
                </a:lnTo>
                <a:lnTo>
                  <a:pt x="10541" y="1643078"/>
                </a:lnTo>
                <a:lnTo>
                  <a:pt x="21967" y="1650819"/>
                </a:lnTo>
                <a:lnTo>
                  <a:pt x="35941" y="1653666"/>
                </a:lnTo>
                <a:lnTo>
                  <a:pt x="49914" y="1650819"/>
                </a:lnTo>
                <a:lnTo>
                  <a:pt x="61341" y="1643078"/>
                </a:lnTo>
                <a:lnTo>
                  <a:pt x="69052" y="1631646"/>
                </a:lnTo>
                <a:lnTo>
                  <a:pt x="71882" y="1617726"/>
                </a:lnTo>
                <a:lnTo>
                  <a:pt x="69052" y="1603752"/>
                </a:lnTo>
                <a:lnTo>
                  <a:pt x="61341" y="1592326"/>
                </a:lnTo>
                <a:lnTo>
                  <a:pt x="49914" y="1584614"/>
                </a:lnTo>
                <a:lnTo>
                  <a:pt x="35941" y="1581784"/>
                </a:lnTo>
                <a:close/>
              </a:path>
              <a:path w="72390" h="2948304">
                <a:moveTo>
                  <a:pt x="35941" y="1437894"/>
                </a:moveTo>
                <a:lnTo>
                  <a:pt x="21967" y="1440743"/>
                </a:lnTo>
                <a:lnTo>
                  <a:pt x="10541" y="1448498"/>
                </a:lnTo>
                <a:lnTo>
                  <a:pt x="2829" y="1459968"/>
                </a:lnTo>
                <a:lnTo>
                  <a:pt x="0" y="1473962"/>
                </a:lnTo>
                <a:lnTo>
                  <a:pt x="2829" y="1487882"/>
                </a:lnTo>
                <a:lnTo>
                  <a:pt x="10541" y="1499314"/>
                </a:lnTo>
                <a:lnTo>
                  <a:pt x="21967" y="1507055"/>
                </a:lnTo>
                <a:lnTo>
                  <a:pt x="35941" y="1509902"/>
                </a:lnTo>
                <a:lnTo>
                  <a:pt x="49914" y="1507055"/>
                </a:lnTo>
                <a:lnTo>
                  <a:pt x="61341" y="1499314"/>
                </a:lnTo>
                <a:lnTo>
                  <a:pt x="69052" y="1487882"/>
                </a:lnTo>
                <a:lnTo>
                  <a:pt x="71882" y="1473962"/>
                </a:lnTo>
                <a:lnTo>
                  <a:pt x="69052" y="1459968"/>
                </a:lnTo>
                <a:lnTo>
                  <a:pt x="61341" y="1448498"/>
                </a:lnTo>
                <a:lnTo>
                  <a:pt x="49914" y="1440743"/>
                </a:lnTo>
                <a:lnTo>
                  <a:pt x="35941" y="1437894"/>
                </a:lnTo>
                <a:close/>
              </a:path>
              <a:path w="72390" h="2948304">
                <a:moveTo>
                  <a:pt x="35941" y="1294129"/>
                </a:moveTo>
                <a:lnTo>
                  <a:pt x="21967" y="1296977"/>
                </a:lnTo>
                <a:lnTo>
                  <a:pt x="10541" y="1304718"/>
                </a:lnTo>
                <a:lnTo>
                  <a:pt x="2829" y="1316150"/>
                </a:lnTo>
                <a:lnTo>
                  <a:pt x="0" y="1330070"/>
                </a:lnTo>
                <a:lnTo>
                  <a:pt x="2829" y="1344044"/>
                </a:lnTo>
                <a:lnTo>
                  <a:pt x="10541" y="1355470"/>
                </a:lnTo>
                <a:lnTo>
                  <a:pt x="21967" y="1363182"/>
                </a:lnTo>
                <a:lnTo>
                  <a:pt x="35941" y="1366012"/>
                </a:lnTo>
                <a:lnTo>
                  <a:pt x="49914" y="1363182"/>
                </a:lnTo>
                <a:lnTo>
                  <a:pt x="61341" y="1355470"/>
                </a:lnTo>
                <a:lnTo>
                  <a:pt x="69052" y="1344044"/>
                </a:lnTo>
                <a:lnTo>
                  <a:pt x="71882" y="1330070"/>
                </a:lnTo>
                <a:lnTo>
                  <a:pt x="69052" y="1316150"/>
                </a:lnTo>
                <a:lnTo>
                  <a:pt x="61341" y="1304718"/>
                </a:lnTo>
                <a:lnTo>
                  <a:pt x="49914" y="1296977"/>
                </a:lnTo>
                <a:lnTo>
                  <a:pt x="35941" y="1294129"/>
                </a:lnTo>
                <a:close/>
              </a:path>
              <a:path w="72390" h="2948304">
                <a:moveTo>
                  <a:pt x="35941" y="1150365"/>
                </a:moveTo>
                <a:lnTo>
                  <a:pt x="21967" y="1153195"/>
                </a:lnTo>
                <a:lnTo>
                  <a:pt x="10541" y="1160907"/>
                </a:lnTo>
                <a:lnTo>
                  <a:pt x="2829" y="1172333"/>
                </a:lnTo>
                <a:lnTo>
                  <a:pt x="0" y="1186307"/>
                </a:lnTo>
                <a:lnTo>
                  <a:pt x="2829" y="1200280"/>
                </a:lnTo>
                <a:lnTo>
                  <a:pt x="10541" y="1211707"/>
                </a:lnTo>
                <a:lnTo>
                  <a:pt x="21967" y="1219418"/>
                </a:lnTo>
                <a:lnTo>
                  <a:pt x="35941" y="1222247"/>
                </a:lnTo>
                <a:lnTo>
                  <a:pt x="49914" y="1219418"/>
                </a:lnTo>
                <a:lnTo>
                  <a:pt x="61341" y="1211707"/>
                </a:lnTo>
                <a:lnTo>
                  <a:pt x="69052" y="1200280"/>
                </a:lnTo>
                <a:lnTo>
                  <a:pt x="71882" y="1186307"/>
                </a:lnTo>
                <a:lnTo>
                  <a:pt x="69052" y="1172333"/>
                </a:lnTo>
                <a:lnTo>
                  <a:pt x="61341" y="1160907"/>
                </a:lnTo>
                <a:lnTo>
                  <a:pt x="49914" y="1153195"/>
                </a:lnTo>
                <a:lnTo>
                  <a:pt x="35941" y="1150365"/>
                </a:lnTo>
                <a:close/>
              </a:path>
              <a:path w="72390" h="2948304">
                <a:moveTo>
                  <a:pt x="35941" y="1006601"/>
                </a:moveTo>
                <a:lnTo>
                  <a:pt x="21967" y="1009431"/>
                </a:lnTo>
                <a:lnTo>
                  <a:pt x="10541" y="1017143"/>
                </a:lnTo>
                <a:lnTo>
                  <a:pt x="2829" y="1028569"/>
                </a:lnTo>
                <a:lnTo>
                  <a:pt x="0" y="1042542"/>
                </a:lnTo>
                <a:lnTo>
                  <a:pt x="2829" y="1056463"/>
                </a:lnTo>
                <a:lnTo>
                  <a:pt x="10541" y="1067895"/>
                </a:lnTo>
                <a:lnTo>
                  <a:pt x="21967" y="1075636"/>
                </a:lnTo>
                <a:lnTo>
                  <a:pt x="35941" y="1078483"/>
                </a:lnTo>
                <a:lnTo>
                  <a:pt x="49914" y="1075636"/>
                </a:lnTo>
                <a:lnTo>
                  <a:pt x="61341" y="1067895"/>
                </a:lnTo>
                <a:lnTo>
                  <a:pt x="69052" y="1056463"/>
                </a:lnTo>
                <a:lnTo>
                  <a:pt x="71882" y="1042542"/>
                </a:lnTo>
                <a:lnTo>
                  <a:pt x="69052" y="1028569"/>
                </a:lnTo>
                <a:lnTo>
                  <a:pt x="61341" y="1017143"/>
                </a:lnTo>
                <a:lnTo>
                  <a:pt x="49914" y="1009431"/>
                </a:lnTo>
                <a:lnTo>
                  <a:pt x="35941" y="1006601"/>
                </a:lnTo>
                <a:close/>
              </a:path>
              <a:path w="72390" h="2948304">
                <a:moveTo>
                  <a:pt x="35941" y="862710"/>
                </a:moveTo>
                <a:lnTo>
                  <a:pt x="21967" y="865558"/>
                </a:lnTo>
                <a:lnTo>
                  <a:pt x="10541" y="873299"/>
                </a:lnTo>
                <a:lnTo>
                  <a:pt x="2829" y="884731"/>
                </a:lnTo>
                <a:lnTo>
                  <a:pt x="0" y="898651"/>
                </a:lnTo>
                <a:lnTo>
                  <a:pt x="2829" y="912645"/>
                </a:lnTo>
                <a:lnTo>
                  <a:pt x="10541" y="924115"/>
                </a:lnTo>
                <a:lnTo>
                  <a:pt x="21967" y="931870"/>
                </a:lnTo>
                <a:lnTo>
                  <a:pt x="35941" y="934719"/>
                </a:lnTo>
                <a:lnTo>
                  <a:pt x="49914" y="931870"/>
                </a:lnTo>
                <a:lnTo>
                  <a:pt x="61341" y="924115"/>
                </a:lnTo>
                <a:lnTo>
                  <a:pt x="69052" y="912645"/>
                </a:lnTo>
                <a:lnTo>
                  <a:pt x="71882" y="898651"/>
                </a:lnTo>
                <a:lnTo>
                  <a:pt x="69052" y="884731"/>
                </a:lnTo>
                <a:lnTo>
                  <a:pt x="61341" y="873299"/>
                </a:lnTo>
                <a:lnTo>
                  <a:pt x="49914" y="865558"/>
                </a:lnTo>
                <a:lnTo>
                  <a:pt x="35941" y="862710"/>
                </a:lnTo>
                <a:close/>
              </a:path>
              <a:path w="72390" h="2948304">
                <a:moveTo>
                  <a:pt x="35941" y="718946"/>
                </a:moveTo>
                <a:lnTo>
                  <a:pt x="21967" y="721794"/>
                </a:lnTo>
                <a:lnTo>
                  <a:pt x="10541" y="729535"/>
                </a:lnTo>
                <a:lnTo>
                  <a:pt x="2829" y="740967"/>
                </a:lnTo>
                <a:lnTo>
                  <a:pt x="0" y="754888"/>
                </a:lnTo>
                <a:lnTo>
                  <a:pt x="2829" y="768861"/>
                </a:lnTo>
                <a:lnTo>
                  <a:pt x="10541" y="780288"/>
                </a:lnTo>
                <a:lnTo>
                  <a:pt x="21967" y="787999"/>
                </a:lnTo>
                <a:lnTo>
                  <a:pt x="35941" y="790828"/>
                </a:lnTo>
                <a:lnTo>
                  <a:pt x="49914" y="787999"/>
                </a:lnTo>
                <a:lnTo>
                  <a:pt x="61341" y="780288"/>
                </a:lnTo>
                <a:lnTo>
                  <a:pt x="69052" y="768861"/>
                </a:lnTo>
                <a:lnTo>
                  <a:pt x="71882" y="754888"/>
                </a:lnTo>
                <a:lnTo>
                  <a:pt x="69052" y="740967"/>
                </a:lnTo>
                <a:lnTo>
                  <a:pt x="61341" y="729535"/>
                </a:lnTo>
                <a:lnTo>
                  <a:pt x="49914" y="721794"/>
                </a:lnTo>
                <a:lnTo>
                  <a:pt x="35941" y="718946"/>
                </a:lnTo>
                <a:close/>
              </a:path>
              <a:path w="72390" h="2948304">
                <a:moveTo>
                  <a:pt x="35941" y="575182"/>
                </a:moveTo>
                <a:lnTo>
                  <a:pt x="21967" y="578012"/>
                </a:lnTo>
                <a:lnTo>
                  <a:pt x="10541" y="585724"/>
                </a:lnTo>
                <a:lnTo>
                  <a:pt x="2829" y="597150"/>
                </a:lnTo>
                <a:lnTo>
                  <a:pt x="0" y="611123"/>
                </a:lnTo>
                <a:lnTo>
                  <a:pt x="2829" y="625097"/>
                </a:lnTo>
                <a:lnTo>
                  <a:pt x="10541" y="636523"/>
                </a:lnTo>
                <a:lnTo>
                  <a:pt x="21967" y="644235"/>
                </a:lnTo>
                <a:lnTo>
                  <a:pt x="35941" y="647064"/>
                </a:lnTo>
                <a:lnTo>
                  <a:pt x="49914" y="644235"/>
                </a:lnTo>
                <a:lnTo>
                  <a:pt x="61341" y="636523"/>
                </a:lnTo>
                <a:lnTo>
                  <a:pt x="69052" y="625097"/>
                </a:lnTo>
                <a:lnTo>
                  <a:pt x="71882" y="611123"/>
                </a:lnTo>
                <a:lnTo>
                  <a:pt x="69052" y="597150"/>
                </a:lnTo>
                <a:lnTo>
                  <a:pt x="61341" y="585724"/>
                </a:lnTo>
                <a:lnTo>
                  <a:pt x="49914" y="578012"/>
                </a:lnTo>
                <a:lnTo>
                  <a:pt x="35941" y="575182"/>
                </a:lnTo>
                <a:close/>
              </a:path>
              <a:path w="72390" h="2948304">
                <a:moveTo>
                  <a:pt x="35941" y="431418"/>
                </a:moveTo>
                <a:lnTo>
                  <a:pt x="21967" y="434248"/>
                </a:lnTo>
                <a:lnTo>
                  <a:pt x="10541" y="441960"/>
                </a:lnTo>
                <a:lnTo>
                  <a:pt x="2829" y="453386"/>
                </a:lnTo>
                <a:lnTo>
                  <a:pt x="0" y="467360"/>
                </a:lnTo>
                <a:lnTo>
                  <a:pt x="2829" y="481280"/>
                </a:lnTo>
                <a:lnTo>
                  <a:pt x="10541" y="492712"/>
                </a:lnTo>
                <a:lnTo>
                  <a:pt x="21967" y="500453"/>
                </a:lnTo>
                <a:lnTo>
                  <a:pt x="35941" y="503300"/>
                </a:lnTo>
                <a:lnTo>
                  <a:pt x="49914" y="500453"/>
                </a:lnTo>
                <a:lnTo>
                  <a:pt x="61341" y="492712"/>
                </a:lnTo>
                <a:lnTo>
                  <a:pt x="69052" y="481280"/>
                </a:lnTo>
                <a:lnTo>
                  <a:pt x="71882" y="467360"/>
                </a:lnTo>
                <a:lnTo>
                  <a:pt x="69052" y="453386"/>
                </a:lnTo>
                <a:lnTo>
                  <a:pt x="61341" y="441960"/>
                </a:lnTo>
                <a:lnTo>
                  <a:pt x="49914" y="434248"/>
                </a:lnTo>
                <a:lnTo>
                  <a:pt x="35941" y="431418"/>
                </a:lnTo>
                <a:close/>
              </a:path>
              <a:path w="72390" h="2948304">
                <a:moveTo>
                  <a:pt x="35941" y="287527"/>
                </a:moveTo>
                <a:lnTo>
                  <a:pt x="21967" y="290375"/>
                </a:lnTo>
                <a:lnTo>
                  <a:pt x="10541" y="298116"/>
                </a:lnTo>
                <a:lnTo>
                  <a:pt x="2829" y="309548"/>
                </a:lnTo>
                <a:lnTo>
                  <a:pt x="0" y="323468"/>
                </a:lnTo>
                <a:lnTo>
                  <a:pt x="2829" y="337462"/>
                </a:lnTo>
                <a:lnTo>
                  <a:pt x="10541" y="348932"/>
                </a:lnTo>
                <a:lnTo>
                  <a:pt x="21967" y="356687"/>
                </a:lnTo>
                <a:lnTo>
                  <a:pt x="35941" y="359537"/>
                </a:lnTo>
                <a:lnTo>
                  <a:pt x="49914" y="356687"/>
                </a:lnTo>
                <a:lnTo>
                  <a:pt x="61341" y="348932"/>
                </a:lnTo>
                <a:lnTo>
                  <a:pt x="69052" y="337462"/>
                </a:lnTo>
                <a:lnTo>
                  <a:pt x="71882" y="323468"/>
                </a:lnTo>
                <a:lnTo>
                  <a:pt x="69052" y="309548"/>
                </a:lnTo>
                <a:lnTo>
                  <a:pt x="61341" y="298116"/>
                </a:lnTo>
                <a:lnTo>
                  <a:pt x="49914" y="290375"/>
                </a:lnTo>
                <a:lnTo>
                  <a:pt x="35941" y="287527"/>
                </a:lnTo>
                <a:close/>
              </a:path>
              <a:path w="72390" h="2948304">
                <a:moveTo>
                  <a:pt x="35941" y="143763"/>
                </a:moveTo>
                <a:lnTo>
                  <a:pt x="21967" y="146611"/>
                </a:lnTo>
                <a:lnTo>
                  <a:pt x="10541" y="154352"/>
                </a:lnTo>
                <a:lnTo>
                  <a:pt x="2829" y="165784"/>
                </a:lnTo>
                <a:lnTo>
                  <a:pt x="0" y="179704"/>
                </a:lnTo>
                <a:lnTo>
                  <a:pt x="2829" y="193678"/>
                </a:lnTo>
                <a:lnTo>
                  <a:pt x="10541" y="205104"/>
                </a:lnTo>
                <a:lnTo>
                  <a:pt x="21967" y="212816"/>
                </a:lnTo>
                <a:lnTo>
                  <a:pt x="35941" y="215645"/>
                </a:lnTo>
                <a:lnTo>
                  <a:pt x="49914" y="212816"/>
                </a:lnTo>
                <a:lnTo>
                  <a:pt x="61340" y="205104"/>
                </a:lnTo>
                <a:lnTo>
                  <a:pt x="69052" y="193678"/>
                </a:lnTo>
                <a:lnTo>
                  <a:pt x="71882" y="179704"/>
                </a:lnTo>
                <a:lnTo>
                  <a:pt x="69052" y="165784"/>
                </a:lnTo>
                <a:lnTo>
                  <a:pt x="61341" y="154352"/>
                </a:lnTo>
                <a:lnTo>
                  <a:pt x="49914" y="146611"/>
                </a:lnTo>
                <a:lnTo>
                  <a:pt x="35941" y="143763"/>
                </a:lnTo>
                <a:close/>
              </a:path>
              <a:path w="72390" h="2948304">
                <a:moveTo>
                  <a:pt x="35941" y="0"/>
                </a:move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14"/>
                </a:lnTo>
                <a:lnTo>
                  <a:pt x="10541" y="61340"/>
                </a:lnTo>
                <a:lnTo>
                  <a:pt x="21967" y="69052"/>
                </a:lnTo>
                <a:lnTo>
                  <a:pt x="35941" y="71881"/>
                </a:lnTo>
                <a:lnTo>
                  <a:pt x="49914" y="69052"/>
                </a:lnTo>
                <a:lnTo>
                  <a:pt x="61340" y="61340"/>
                </a:lnTo>
                <a:lnTo>
                  <a:pt x="69052" y="49914"/>
                </a:lnTo>
                <a:lnTo>
                  <a:pt x="71882" y="35940"/>
                </a:lnTo>
                <a:lnTo>
                  <a:pt x="69052" y="21967"/>
                </a:lnTo>
                <a:lnTo>
                  <a:pt x="61341" y="10541"/>
                </a:lnTo>
                <a:lnTo>
                  <a:pt x="49914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15847" y="6365747"/>
            <a:ext cx="3361690" cy="81915"/>
          </a:xfrm>
          <a:custGeom>
            <a:avLst/>
            <a:gdLst/>
            <a:ahLst/>
            <a:cxnLst/>
            <a:rect l="l" t="t" r="r" b="b"/>
            <a:pathLst>
              <a:path w="3361690" h="81914">
                <a:moveTo>
                  <a:pt x="40894" y="0"/>
                </a:moveTo>
                <a:lnTo>
                  <a:pt x="25020" y="3228"/>
                </a:lnTo>
                <a:lnTo>
                  <a:pt x="12017" y="12017"/>
                </a:lnTo>
                <a:lnTo>
                  <a:pt x="3228" y="25020"/>
                </a:lnTo>
                <a:lnTo>
                  <a:pt x="0" y="40893"/>
                </a:lnTo>
                <a:lnTo>
                  <a:pt x="3228" y="56840"/>
                </a:lnTo>
                <a:lnTo>
                  <a:pt x="12017" y="69881"/>
                </a:lnTo>
                <a:lnTo>
                  <a:pt x="25020" y="78684"/>
                </a:lnTo>
                <a:lnTo>
                  <a:pt x="40894" y="81914"/>
                </a:lnTo>
                <a:lnTo>
                  <a:pt x="56840" y="78684"/>
                </a:lnTo>
                <a:lnTo>
                  <a:pt x="69881" y="69881"/>
                </a:lnTo>
                <a:lnTo>
                  <a:pt x="78684" y="56840"/>
                </a:lnTo>
                <a:lnTo>
                  <a:pt x="81915" y="40893"/>
                </a:lnTo>
                <a:lnTo>
                  <a:pt x="78684" y="25020"/>
                </a:lnTo>
                <a:lnTo>
                  <a:pt x="69881" y="12017"/>
                </a:lnTo>
                <a:lnTo>
                  <a:pt x="56840" y="3228"/>
                </a:lnTo>
                <a:lnTo>
                  <a:pt x="40894" y="0"/>
                </a:lnTo>
                <a:close/>
              </a:path>
              <a:path w="3361690" h="81914">
                <a:moveTo>
                  <a:pt x="204978" y="0"/>
                </a:moveTo>
                <a:lnTo>
                  <a:pt x="189031" y="3228"/>
                </a:lnTo>
                <a:lnTo>
                  <a:pt x="175990" y="12017"/>
                </a:lnTo>
                <a:lnTo>
                  <a:pt x="167187" y="25020"/>
                </a:lnTo>
                <a:lnTo>
                  <a:pt x="163957" y="40893"/>
                </a:lnTo>
                <a:lnTo>
                  <a:pt x="167187" y="56840"/>
                </a:lnTo>
                <a:lnTo>
                  <a:pt x="175990" y="69881"/>
                </a:lnTo>
                <a:lnTo>
                  <a:pt x="189031" y="78684"/>
                </a:lnTo>
                <a:lnTo>
                  <a:pt x="204978" y="81914"/>
                </a:lnTo>
                <a:lnTo>
                  <a:pt x="220870" y="78684"/>
                </a:lnTo>
                <a:lnTo>
                  <a:pt x="233918" y="69881"/>
                </a:lnTo>
                <a:lnTo>
                  <a:pt x="242750" y="56840"/>
                </a:lnTo>
                <a:lnTo>
                  <a:pt x="245998" y="40893"/>
                </a:lnTo>
                <a:lnTo>
                  <a:pt x="242750" y="25020"/>
                </a:lnTo>
                <a:lnTo>
                  <a:pt x="233918" y="12017"/>
                </a:lnTo>
                <a:lnTo>
                  <a:pt x="220870" y="3228"/>
                </a:lnTo>
                <a:lnTo>
                  <a:pt x="204978" y="0"/>
                </a:lnTo>
                <a:close/>
              </a:path>
              <a:path w="3361690" h="81914">
                <a:moveTo>
                  <a:pt x="368934" y="0"/>
                </a:moveTo>
                <a:lnTo>
                  <a:pt x="352988" y="3228"/>
                </a:lnTo>
                <a:lnTo>
                  <a:pt x="339947" y="12017"/>
                </a:lnTo>
                <a:lnTo>
                  <a:pt x="331144" y="25020"/>
                </a:lnTo>
                <a:lnTo>
                  <a:pt x="327913" y="40893"/>
                </a:lnTo>
                <a:lnTo>
                  <a:pt x="331144" y="56840"/>
                </a:lnTo>
                <a:lnTo>
                  <a:pt x="339947" y="69881"/>
                </a:lnTo>
                <a:lnTo>
                  <a:pt x="352988" y="78684"/>
                </a:lnTo>
                <a:lnTo>
                  <a:pt x="368934" y="81914"/>
                </a:lnTo>
                <a:lnTo>
                  <a:pt x="384827" y="78684"/>
                </a:lnTo>
                <a:lnTo>
                  <a:pt x="397875" y="69881"/>
                </a:lnTo>
                <a:lnTo>
                  <a:pt x="406707" y="56840"/>
                </a:lnTo>
                <a:lnTo>
                  <a:pt x="409955" y="40893"/>
                </a:lnTo>
                <a:lnTo>
                  <a:pt x="406707" y="25020"/>
                </a:lnTo>
                <a:lnTo>
                  <a:pt x="397875" y="12017"/>
                </a:lnTo>
                <a:lnTo>
                  <a:pt x="384827" y="3228"/>
                </a:lnTo>
                <a:lnTo>
                  <a:pt x="368934" y="0"/>
                </a:lnTo>
                <a:close/>
              </a:path>
              <a:path w="3361690" h="81914">
                <a:moveTo>
                  <a:pt x="532892" y="0"/>
                </a:moveTo>
                <a:lnTo>
                  <a:pt x="516999" y="3228"/>
                </a:lnTo>
                <a:lnTo>
                  <a:pt x="503951" y="12017"/>
                </a:lnTo>
                <a:lnTo>
                  <a:pt x="495119" y="25020"/>
                </a:lnTo>
                <a:lnTo>
                  <a:pt x="491871" y="40893"/>
                </a:lnTo>
                <a:lnTo>
                  <a:pt x="495119" y="56840"/>
                </a:lnTo>
                <a:lnTo>
                  <a:pt x="503951" y="69881"/>
                </a:lnTo>
                <a:lnTo>
                  <a:pt x="516999" y="78684"/>
                </a:lnTo>
                <a:lnTo>
                  <a:pt x="532892" y="81914"/>
                </a:lnTo>
                <a:lnTo>
                  <a:pt x="548838" y="78684"/>
                </a:lnTo>
                <a:lnTo>
                  <a:pt x="561879" y="69881"/>
                </a:lnTo>
                <a:lnTo>
                  <a:pt x="570682" y="56840"/>
                </a:lnTo>
                <a:lnTo>
                  <a:pt x="573913" y="40893"/>
                </a:lnTo>
                <a:lnTo>
                  <a:pt x="570682" y="25020"/>
                </a:lnTo>
                <a:lnTo>
                  <a:pt x="561879" y="12017"/>
                </a:lnTo>
                <a:lnTo>
                  <a:pt x="548838" y="3228"/>
                </a:lnTo>
                <a:lnTo>
                  <a:pt x="532892" y="0"/>
                </a:lnTo>
                <a:close/>
              </a:path>
              <a:path w="3361690" h="81914">
                <a:moveTo>
                  <a:pt x="696848" y="0"/>
                </a:moveTo>
                <a:lnTo>
                  <a:pt x="680975" y="3228"/>
                </a:lnTo>
                <a:lnTo>
                  <a:pt x="667972" y="12017"/>
                </a:lnTo>
                <a:lnTo>
                  <a:pt x="659183" y="25020"/>
                </a:lnTo>
                <a:lnTo>
                  <a:pt x="655955" y="40893"/>
                </a:lnTo>
                <a:lnTo>
                  <a:pt x="659183" y="56840"/>
                </a:lnTo>
                <a:lnTo>
                  <a:pt x="667972" y="69881"/>
                </a:lnTo>
                <a:lnTo>
                  <a:pt x="680975" y="78684"/>
                </a:lnTo>
                <a:lnTo>
                  <a:pt x="696848" y="81914"/>
                </a:lnTo>
                <a:lnTo>
                  <a:pt x="712795" y="78684"/>
                </a:lnTo>
                <a:lnTo>
                  <a:pt x="725836" y="69881"/>
                </a:lnTo>
                <a:lnTo>
                  <a:pt x="734639" y="56840"/>
                </a:lnTo>
                <a:lnTo>
                  <a:pt x="737869" y="40893"/>
                </a:lnTo>
                <a:lnTo>
                  <a:pt x="734639" y="25020"/>
                </a:lnTo>
                <a:lnTo>
                  <a:pt x="725836" y="12017"/>
                </a:lnTo>
                <a:lnTo>
                  <a:pt x="712795" y="3228"/>
                </a:lnTo>
                <a:lnTo>
                  <a:pt x="696848" y="0"/>
                </a:lnTo>
                <a:close/>
              </a:path>
              <a:path w="3361690" h="81914">
                <a:moveTo>
                  <a:pt x="860932" y="0"/>
                </a:moveTo>
                <a:lnTo>
                  <a:pt x="844986" y="3228"/>
                </a:lnTo>
                <a:lnTo>
                  <a:pt x="831945" y="12017"/>
                </a:lnTo>
                <a:lnTo>
                  <a:pt x="823142" y="25020"/>
                </a:lnTo>
                <a:lnTo>
                  <a:pt x="819911" y="40893"/>
                </a:lnTo>
                <a:lnTo>
                  <a:pt x="823142" y="56840"/>
                </a:lnTo>
                <a:lnTo>
                  <a:pt x="831945" y="69881"/>
                </a:lnTo>
                <a:lnTo>
                  <a:pt x="844986" y="78684"/>
                </a:lnTo>
                <a:lnTo>
                  <a:pt x="860932" y="81914"/>
                </a:lnTo>
                <a:lnTo>
                  <a:pt x="876806" y="78684"/>
                </a:lnTo>
                <a:lnTo>
                  <a:pt x="889809" y="69881"/>
                </a:lnTo>
                <a:lnTo>
                  <a:pt x="898598" y="56840"/>
                </a:lnTo>
                <a:lnTo>
                  <a:pt x="901826" y="40893"/>
                </a:lnTo>
                <a:lnTo>
                  <a:pt x="898598" y="25020"/>
                </a:lnTo>
                <a:lnTo>
                  <a:pt x="889809" y="12017"/>
                </a:lnTo>
                <a:lnTo>
                  <a:pt x="876806" y="3228"/>
                </a:lnTo>
                <a:lnTo>
                  <a:pt x="860932" y="0"/>
                </a:lnTo>
                <a:close/>
              </a:path>
              <a:path w="3361690" h="81914">
                <a:moveTo>
                  <a:pt x="1024890" y="0"/>
                </a:moveTo>
                <a:lnTo>
                  <a:pt x="1008943" y="3228"/>
                </a:lnTo>
                <a:lnTo>
                  <a:pt x="995902" y="12017"/>
                </a:lnTo>
                <a:lnTo>
                  <a:pt x="987099" y="25020"/>
                </a:lnTo>
                <a:lnTo>
                  <a:pt x="983869" y="40893"/>
                </a:lnTo>
                <a:lnTo>
                  <a:pt x="987099" y="56840"/>
                </a:lnTo>
                <a:lnTo>
                  <a:pt x="995902" y="69881"/>
                </a:lnTo>
                <a:lnTo>
                  <a:pt x="1008943" y="78684"/>
                </a:lnTo>
                <a:lnTo>
                  <a:pt x="1024890" y="81914"/>
                </a:lnTo>
                <a:lnTo>
                  <a:pt x="1040782" y="78684"/>
                </a:lnTo>
                <a:lnTo>
                  <a:pt x="1053830" y="69881"/>
                </a:lnTo>
                <a:lnTo>
                  <a:pt x="1062662" y="56840"/>
                </a:lnTo>
                <a:lnTo>
                  <a:pt x="1065911" y="40893"/>
                </a:lnTo>
                <a:lnTo>
                  <a:pt x="1062662" y="25020"/>
                </a:lnTo>
                <a:lnTo>
                  <a:pt x="1053830" y="12017"/>
                </a:lnTo>
                <a:lnTo>
                  <a:pt x="1040782" y="3228"/>
                </a:lnTo>
                <a:lnTo>
                  <a:pt x="1024890" y="0"/>
                </a:lnTo>
                <a:close/>
              </a:path>
              <a:path w="3361690" h="81914">
                <a:moveTo>
                  <a:pt x="1188846" y="0"/>
                </a:moveTo>
                <a:lnTo>
                  <a:pt x="1172954" y="3228"/>
                </a:lnTo>
                <a:lnTo>
                  <a:pt x="1159906" y="12017"/>
                </a:lnTo>
                <a:lnTo>
                  <a:pt x="1151074" y="25020"/>
                </a:lnTo>
                <a:lnTo>
                  <a:pt x="1147825" y="40893"/>
                </a:lnTo>
                <a:lnTo>
                  <a:pt x="1151074" y="56840"/>
                </a:lnTo>
                <a:lnTo>
                  <a:pt x="1159906" y="69881"/>
                </a:lnTo>
                <a:lnTo>
                  <a:pt x="1172954" y="78684"/>
                </a:lnTo>
                <a:lnTo>
                  <a:pt x="1188846" y="81914"/>
                </a:lnTo>
                <a:lnTo>
                  <a:pt x="1204793" y="78684"/>
                </a:lnTo>
                <a:lnTo>
                  <a:pt x="1217834" y="69881"/>
                </a:lnTo>
                <a:lnTo>
                  <a:pt x="1226637" y="56840"/>
                </a:lnTo>
                <a:lnTo>
                  <a:pt x="1229867" y="40893"/>
                </a:lnTo>
                <a:lnTo>
                  <a:pt x="1226637" y="25020"/>
                </a:lnTo>
                <a:lnTo>
                  <a:pt x="1217834" y="12017"/>
                </a:lnTo>
                <a:lnTo>
                  <a:pt x="1204793" y="3228"/>
                </a:lnTo>
                <a:lnTo>
                  <a:pt x="1188846" y="0"/>
                </a:lnTo>
                <a:close/>
              </a:path>
              <a:path w="3361690" h="81914">
                <a:moveTo>
                  <a:pt x="1352803" y="0"/>
                </a:moveTo>
                <a:lnTo>
                  <a:pt x="1336911" y="3228"/>
                </a:lnTo>
                <a:lnTo>
                  <a:pt x="1323863" y="12017"/>
                </a:lnTo>
                <a:lnTo>
                  <a:pt x="1315031" y="25020"/>
                </a:lnTo>
                <a:lnTo>
                  <a:pt x="1311782" y="40893"/>
                </a:lnTo>
                <a:lnTo>
                  <a:pt x="1315031" y="56840"/>
                </a:lnTo>
                <a:lnTo>
                  <a:pt x="1323863" y="69881"/>
                </a:lnTo>
                <a:lnTo>
                  <a:pt x="1336911" y="78684"/>
                </a:lnTo>
                <a:lnTo>
                  <a:pt x="1352803" y="81914"/>
                </a:lnTo>
                <a:lnTo>
                  <a:pt x="1368750" y="78684"/>
                </a:lnTo>
                <a:lnTo>
                  <a:pt x="1381791" y="69881"/>
                </a:lnTo>
                <a:lnTo>
                  <a:pt x="1390594" y="56840"/>
                </a:lnTo>
                <a:lnTo>
                  <a:pt x="1393825" y="40893"/>
                </a:lnTo>
                <a:lnTo>
                  <a:pt x="1390594" y="25020"/>
                </a:lnTo>
                <a:lnTo>
                  <a:pt x="1381791" y="12017"/>
                </a:lnTo>
                <a:lnTo>
                  <a:pt x="1368750" y="3228"/>
                </a:lnTo>
                <a:lnTo>
                  <a:pt x="1352803" y="0"/>
                </a:lnTo>
                <a:close/>
              </a:path>
              <a:path w="3361690" h="81914">
                <a:moveTo>
                  <a:pt x="1516888" y="0"/>
                </a:moveTo>
                <a:lnTo>
                  <a:pt x="1500941" y="3228"/>
                </a:lnTo>
                <a:lnTo>
                  <a:pt x="1487900" y="12017"/>
                </a:lnTo>
                <a:lnTo>
                  <a:pt x="1479097" y="25020"/>
                </a:lnTo>
                <a:lnTo>
                  <a:pt x="1475867" y="40893"/>
                </a:lnTo>
                <a:lnTo>
                  <a:pt x="1479097" y="56840"/>
                </a:lnTo>
                <a:lnTo>
                  <a:pt x="1487900" y="69881"/>
                </a:lnTo>
                <a:lnTo>
                  <a:pt x="1500941" y="78684"/>
                </a:lnTo>
                <a:lnTo>
                  <a:pt x="1516888" y="81914"/>
                </a:lnTo>
                <a:lnTo>
                  <a:pt x="1532761" y="78684"/>
                </a:lnTo>
                <a:lnTo>
                  <a:pt x="1545764" y="69881"/>
                </a:lnTo>
                <a:lnTo>
                  <a:pt x="1554553" y="56840"/>
                </a:lnTo>
                <a:lnTo>
                  <a:pt x="1557782" y="40893"/>
                </a:lnTo>
                <a:lnTo>
                  <a:pt x="1554553" y="25020"/>
                </a:lnTo>
                <a:lnTo>
                  <a:pt x="1545764" y="12017"/>
                </a:lnTo>
                <a:lnTo>
                  <a:pt x="1532761" y="3228"/>
                </a:lnTo>
                <a:lnTo>
                  <a:pt x="1516888" y="0"/>
                </a:lnTo>
                <a:close/>
              </a:path>
              <a:path w="3361690" h="81914">
                <a:moveTo>
                  <a:pt x="1680844" y="0"/>
                </a:moveTo>
                <a:lnTo>
                  <a:pt x="1664898" y="3228"/>
                </a:lnTo>
                <a:lnTo>
                  <a:pt x="1651857" y="12017"/>
                </a:lnTo>
                <a:lnTo>
                  <a:pt x="1643054" y="25020"/>
                </a:lnTo>
                <a:lnTo>
                  <a:pt x="1639823" y="40893"/>
                </a:lnTo>
                <a:lnTo>
                  <a:pt x="1643054" y="56840"/>
                </a:lnTo>
                <a:lnTo>
                  <a:pt x="1651857" y="69881"/>
                </a:lnTo>
                <a:lnTo>
                  <a:pt x="1664898" y="78684"/>
                </a:lnTo>
                <a:lnTo>
                  <a:pt x="1680844" y="81914"/>
                </a:lnTo>
                <a:lnTo>
                  <a:pt x="1696737" y="78684"/>
                </a:lnTo>
                <a:lnTo>
                  <a:pt x="1709785" y="69881"/>
                </a:lnTo>
                <a:lnTo>
                  <a:pt x="1718617" y="56840"/>
                </a:lnTo>
                <a:lnTo>
                  <a:pt x="1721865" y="40893"/>
                </a:lnTo>
                <a:lnTo>
                  <a:pt x="1718617" y="25020"/>
                </a:lnTo>
                <a:lnTo>
                  <a:pt x="1709785" y="12017"/>
                </a:lnTo>
                <a:lnTo>
                  <a:pt x="1696737" y="3228"/>
                </a:lnTo>
                <a:lnTo>
                  <a:pt x="1680844" y="0"/>
                </a:lnTo>
                <a:close/>
              </a:path>
              <a:path w="3361690" h="81914">
                <a:moveTo>
                  <a:pt x="1844802" y="0"/>
                </a:moveTo>
                <a:lnTo>
                  <a:pt x="1828855" y="3228"/>
                </a:lnTo>
                <a:lnTo>
                  <a:pt x="1815814" y="12017"/>
                </a:lnTo>
                <a:lnTo>
                  <a:pt x="1807011" y="25020"/>
                </a:lnTo>
                <a:lnTo>
                  <a:pt x="1803780" y="40893"/>
                </a:lnTo>
                <a:lnTo>
                  <a:pt x="1807011" y="56840"/>
                </a:lnTo>
                <a:lnTo>
                  <a:pt x="1815814" y="69881"/>
                </a:lnTo>
                <a:lnTo>
                  <a:pt x="1828855" y="78684"/>
                </a:lnTo>
                <a:lnTo>
                  <a:pt x="1844802" y="81914"/>
                </a:lnTo>
                <a:lnTo>
                  <a:pt x="1860748" y="78684"/>
                </a:lnTo>
                <a:lnTo>
                  <a:pt x="1873789" y="69881"/>
                </a:lnTo>
                <a:lnTo>
                  <a:pt x="1882592" y="56840"/>
                </a:lnTo>
                <a:lnTo>
                  <a:pt x="1885823" y="40893"/>
                </a:lnTo>
                <a:lnTo>
                  <a:pt x="1882592" y="25020"/>
                </a:lnTo>
                <a:lnTo>
                  <a:pt x="1873789" y="12017"/>
                </a:lnTo>
                <a:lnTo>
                  <a:pt x="1860748" y="3228"/>
                </a:lnTo>
                <a:lnTo>
                  <a:pt x="1844802" y="0"/>
                </a:lnTo>
                <a:close/>
              </a:path>
              <a:path w="3361690" h="81914">
                <a:moveTo>
                  <a:pt x="2008759" y="0"/>
                </a:moveTo>
                <a:lnTo>
                  <a:pt x="1992866" y="3228"/>
                </a:lnTo>
                <a:lnTo>
                  <a:pt x="1979818" y="12017"/>
                </a:lnTo>
                <a:lnTo>
                  <a:pt x="1970986" y="25020"/>
                </a:lnTo>
                <a:lnTo>
                  <a:pt x="1967738" y="40893"/>
                </a:lnTo>
                <a:lnTo>
                  <a:pt x="1970986" y="56840"/>
                </a:lnTo>
                <a:lnTo>
                  <a:pt x="1979818" y="69881"/>
                </a:lnTo>
                <a:lnTo>
                  <a:pt x="1992866" y="78684"/>
                </a:lnTo>
                <a:lnTo>
                  <a:pt x="2008759" y="81914"/>
                </a:lnTo>
                <a:lnTo>
                  <a:pt x="2024705" y="78684"/>
                </a:lnTo>
                <a:lnTo>
                  <a:pt x="2037746" y="69881"/>
                </a:lnTo>
                <a:lnTo>
                  <a:pt x="2046549" y="56840"/>
                </a:lnTo>
                <a:lnTo>
                  <a:pt x="2049780" y="40893"/>
                </a:lnTo>
                <a:lnTo>
                  <a:pt x="2046549" y="25020"/>
                </a:lnTo>
                <a:lnTo>
                  <a:pt x="2037746" y="12017"/>
                </a:lnTo>
                <a:lnTo>
                  <a:pt x="2024705" y="3228"/>
                </a:lnTo>
                <a:lnTo>
                  <a:pt x="2008759" y="0"/>
                </a:lnTo>
                <a:close/>
              </a:path>
              <a:path w="3361690" h="81914">
                <a:moveTo>
                  <a:pt x="2172715" y="0"/>
                </a:moveTo>
                <a:lnTo>
                  <a:pt x="2156842" y="3228"/>
                </a:lnTo>
                <a:lnTo>
                  <a:pt x="2143839" y="12017"/>
                </a:lnTo>
                <a:lnTo>
                  <a:pt x="2135050" y="25020"/>
                </a:lnTo>
                <a:lnTo>
                  <a:pt x="2131821" y="40893"/>
                </a:lnTo>
                <a:lnTo>
                  <a:pt x="2135050" y="56840"/>
                </a:lnTo>
                <a:lnTo>
                  <a:pt x="2143839" y="69881"/>
                </a:lnTo>
                <a:lnTo>
                  <a:pt x="2156842" y="78684"/>
                </a:lnTo>
                <a:lnTo>
                  <a:pt x="2172715" y="81914"/>
                </a:lnTo>
                <a:lnTo>
                  <a:pt x="2188662" y="78684"/>
                </a:lnTo>
                <a:lnTo>
                  <a:pt x="2201703" y="69881"/>
                </a:lnTo>
                <a:lnTo>
                  <a:pt x="2210506" y="56840"/>
                </a:lnTo>
                <a:lnTo>
                  <a:pt x="2213736" y="40893"/>
                </a:lnTo>
                <a:lnTo>
                  <a:pt x="2210506" y="25020"/>
                </a:lnTo>
                <a:lnTo>
                  <a:pt x="2201703" y="12017"/>
                </a:lnTo>
                <a:lnTo>
                  <a:pt x="2188662" y="3228"/>
                </a:lnTo>
                <a:lnTo>
                  <a:pt x="2172715" y="0"/>
                </a:lnTo>
                <a:close/>
              </a:path>
              <a:path w="3361690" h="81914">
                <a:moveTo>
                  <a:pt x="2336800" y="0"/>
                </a:moveTo>
                <a:lnTo>
                  <a:pt x="2320853" y="3228"/>
                </a:lnTo>
                <a:lnTo>
                  <a:pt x="2307812" y="12017"/>
                </a:lnTo>
                <a:lnTo>
                  <a:pt x="2299009" y="25020"/>
                </a:lnTo>
                <a:lnTo>
                  <a:pt x="2295779" y="40893"/>
                </a:lnTo>
                <a:lnTo>
                  <a:pt x="2299009" y="56840"/>
                </a:lnTo>
                <a:lnTo>
                  <a:pt x="2307812" y="69881"/>
                </a:lnTo>
                <a:lnTo>
                  <a:pt x="2320853" y="78684"/>
                </a:lnTo>
                <a:lnTo>
                  <a:pt x="2336800" y="81914"/>
                </a:lnTo>
                <a:lnTo>
                  <a:pt x="2352673" y="78684"/>
                </a:lnTo>
                <a:lnTo>
                  <a:pt x="2365676" y="69881"/>
                </a:lnTo>
                <a:lnTo>
                  <a:pt x="2374465" y="56840"/>
                </a:lnTo>
                <a:lnTo>
                  <a:pt x="2377694" y="40893"/>
                </a:lnTo>
                <a:lnTo>
                  <a:pt x="2374465" y="25020"/>
                </a:lnTo>
                <a:lnTo>
                  <a:pt x="2365676" y="12017"/>
                </a:lnTo>
                <a:lnTo>
                  <a:pt x="2352673" y="3228"/>
                </a:lnTo>
                <a:lnTo>
                  <a:pt x="2336800" y="0"/>
                </a:lnTo>
                <a:close/>
              </a:path>
              <a:path w="3361690" h="81914">
                <a:moveTo>
                  <a:pt x="2500757" y="0"/>
                </a:moveTo>
                <a:lnTo>
                  <a:pt x="2484810" y="3228"/>
                </a:lnTo>
                <a:lnTo>
                  <a:pt x="2471769" y="12017"/>
                </a:lnTo>
                <a:lnTo>
                  <a:pt x="2462966" y="25020"/>
                </a:lnTo>
                <a:lnTo>
                  <a:pt x="2459736" y="40893"/>
                </a:lnTo>
                <a:lnTo>
                  <a:pt x="2462966" y="56840"/>
                </a:lnTo>
                <a:lnTo>
                  <a:pt x="2471769" y="69881"/>
                </a:lnTo>
                <a:lnTo>
                  <a:pt x="2484810" y="78684"/>
                </a:lnTo>
                <a:lnTo>
                  <a:pt x="2500757" y="81914"/>
                </a:lnTo>
                <a:lnTo>
                  <a:pt x="2516649" y="78684"/>
                </a:lnTo>
                <a:lnTo>
                  <a:pt x="2529697" y="69881"/>
                </a:lnTo>
                <a:lnTo>
                  <a:pt x="2538529" y="56840"/>
                </a:lnTo>
                <a:lnTo>
                  <a:pt x="2541778" y="40893"/>
                </a:lnTo>
                <a:lnTo>
                  <a:pt x="2538529" y="25020"/>
                </a:lnTo>
                <a:lnTo>
                  <a:pt x="2529697" y="12017"/>
                </a:lnTo>
                <a:lnTo>
                  <a:pt x="2516649" y="3228"/>
                </a:lnTo>
                <a:lnTo>
                  <a:pt x="2500757" y="0"/>
                </a:lnTo>
                <a:close/>
              </a:path>
              <a:path w="3361690" h="81914">
                <a:moveTo>
                  <a:pt x="2664713" y="0"/>
                </a:moveTo>
                <a:lnTo>
                  <a:pt x="2648821" y="3228"/>
                </a:lnTo>
                <a:lnTo>
                  <a:pt x="2635773" y="12017"/>
                </a:lnTo>
                <a:lnTo>
                  <a:pt x="2626941" y="25020"/>
                </a:lnTo>
                <a:lnTo>
                  <a:pt x="2623692" y="40893"/>
                </a:lnTo>
                <a:lnTo>
                  <a:pt x="2626941" y="56840"/>
                </a:lnTo>
                <a:lnTo>
                  <a:pt x="2635773" y="69881"/>
                </a:lnTo>
                <a:lnTo>
                  <a:pt x="2648821" y="78684"/>
                </a:lnTo>
                <a:lnTo>
                  <a:pt x="2664713" y="81914"/>
                </a:lnTo>
                <a:lnTo>
                  <a:pt x="2680660" y="78684"/>
                </a:lnTo>
                <a:lnTo>
                  <a:pt x="2693701" y="69881"/>
                </a:lnTo>
                <a:lnTo>
                  <a:pt x="2702504" y="56840"/>
                </a:lnTo>
                <a:lnTo>
                  <a:pt x="2705734" y="40893"/>
                </a:lnTo>
                <a:lnTo>
                  <a:pt x="2702504" y="25020"/>
                </a:lnTo>
                <a:lnTo>
                  <a:pt x="2693701" y="12017"/>
                </a:lnTo>
                <a:lnTo>
                  <a:pt x="2680660" y="3228"/>
                </a:lnTo>
                <a:lnTo>
                  <a:pt x="2664713" y="0"/>
                </a:lnTo>
                <a:close/>
              </a:path>
              <a:path w="3361690" h="81914">
                <a:moveTo>
                  <a:pt x="2828671" y="0"/>
                </a:moveTo>
                <a:lnTo>
                  <a:pt x="2812797" y="3228"/>
                </a:lnTo>
                <a:lnTo>
                  <a:pt x="2799794" y="12017"/>
                </a:lnTo>
                <a:lnTo>
                  <a:pt x="2791005" y="25020"/>
                </a:lnTo>
                <a:lnTo>
                  <a:pt x="2787777" y="40893"/>
                </a:lnTo>
                <a:lnTo>
                  <a:pt x="2791005" y="56840"/>
                </a:lnTo>
                <a:lnTo>
                  <a:pt x="2799794" y="69881"/>
                </a:lnTo>
                <a:lnTo>
                  <a:pt x="2812797" y="78684"/>
                </a:lnTo>
                <a:lnTo>
                  <a:pt x="2828671" y="81914"/>
                </a:lnTo>
                <a:lnTo>
                  <a:pt x="2844617" y="78684"/>
                </a:lnTo>
                <a:lnTo>
                  <a:pt x="2857658" y="69881"/>
                </a:lnTo>
                <a:lnTo>
                  <a:pt x="2866461" y="56840"/>
                </a:lnTo>
                <a:lnTo>
                  <a:pt x="2869692" y="40893"/>
                </a:lnTo>
                <a:lnTo>
                  <a:pt x="2866461" y="25020"/>
                </a:lnTo>
                <a:lnTo>
                  <a:pt x="2857658" y="12017"/>
                </a:lnTo>
                <a:lnTo>
                  <a:pt x="2844617" y="3228"/>
                </a:lnTo>
                <a:lnTo>
                  <a:pt x="2828671" y="0"/>
                </a:lnTo>
                <a:close/>
              </a:path>
              <a:path w="3361690" h="81914">
                <a:moveTo>
                  <a:pt x="2992755" y="0"/>
                </a:moveTo>
                <a:lnTo>
                  <a:pt x="2976808" y="3228"/>
                </a:lnTo>
                <a:lnTo>
                  <a:pt x="2963767" y="12017"/>
                </a:lnTo>
                <a:lnTo>
                  <a:pt x="2954964" y="25020"/>
                </a:lnTo>
                <a:lnTo>
                  <a:pt x="2951734" y="40893"/>
                </a:lnTo>
                <a:lnTo>
                  <a:pt x="2954964" y="56840"/>
                </a:lnTo>
                <a:lnTo>
                  <a:pt x="2963767" y="69881"/>
                </a:lnTo>
                <a:lnTo>
                  <a:pt x="2976808" y="78684"/>
                </a:lnTo>
                <a:lnTo>
                  <a:pt x="2992755" y="81914"/>
                </a:lnTo>
                <a:lnTo>
                  <a:pt x="3008628" y="78684"/>
                </a:lnTo>
                <a:lnTo>
                  <a:pt x="3021631" y="69881"/>
                </a:lnTo>
                <a:lnTo>
                  <a:pt x="3030420" y="56840"/>
                </a:lnTo>
                <a:lnTo>
                  <a:pt x="3033648" y="40893"/>
                </a:lnTo>
                <a:lnTo>
                  <a:pt x="3030420" y="25020"/>
                </a:lnTo>
                <a:lnTo>
                  <a:pt x="3021631" y="12017"/>
                </a:lnTo>
                <a:lnTo>
                  <a:pt x="3008628" y="3228"/>
                </a:lnTo>
                <a:lnTo>
                  <a:pt x="2992755" y="0"/>
                </a:lnTo>
                <a:close/>
              </a:path>
              <a:path w="3361690" h="81914">
                <a:moveTo>
                  <a:pt x="3156711" y="0"/>
                </a:moveTo>
                <a:lnTo>
                  <a:pt x="3140765" y="3228"/>
                </a:lnTo>
                <a:lnTo>
                  <a:pt x="3127724" y="12017"/>
                </a:lnTo>
                <a:lnTo>
                  <a:pt x="3118921" y="25020"/>
                </a:lnTo>
                <a:lnTo>
                  <a:pt x="3115690" y="40893"/>
                </a:lnTo>
                <a:lnTo>
                  <a:pt x="3118921" y="56840"/>
                </a:lnTo>
                <a:lnTo>
                  <a:pt x="3127724" y="69881"/>
                </a:lnTo>
                <a:lnTo>
                  <a:pt x="3140765" y="78684"/>
                </a:lnTo>
                <a:lnTo>
                  <a:pt x="3156711" y="81914"/>
                </a:lnTo>
                <a:lnTo>
                  <a:pt x="3172604" y="78684"/>
                </a:lnTo>
                <a:lnTo>
                  <a:pt x="3185652" y="69881"/>
                </a:lnTo>
                <a:lnTo>
                  <a:pt x="3194484" y="56840"/>
                </a:lnTo>
                <a:lnTo>
                  <a:pt x="3197732" y="40893"/>
                </a:lnTo>
                <a:lnTo>
                  <a:pt x="3194484" y="25020"/>
                </a:lnTo>
                <a:lnTo>
                  <a:pt x="3185652" y="12017"/>
                </a:lnTo>
                <a:lnTo>
                  <a:pt x="3172604" y="3228"/>
                </a:lnTo>
                <a:lnTo>
                  <a:pt x="3156711" y="0"/>
                </a:lnTo>
                <a:close/>
              </a:path>
              <a:path w="3361690" h="81914">
                <a:moveTo>
                  <a:pt x="3320669" y="0"/>
                </a:moveTo>
                <a:lnTo>
                  <a:pt x="3304722" y="3228"/>
                </a:lnTo>
                <a:lnTo>
                  <a:pt x="3291681" y="12017"/>
                </a:lnTo>
                <a:lnTo>
                  <a:pt x="3282878" y="25020"/>
                </a:lnTo>
                <a:lnTo>
                  <a:pt x="3279648" y="40893"/>
                </a:lnTo>
                <a:lnTo>
                  <a:pt x="3282878" y="56840"/>
                </a:lnTo>
                <a:lnTo>
                  <a:pt x="3291681" y="69881"/>
                </a:lnTo>
                <a:lnTo>
                  <a:pt x="3304722" y="78684"/>
                </a:lnTo>
                <a:lnTo>
                  <a:pt x="3320669" y="81914"/>
                </a:lnTo>
                <a:lnTo>
                  <a:pt x="3336615" y="78684"/>
                </a:lnTo>
                <a:lnTo>
                  <a:pt x="3349656" y="69881"/>
                </a:lnTo>
                <a:lnTo>
                  <a:pt x="3358459" y="56840"/>
                </a:lnTo>
                <a:lnTo>
                  <a:pt x="3361690" y="40893"/>
                </a:lnTo>
                <a:lnTo>
                  <a:pt x="3358459" y="25020"/>
                </a:lnTo>
                <a:lnTo>
                  <a:pt x="3349656" y="12017"/>
                </a:lnTo>
                <a:lnTo>
                  <a:pt x="3336615" y="3228"/>
                </a:lnTo>
                <a:lnTo>
                  <a:pt x="3320669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17012" y="103631"/>
            <a:ext cx="2496819" cy="16603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65912" y="7275131"/>
            <a:ext cx="989469" cy="110864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0" dirty="0"/>
              <a:t>Р</a:t>
            </a:r>
            <a:r>
              <a:rPr spc="-975" dirty="0"/>
              <a:t>А</a:t>
            </a:r>
            <a:r>
              <a:rPr spc="-850" dirty="0"/>
              <a:t>З</a:t>
            </a:r>
            <a:r>
              <a:rPr spc="-1005" dirty="0"/>
              <a:t>Г</a:t>
            </a:r>
            <a:r>
              <a:rPr spc="-1365" dirty="0"/>
              <a:t>О</a:t>
            </a:r>
            <a:r>
              <a:rPr spc="-770" dirty="0"/>
              <a:t>В</a:t>
            </a:r>
            <a:r>
              <a:rPr spc="-1365" dirty="0"/>
              <a:t>О</a:t>
            </a:r>
            <a:r>
              <a:rPr spc="-1005" dirty="0"/>
              <a:t>Р</a:t>
            </a:r>
            <a:r>
              <a:rPr spc="-960" dirty="0"/>
              <a:t>Ы</a:t>
            </a:r>
            <a:r>
              <a:rPr spc="-10" dirty="0"/>
              <a:t> </a:t>
            </a:r>
            <a:r>
              <a:rPr spc="-1480" dirty="0"/>
              <a:t>О</a:t>
            </a:r>
            <a:r>
              <a:rPr spc="15" dirty="0"/>
              <a:t> </a:t>
            </a:r>
            <a:r>
              <a:rPr spc="-770" dirty="0"/>
              <a:t>В</a:t>
            </a:r>
            <a:r>
              <a:rPr spc="-975" dirty="0"/>
              <a:t>А</a:t>
            </a:r>
            <a:r>
              <a:rPr spc="-1290" dirty="0"/>
              <a:t>Ж</a:t>
            </a:r>
            <a:r>
              <a:rPr spc="-890" dirty="0"/>
              <a:t>Н</a:t>
            </a:r>
            <a:r>
              <a:rPr spc="-1365" dirty="0"/>
              <a:t>О</a:t>
            </a:r>
            <a:r>
              <a:rPr spc="-1070" dirty="0"/>
              <a:t>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08758" y="1441510"/>
            <a:ext cx="4862830" cy="124206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3250" spc="-495" dirty="0">
                <a:solidFill>
                  <a:srgbClr val="497692"/>
                </a:solidFill>
                <a:latin typeface="Microsoft Sans Serif"/>
                <a:cs typeface="Microsoft Sans Serif"/>
              </a:rPr>
              <a:t>ЦИ</a:t>
            </a:r>
            <a:r>
              <a:rPr sz="3250" spc="-459" dirty="0">
                <a:solidFill>
                  <a:srgbClr val="497692"/>
                </a:solidFill>
                <a:latin typeface="Microsoft Sans Serif"/>
                <a:cs typeface="Microsoft Sans Serif"/>
              </a:rPr>
              <a:t>К</a:t>
            </a:r>
            <a:r>
              <a:rPr sz="3250" spc="-385" dirty="0">
                <a:solidFill>
                  <a:srgbClr val="497692"/>
                </a:solidFill>
                <a:latin typeface="Microsoft Sans Serif"/>
                <a:cs typeface="Microsoft Sans Serif"/>
              </a:rPr>
              <a:t>Л</a:t>
            </a:r>
            <a:r>
              <a:rPr sz="3250" spc="-114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605" dirty="0">
                <a:solidFill>
                  <a:srgbClr val="497692"/>
                </a:solidFill>
                <a:latin typeface="Microsoft Sans Serif"/>
                <a:cs typeface="Microsoft Sans Serif"/>
              </a:rPr>
              <a:t>ВН</a:t>
            </a:r>
            <a:r>
              <a:rPr sz="3250" spc="-575" dirty="0">
                <a:solidFill>
                  <a:srgbClr val="497692"/>
                </a:solidFill>
                <a:latin typeface="Microsoft Sans Serif"/>
                <a:cs typeface="Microsoft Sans Serif"/>
              </a:rPr>
              <a:t>Е</a:t>
            </a:r>
            <a:r>
              <a:rPr sz="3250" spc="-610" dirty="0">
                <a:solidFill>
                  <a:srgbClr val="497692"/>
                </a:solidFill>
                <a:latin typeface="Microsoft Sans Serif"/>
                <a:cs typeface="Microsoft Sans Serif"/>
              </a:rPr>
              <a:t>УР</a:t>
            </a:r>
            <a:r>
              <a:rPr sz="3250" spc="-720" dirty="0">
                <a:solidFill>
                  <a:srgbClr val="497692"/>
                </a:solidFill>
                <a:latin typeface="Microsoft Sans Serif"/>
                <a:cs typeface="Microsoft Sans Serif"/>
              </a:rPr>
              <a:t>О</a:t>
            </a:r>
            <a:r>
              <a:rPr sz="3250" spc="-495" dirty="0">
                <a:solidFill>
                  <a:srgbClr val="497692"/>
                </a:solidFill>
                <a:latin typeface="Microsoft Sans Serif"/>
                <a:cs typeface="Microsoft Sans Serif"/>
              </a:rPr>
              <a:t>ЧНЫХ</a:t>
            </a:r>
            <a:r>
              <a:rPr sz="3250" spc="-114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05" dirty="0">
                <a:solidFill>
                  <a:srgbClr val="497692"/>
                </a:solidFill>
                <a:latin typeface="Microsoft Sans Serif"/>
                <a:cs typeface="Microsoft Sans Serif"/>
              </a:rPr>
              <a:t>З</a:t>
            </a:r>
            <a:r>
              <a:rPr sz="3250" spc="-530" dirty="0">
                <a:solidFill>
                  <a:srgbClr val="497692"/>
                </a:solidFill>
                <a:latin typeface="Microsoft Sans Serif"/>
                <a:cs typeface="Microsoft Sans Serif"/>
              </a:rPr>
              <a:t>А</a:t>
            </a:r>
            <a:r>
              <a:rPr sz="3250" spc="-560" dirty="0">
                <a:solidFill>
                  <a:srgbClr val="497692"/>
                </a:solidFill>
                <a:latin typeface="Microsoft Sans Serif"/>
                <a:cs typeface="Microsoft Sans Serif"/>
              </a:rPr>
              <a:t>НЯТИЙ</a:t>
            </a:r>
            <a:endParaRPr sz="3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4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2022</a:t>
            </a:r>
            <a:r>
              <a:rPr sz="2450" spc="-30" dirty="0">
                <a:solidFill>
                  <a:srgbClr val="535353"/>
                </a:solidFill>
                <a:latin typeface="Microsoft Sans Serif"/>
                <a:cs typeface="Microsoft Sans Serif"/>
              </a:rPr>
              <a:t>-</a:t>
            </a:r>
            <a:r>
              <a:rPr sz="24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2023</a:t>
            </a:r>
            <a:r>
              <a:rPr sz="2450" spc="-8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45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УЧЕБ</a:t>
            </a:r>
            <a:r>
              <a:rPr sz="24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НЫЙ</a:t>
            </a:r>
            <a:r>
              <a:rPr sz="2450" spc="-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450" spc="-445" dirty="0">
                <a:solidFill>
                  <a:srgbClr val="535353"/>
                </a:solidFill>
                <a:latin typeface="Microsoft Sans Serif"/>
                <a:cs typeface="Microsoft Sans Serif"/>
              </a:rPr>
              <a:t>ГОД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74757" y="1875866"/>
            <a:ext cx="3592829" cy="739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56205" algn="l"/>
              </a:tabLst>
            </a:pPr>
            <a:r>
              <a:rPr sz="465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34</a:t>
            </a:r>
            <a:r>
              <a:rPr sz="46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50" spc="-790" dirty="0">
                <a:solidFill>
                  <a:srgbClr val="535353"/>
                </a:solidFill>
                <a:latin typeface="Microsoft Sans Serif"/>
                <a:cs typeface="Microsoft Sans Serif"/>
              </a:rPr>
              <a:t>ЧАСА</a:t>
            </a:r>
            <a:r>
              <a:rPr sz="46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50" spc="-650" dirty="0">
                <a:solidFill>
                  <a:srgbClr val="535353"/>
                </a:solidFill>
                <a:latin typeface="Microsoft Sans Serif"/>
                <a:cs typeface="Microsoft Sans Serif"/>
              </a:rPr>
              <a:t>В</a:t>
            </a:r>
            <a:r>
              <a:rPr sz="465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sz="4650" spc="-865" dirty="0">
                <a:solidFill>
                  <a:srgbClr val="535353"/>
                </a:solidFill>
                <a:latin typeface="Microsoft Sans Serif"/>
                <a:cs typeface="Microsoft Sans Serif"/>
              </a:rPr>
              <a:t>ГОД</a:t>
            </a:r>
            <a:endParaRPr sz="46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0140" y="7185786"/>
            <a:ext cx="4827905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6A1F5F"/>
                </a:solidFill>
                <a:latin typeface="Microsoft Sans Serif"/>
                <a:cs typeface="Microsoft Sans Serif"/>
              </a:rPr>
              <a:t>5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310" dirty="0">
                <a:solidFill>
                  <a:srgbClr val="6A1F5F"/>
                </a:solidFill>
                <a:latin typeface="Microsoft Sans Serif"/>
                <a:cs typeface="Microsoft Sans Serif"/>
              </a:rPr>
              <a:t>7</a:t>
            </a:r>
            <a:r>
              <a:rPr sz="1800" spc="-7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  <a:p>
            <a:pPr marL="219075">
              <a:lnSpc>
                <a:spcPct val="100000"/>
              </a:lnSpc>
              <a:spcBef>
                <a:spcPts val="1440"/>
              </a:spcBef>
            </a:pPr>
            <a:r>
              <a:rPr sz="180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8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100" dirty="0">
                <a:solidFill>
                  <a:srgbClr val="6A1F5F"/>
                </a:solidFill>
                <a:latin typeface="Microsoft Sans Serif"/>
                <a:cs typeface="Microsoft Sans Serif"/>
              </a:rPr>
              <a:t>9</a:t>
            </a:r>
            <a:r>
              <a:rPr sz="1800" spc="-8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  <a:p>
            <a:pPr marL="219075" marR="3325495">
              <a:lnSpc>
                <a:spcPct val="166700"/>
              </a:lnSpc>
            </a:pPr>
            <a:r>
              <a:rPr sz="1800" spc="-185" dirty="0">
                <a:solidFill>
                  <a:srgbClr val="6A1F5F"/>
                </a:solidFill>
                <a:latin typeface="Microsoft Sans Serif"/>
                <a:cs typeface="Microsoft Sans Serif"/>
              </a:rPr>
              <a:t>1</a:t>
            </a:r>
            <a:r>
              <a:rPr sz="1800" spc="-175" dirty="0">
                <a:solidFill>
                  <a:srgbClr val="6A1F5F"/>
                </a:solidFill>
                <a:latin typeface="Microsoft Sans Serif"/>
                <a:cs typeface="Microsoft Sans Serif"/>
              </a:rPr>
              <a:t>0</a:t>
            </a:r>
            <a:r>
              <a:rPr sz="1800" spc="-25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290" dirty="0">
                <a:solidFill>
                  <a:srgbClr val="6A1F5F"/>
                </a:solidFill>
                <a:latin typeface="Microsoft Sans Serif"/>
                <a:cs typeface="Microsoft Sans Serif"/>
              </a:rPr>
              <a:t>11</a:t>
            </a:r>
            <a:r>
              <a:rPr sz="1800" spc="-9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150" dirty="0">
                <a:solidFill>
                  <a:srgbClr val="6A1F5F"/>
                </a:solidFill>
                <a:latin typeface="Microsoft Sans Serif"/>
                <a:cs typeface="Microsoft Sans Serif"/>
              </a:rPr>
              <a:t>Ы  </a:t>
            </a:r>
            <a:r>
              <a:rPr sz="1800" spc="-360" dirty="0">
                <a:solidFill>
                  <a:srgbClr val="6A1F5F"/>
                </a:solidFill>
                <a:latin typeface="Microsoft Sans Serif"/>
                <a:cs typeface="Microsoft Sans Serif"/>
              </a:rPr>
              <a:t>СПО</a:t>
            </a:r>
            <a:endParaRPr sz="1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spcBef>
                <a:spcPts val="455"/>
              </a:spcBef>
              <a:buFont typeface="Verdana"/>
              <a:buChar char="•"/>
              <a:tabLst>
                <a:tab pos="300990" algn="l"/>
              </a:tabLst>
            </a:pPr>
            <a:r>
              <a:rPr sz="2800" spc="-484" dirty="0">
                <a:latin typeface="Microsoft Sans Serif"/>
                <a:cs typeface="Microsoft Sans Serif"/>
              </a:rPr>
              <a:t>ВИЗУАЛИЗИРОВ</a:t>
            </a:r>
            <a:r>
              <a:rPr sz="2800" spc="-465" dirty="0">
                <a:latin typeface="Microsoft Sans Serif"/>
                <a:cs typeface="Microsoft Sans Serif"/>
              </a:rPr>
              <a:t>А</a:t>
            </a:r>
            <a:r>
              <a:rPr sz="2800" spc="-420" dirty="0">
                <a:latin typeface="Microsoft Sans Serif"/>
                <a:cs typeface="Microsoft Sans Serif"/>
              </a:rPr>
              <a:t>НН</a:t>
            </a:r>
            <a:r>
              <a:rPr sz="2800" spc="-505" dirty="0">
                <a:latin typeface="Microsoft Sans Serif"/>
                <a:cs typeface="Microsoft Sans Serif"/>
              </a:rPr>
              <a:t>Ы</a:t>
            </a:r>
            <a:r>
              <a:rPr sz="2800" spc="-500" dirty="0">
                <a:latin typeface="Microsoft Sans Serif"/>
                <a:cs typeface="Microsoft Sans Serif"/>
              </a:rPr>
              <a:t>Й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520" dirty="0">
                <a:latin typeface="Microsoft Sans Serif"/>
                <a:cs typeface="Microsoft Sans Serif"/>
              </a:rPr>
              <a:t>К</a:t>
            </a:r>
            <a:r>
              <a:rPr sz="2800" spc="-600" dirty="0">
                <a:latin typeface="Microsoft Sans Serif"/>
                <a:cs typeface="Microsoft Sans Serif"/>
              </a:rPr>
              <a:t>О</a:t>
            </a:r>
            <a:r>
              <a:rPr sz="2800" spc="-550" dirty="0">
                <a:latin typeface="Microsoft Sans Serif"/>
                <a:cs typeface="Microsoft Sans Serif"/>
              </a:rPr>
              <a:t>НТЕНТ</a:t>
            </a:r>
            <a:endParaRPr sz="2800">
              <a:latin typeface="Microsoft Sans Serif"/>
              <a:cs typeface="Microsoft Sans Serif"/>
            </a:endParaRPr>
          </a:p>
          <a:p>
            <a:pPr marL="300355" indent="-288290">
              <a:lnSpc>
                <a:spcPct val="100000"/>
              </a:lnSpc>
              <a:spcBef>
                <a:spcPts val="340"/>
              </a:spcBef>
              <a:buFont typeface="Verdana"/>
              <a:buChar char="•"/>
              <a:tabLst>
                <a:tab pos="300990" algn="l"/>
              </a:tabLst>
            </a:pPr>
            <a:r>
              <a:rPr sz="2800" spc="-545" dirty="0">
                <a:latin typeface="Microsoft Sans Serif"/>
                <a:cs typeface="Microsoft Sans Serif"/>
              </a:rPr>
              <a:t>ИНТЕР</a:t>
            </a:r>
            <a:r>
              <a:rPr sz="2800" spc="-535" dirty="0">
                <a:latin typeface="Microsoft Sans Serif"/>
                <a:cs typeface="Microsoft Sans Serif"/>
              </a:rPr>
              <a:t>А</a:t>
            </a:r>
            <a:r>
              <a:rPr sz="2800" spc="-505" dirty="0">
                <a:latin typeface="Microsoft Sans Serif"/>
                <a:cs typeface="Microsoft Sans Serif"/>
              </a:rPr>
              <a:t>КТИВНЫЕ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465" dirty="0">
                <a:latin typeface="Microsoft Sans Serif"/>
                <a:cs typeface="Microsoft Sans Serif"/>
              </a:rPr>
              <a:t>ЗАД</a:t>
            </a:r>
            <a:r>
              <a:rPr sz="2800" spc="-445" dirty="0">
                <a:latin typeface="Microsoft Sans Serif"/>
                <a:cs typeface="Microsoft Sans Serif"/>
              </a:rPr>
              <a:t>А</a:t>
            </a:r>
            <a:r>
              <a:rPr sz="2800" spc="-484" dirty="0">
                <a:latin typeface="Microsoft Sans Serif"/>
                <a:cs typeface="Microsoft Sans Serif"/>
              </a:rPr>
              <a:t>НИЯ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478381" y="6791325"/>
            <a:ext cx="2780030" cy="17094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4"/>
              </a:spcBef>
            </a:pPr>
            <a:r>
              <a:rPr sz="2800" spc="-535" dirty="0">
                <a:solidFill>
                  <a:srgbClr val="535353"/>
                </a:solidFill>
                <a:latin typeface="Microsoft Sans Serif"/>
                <a:cs typeface="Microsoft Sans Serif"/>
              </a:rPr>
              <a:t>ОТВЕТСТВЕНН</a:t>
            </a:r>
            <a:r>
              <a:rPr sz="2800" spc="-690" dirty="0">
                <a:solidFill>
                  <a:srgbClr val="535353"/>
                </a:solidFill>
                <a:latin typeface="Microsoft Sans Serif"/>
                <a:cs typeface="Microsoft Sans Serif"/>
              </a:rPr>
              <a:t>Ы</a:t>
            </a:r>
            <a:r>
              <a:rPr sz="2800" spc="-500" dirty="0">
                <a:solidFill>
                  <a:srgbClr val="535353"/>
                </a:solidFill>
                <a:latin typeface="Microsoft Sans Serif"/>
                <a:cs typeface="Microsoft Sans Serif"/>
              </a:rPr>
              <a:t>Й</a:t>
            </a:r>
            <a:r>
              <a:rPr sz="28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-434" dirty="0">
                <a:solidFill>
                  <a:srgbClr val="535353"/>
                </a:solidFill>
                <a:latin typeface="Microsoft Sans Serif"/>
                <a:cs typeface="Microsoft Sans Serif"/>
              </a:rPr>
              <a:t>З</a:t>
            </a:r>
            <a:r>
              <a:rPr sz="2800" spc="-295" dirty="0">
                <a:solidFill>
                  <a:srgbClr val="535353"/>
                </a:solidFill>
                <a:latin typeface="Microsoft Sans Serif"/>
                <a:cs typeface="Microsoft Sans Serif"/>
              </a:rPr>
              <a:t>А  </a:t>
            </a:r>
            <a:r>
              <a:rPr sz="2800" spc="-545" dirty="0">
                <a:solidFill>
                  <a:srgbClr val="535353"/>
                </a:solidFill>
                <a:latin typeface="Microsoft Sans Serif"/>
                <a:cs typeface="Microsoft Sans Serif"/>
              </a:rPr>
              <a:t>ПРОВЕДЕ</a:t>
            </a:r>
            <a:r>
              <a:rPr sz="2800" spc="-550" dirty="0">
                <a:solidFill>
                  <a:srgbClr val="535353"/>
                </a:solidFill>
                <a:latin typeface="Microsoft Sans Serif"/>
                <a:cs typeface="Microsoft Sans Serif"/>
              </a:rPr>
              <a:t>Н</a:t>
            </a:r>
            <a:r>
              <a:rPr sz="2800" spc="-615" dirty="0">
                <a:solidFill>
                  <a:srgbClr val="535353"/>
                </a:solidFill>
                <a:latin typeface="Microsoft Sans Serif"/>
                <a:cs typeface="Microsoft Sans Serif"/>
              </a:rPr>
              <a:t>ИЕ</a:t>
            </a:r>
            <a:r>
              <a:rPr sz="28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525" dirty="0">
                <a:solidFill>
                  <a:srgbClr val="535353"/>
                </a:solidFill>
                <a:latin typeface="Microsoft Sans Serif"/>
                <a:cs typeface="Microsoft Sans Serif"/>
              </a:rPr>
              <a:t>–  </a:t>
            </a:r>
            <a:r>
              <a:rPr sz="2800" spc="-484" dirty="0">
                <a:solidFill>
                  <a:srgbClr val="535353"/>
                </a:solidFill>
                <a:latin typeface="Microsoft Sans Serif"/>
                <a:cs typeface="Microsoft Sans Serif"/>
              </a:rPr>
              <a:t>КЛАСCНЫЙ </a:t>
            </a:r>
            <a:r>
              <a:rPr sz="2800" spc="-4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РУКОВОДИТЕЛЬ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91527" y="2962783"/>
            <a:ext cx="9643110" cy="40659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272540" algn="ctr">
              <a:lnSpc>
                <a:spcPts val="3825"/>
              </a:lnSpc>
              <a:spcBef>
                <a:spcPts val="90"/>
              </a:spcBef>
            </a:pPr>
            <a:r>
              <a:rPr sz="3200" spc="-520" dirty="0">
                <a:solidFill>
                  <a:srgbClr val="497692"/>
                </a:solidFill>
                <a:latin typeface="Microsoft Sans Serif"/>
                <a:cs typeface="Microsoft Sans Serif"/>
              </a:rPr>
              <a:t>1</a:t>
            </a:r>
            <a:r>
              <a:rPr sz="320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560" dirty="0">
                <a:solidFill>
                  <a:srgbClr val="497692"/>
                </a:solidFill>
                <a:latin typeface="Microsoft Sans Serif"/>
                <a:cs typeface="Microsoft Sans Serif"/>
              </a:rPr>
              <a:t>РАЗ</a:t>
            </a:r>
            <a:r>
              <a:rPr sz="3200" spc="-14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465" dirty="0">
                <a:solidFill>
                  <a:srgbClr val="497692"/>
                </a:solidFill>
                <a:latin typeface="Microsoft Sans Serif"/>
                <a:cs typeface="Microsoft Sans Serif"/>
              </a:rPr>
              <a:t>В</a:t>
            </a:r>
            <a:r>
              <a:rPr sz="3200" spc="-12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685" dirty="0">
                <a:solidFill>
                  <a:srgbClr val="497692"/>
                </a:solidFill>
                <a:latin typeface="Microsoft Sans Serif"/>
                <a:cs typeface="Microsoft Sans Serif"/>
              </a:rPr>
              <a:t>НЕД</a:t>
            </a:r>
            <a:r>
              <a:rPr sz="3200" spc="-640" dirty="0">
                <a:solidFill>
                  <a:srgbClr val="497692"/>
                </a:solidFill>
                <a:latin typeface="Microsoft Sans Serif"/>
                <a:cs typeface="Microsoft Sans Serif"/>
              </a:rPr>
              <a:t>Е</a:t>
            </a:r>
            <a:r>
              <a:rPr sz="3200" spc="-400" dirty="0">
                <a:solidFill>
                  <a:srgbClr val="497692"/>
                </a:solidFill>
                <a:latin typeface="Microsoft Sans Serif"/>
                <a:cs typeface="Microsoft Sans Serif"/>
              </a:rPr>
              <a:t>Л</a:t>
            </a:r>
            <a:r>
              <a:rPr sz="3200" spc="-925" dirty="0">
                <a:solidFill>
                  <a:srgbClr val="497692"/>
                </a:solidFill>
                <a:latin typeface="Microsoft Sans Serif"/>
                <a:cs typeface="Microsoft Sans Serif"/>
              </a:rPr>
              <a:t>Ю</a:t>
            </a:r>
            <a:r>
              <a:rPr sz="320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630" dirty="0">
                <a:solidFill>
                  <a:srgbClr val="497692"/>
                </a:solidFill>
                <a:latin typeface="Microsoft Sans Serif"/>
                <a:cs typeface="Microsoft Sans Serif"/>
              </a:rPr>
              <a:t>ПО</a:t>
            </a:r>
            <a:r>
              <a:rPr sz="3200" spc="-12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00" spc="-605" dirty="0">
                <a:solidFill>
                  <a:srgbClr val="497692"/>
                </a:solidFill>
                <a:latin typeface="Microsoft Sans Serif"/>
                <a:cs typeface="Microsoft Sans Serif"/>
              </a:rPr>
              <a:t>П</a:t>
            </a:r>
            <a:r>
              <a:rPr sz="3200" spc="-670" dirty="0">
                <a:solidFill>
                  <a:srgbClr val="497692"/>
                </a:solidFill>
                <a:latin typeface="Microsoft Sans Serif"/>
                <a:cs typeface="Microsoft Sans Serif"/>
              </a:rPr>
              <a:t>О</a:t>
            </a:r>
            <a:r>
              <a:rPr sz="3200" spc="-585" dirty="0">
                <a:solidFill>
                  <a:srgbClr val="497692"/>
                </a:solidFill>
                <a:latin typeface="Microsoft Sans Serif"/>
                <a:cs typeface="Microsoft Sans Serif"/>
              </a:rPr>
              <a:t>НЕДЕЛЬНИ</a:t>
            </a:r>
            <a:r>
              <a:rPr sz="3200" spc="-560" dirty="0">
                <a:solidFill>
                  <a:srgbClr val="497692"/>
                </a:solidFill>
                <a:latin typeface="Microsoft Sans Serif"/>
                <a:cs typeface="Microsoft Sans Serif"/>
              </a:rPr>
              <a:t>К</a:t>
            </a:r>
            <a:r>
              <a:rPr sz="3200" spc="-565" dirty="0">
                <a:solidFill>
                  <a:srgbClr val="497692"/>
                </a:solidFill>
                <a:latin typeface="Microsoft Sans Serif"/>
                <a:cs typeface="Microsoft Sans Serif"/>
              </a:rPr>
              <a:t>АМ</a:t>
            </a:r>
            <a:endParaRPr sz="3200">
              <a:latin typeface="Microsoft Sans Serif"/>
              <a:cs typeface="Microsoft Sans Serif"/>
            </a:endParaRPr>
          </a:p>
          <a:p>
            <a:pPr marR="1271905" algn="ctr">
              <a:lnSpc>
                <a:spcPts val="4785"/>
              </a:lnSpc>
            </a:pPr>
            <a:r>
              <a:rPr sz="4000" spc="-445" dirty="0">
                <a:solidFill>
                  <a:srgbClr val="5F497A"/>
                </a:solidFill>
                <a:latin typeface="Microsoft Sans Serif"/>
                <a:cs typeface="Microsoft Sans Serif"/>
              </a:rPr>
              <a:t>старт</a:t>
            </a:r>
            <a:r>
              <a:rPr sz="4000" spc="-155" dirty="0">
                <a:solidFill>
                  <a:srgbClr val="5F497A"/>
                </a:solidFill>
                <a:latin typeface="Microsoft Sans Serif"/>
                <a:cs typeface="Microsoft Sans Serif"/>
              </a:rPr>
              <a:t> </a:t>
            </a:r>
            <a:r>
              <a:rPr sz="4000" spc="800" dirty="0">
                <a:solidFill>
                  <a:srgbClr val="5F497A"/>
                </a:solidFill>
                <a:latin typeface="Microsoft Sans Serif"/>
                <a:cs typeface="Microsoft Sans Serif"/>
              </a:rPr>
              <a:t>–</a:t>
            </a:r>
            <a:r>
              <a:rPr sz="4000" spc="-150" dirty="0">
                <a:solidFill>
                  <a:srgbClr val="5F497A"/>
                </a:solidFill>
                <a:latin typeface="Microsoft Sans Serif"/>
                <a:cs typeface="Microsoft Sans Serif"/>
              </a:rPr>
              <a:t> </a:t>
            </a:r>
            <a:r>
              <a:rPr sz="4000" spc="-325" dirty="0">
                <a:solidFill>
                  <a:srgbClr val="5F497A"/>
                </a:solidFill>
                <a:latin typeface="Microsoft Sans Serif"/>
                <a:cs typeface="Microsoft Sans Serif"/>
              </a:rPr>
              <a:t>5</a:t>
            </a:r>
            <a:r>
              <a:rPr sz="4000" spc="-150" dirty="0">
                <a:solidFill>
                  <a:srgbClr val="5F497A"/>
                </a:solidFill>
                <a:latin typeface="Microsoft Sans Serif"/>
                <a:cs typeface="Microsoft Sans Serif"/>
              </a:rPr>
              <a:t> </a:t>
            </a:r>
            <a:r>
              <a:rPr sz="4000" spc="-430" dirty="0">
                <a:solidFill>
                  <a:srgbClr val="5F497A"/>
                </a:solidFill>
                <a:latin typeface="Microsoft Sans Serif"/>
                <a:cs typeface="Microsoft Sans Serif"/>
              </a:rPr>
              <a:t>с</a:t>
            </a:r>
            <a:r>
              <a:rPr sz="4000" spc="-490" dirty="0">
                <a:solidFill>
                  <a:srgbClr val="5F497A"/>
                </a:solidFill>
                <a:latin typeface="Microsoft Sans Serif"/>
                <a:cs typeface="Microsoft Sans Serif"/>
              </a:rPr>
              <a:t>е</a:t>
            </a:r>
            <a:r>
              <a:rPr sz="4000" spc="-455" dirty="0">
                <a:solidFill>
                  <a:srgbClr val="5F497A"/>
                </a:solidFill>
                <a:latin typeface="Microsoft Sans Serif"/>
                <a:cs typeface="Microsoft Sans Serif"/>
              </a:rPr>
              <a:t>нтября</a:t>
            </a:r>
            <a:endParaRPr sz="4000">
              <a:latin typeface="Microsoft Sans Serif"/>
              <a:cs typeface="Microsoft Sans Serif"/>
            </a:endParaRPr>
          </a:p>
          <a:p>
            <a:pPr marR="1275080" algn="ctr">
              <a:lnSpc>
                <a:spcPct val="100000"/>
              </a:lnSpc>
              <a:spcBef>
                <a:spcPts val="75"/>
              </a:spcBef>
            </a:pPr>
            <a:r>
              <a:rPr sz="1800" spc="-290" dirty="0">
                <a:solidFill>
                  <a:srgbClr val="497692"/>
                </a:solidFill>
                <a:latin typeface="Microsoft Sans Serif"/>
                <a:cs typeface="Microsoft Sans Serif"/>
              </a:rPr>
              <a:t>1</a:t>
            </a:r>
            <a:r>
              <a:rPr sz="1800" spc="-7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497692"/>
                </a:solidFill>
                <a:latin typeface="Microsoft Sans Serif"/>
                <a:cs typeface="Microsoft Sans Serif"/>
              </a:rPr>
              <a:t>час</a:t>
            </a:r>
            <a:r>
              <a:rPr sz="1800" spc="-8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497692"/>
                </a:solidFill>
                <a:latin typeface="Microsoft Sans Serif"/>
                <a:cs typeface="Microsoft Sans Serif"/>
              </a:rPr>
              <a:t>внеурочн</a:t>
            </a:r>
            <a:r>
              <a:rPr sz="1800" spc="-210" dirty="0">
                <a:solidFill>
                  <a:srgbClr val="497692"/>
                </a:solidFill>
                <a:latin typeface="Microsoft Sans Serif"/>
                <a:cs typeface="Microsoft Sans Serif"/>
              </a:rPr>
              <a:t>ой</a:t>
            </a:r>
            <a:r>
              <a:rPr sz="1800" spc="-9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497692"/>
                </a:solidFill>
                <a:latin typeface="Microsoft Sans Serif"/>
                <a:cs typeface="Microsoft Sans Serif"/>
              </a:rPr>
              <a:t>д</a:t>
            </a:r>
            <a:r>
              <a:rPr sz="1800" spc="-210" dirty="0">
                <a:solidFill>
                  <a:srgbClr val="497692"/>
                </a:solidFill>
                <a:latin typeface="Microsoft Sans Serif"/>
                <a:cs typeface="Microsoft Sans Serif"/>
              </a:rPr>
              <a:t>е</a:t>
            </a:r>
            <a:r>
              <a:rPr sz="1800" spc="-200" dirty="0">
                <a:solidFill>
                  <a:srgbClr val="497692"/>
                </a:solidFill>
                <a:latin typeface="Microsoft Sans Serif"/>
                <a:cs typeface="Microsoft Sans Serif"/>
              </a:rPr>
              <a:t>ятельн</a:t>
            </a:r>
            <a:r>
              <a:rPr sz="1800" spc="-204" dirty="0">
                <a:solidFill>
                  <a:srgbClr val="497692"/>
                </a:solidFill>
                <a:latin typeface="Microsoft Sans Serif"/>
                <a:cs typeface="Microsoft Sans Serif"/>
              </a:rPr>
              <a:t>о</a:t>
            </a:r>
            <a:r>
              <a:rPr sz="1800" spc="-185" dirty="0">
                <a:solidFill>
                  <a:srgbClr val="497692"/>
                </a:solidFill>
                <a:latin typeface="Microsoft Sans Serif"/>
                <a:cs typeface="Microsoft Sans Serif"/>
              </a:rPr>
              <a:t>сти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1099"/>
              </a:lnSpc>
              <a:spcBef>
                <a:spcPts val="1785"/>
              </a:spcBef>
            </a:pPr>
            <a:r>
              <a:rPr sz="2800" spc="-555" dirty="0">
                <a:solidFill>
                  <a:srgbClr val="6A1F5F"/>
                </a:solidFill>
                <a:latin typeface="Microsoft Sans Serif"/>
                <a:cs typeface="Microsoft Sans Serif"/>
              </a:rPr>
              <a:t>ТЕМЫ</a:t>
            </a:r>
            <a:r>
              <a:rPr sz="2800" spc="-47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00" dirty="0">
                <a:solidFill>
                  <a:srgbClr val="6A1F5F"/>
                </a:solidFill>
                <a:latin typeface="Microsoft Sans Serif"/>
                <a:cs typeface="Microsoft Sans Serif"/>
              </a:rPr>
              <a:t>И</a:t>
            </a:r>
            <a:r>
              <a:rPr sz="2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75" dirty="0">
                <a:solidFill>
                  <a:srgbClr val="6A1F5F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2800" spc="-434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09" dirty="0">
                <a:solidFill>
                  <a:srgbClr val="6A1F5F"/>
                </a:solidFill>
                <a:latin typeface="Microsoft Sans Serif"/>
                <a:cs typeface="Microsoft Sans Serif"/>
              </a:rPr>
              <a:t>ВНЕУРОЧНЫХ</a:t>
            </a:r>
            <a:r>
              <a:rPr sz="2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490" dirty="0">
                <a:solidFill>
                  <a:srgbClr val="6A1F5F"/>
                </a:solidFill>
                <a:latin typeface="Microsoft Sans Serif"/>
                <a:cs typeface="Microsoft Sans Serif"/>
              </a:rPr>
              <a:t>ЗАНЯТИЙ</a:t>
            </a:r>
            <a:r>
              <a:rPr sz="2800" spc="-33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20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РАЗРАБАТЫВАЮТСЯ</a:t>
            </a:r>
            <a:r>
              <a:rPr sz="2800" spc="-3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475" dirty="0">
                <a:solidFill>
                  <a:srgbClr val="6A1F5F"/>
                </a:solidFill>
                <a:latin typeface="Microsoft Sans Serif"/>
                <a:cs typeface="Microsoft Sans Serif"/>
              </a:rPr>
              <a:t>НА </a:t>
            </a:r>
            <a:r>
              <a:rPr sz="2800" spc="-73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30" dirty="0">
                <a:solidFill>
                  <a:srgbClr val="6A1F5F"/>
                </a:solidFill>
                <a:latin typeface="Microsoft Sans Serif"/>
                <a:cs typeface="Microsoft Sans Serif"/>
              </a:rPr>
              <a:t>ФЕДЕРАЛЬН</a:t>
            </a:r>
            <a:r>
              <a:rPr sz="2800" spc="-580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2800" spc="-490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280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2800" spc="-560" dirty="0">
                <a:solidFill>
                  <a:srgbClr val="6A1F5F"/>
                </a:solidFill>
                <a:latin typeface="Microsoft Sans Serif"/>
                <a:cs typeface="Microsoft Sans Serif"/>
              </a:rPr>
              <a:t>УРОВН</a:t>
            </a:r>
            <a:r>
              <a:rPr sz="2800" spc="-52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2800" spc="-229" dirty="0">
                <a:solidFill>
                  <a:srgbClr val="6A1F5F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379095" indent="-288925">
              <a:lnSpc>
                <a:spcPct val="100000"/>
              </a:lnSpc>
              <a:spcBef>
                <a:spcPts val="1340"/>
              </a:spcBef>
              <a:buFont typeface="Verdana"/>
              <a:buChar char="•"/>
              <a:tabLst>
                <a:tab pos="379730" algn="l"/>
              </a:tabLst>
            </a:pPr>
            <a:r>
              <a:rPr sz="2800" spc="-495" dirty="0">
                <a:latin typeface="Microsoft Sans Serif"/>
                <a:cs typeface="Microsoft Sans Serif"/>
              </a:rPr>
              <a:t>РАЗ</a:t>
            </a:r>
            <a:r>
              <a:rPr sz="2800" spc="-500" dirty="0">
                <a:latin typeface="Microsoft Sans Serif"/>
                <a:cs typeface="Microsoft Sans Serif"/>
              </a:rPr>
              <a:t>Р</a:t>
            </a:r>
            <a:r>
              <a:rPr sz="2800" spc="-520" dirty="0">
                <a:latin typeface="Microsoft Sans Serif"/>
                <a:cs typeface="Microsoft Sans Serif"/>
              </a:rPr>
              <a:t>АБОТКА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530" dirty="0">
                <a:latin typeface="Microsoft Sans Serif"/>
                <a:cs typeface="Microsoft Sans Serif"/>
              </a:rPr>
              <a:t>СЦЕН</a:t>
            </a:r>
            <a:r>
              <a:rPr sz="2800" spc="-490" dirty="0">
                <a:latin typeface="Microsoft Sans Serif"/>
                <a:cs typeface="Microsoft Sans Serif"/>
              </a:rPr>
              <a:t>А</a:t>
            </a:r>
            <a:r>
              <a:rPr sz="2800" spc="-520" dirty="0">
                <a:latin typeface="Microsoft Sans Serif"/>
                <a:cs typeface="Microsoft Sans Serif"/>
              </a:rPr>
              <a:t>Р</a:t>
            </a:r>
            <a:r>
              <a:rPr sz="2800" spc="-545" dirty="0">
                <a:latin typeface="Microsoft Sans Serif"/>
                <a:cs typeface="Microsoft Sans Serif"/>
              </a:rPr>
              <a:t>ИЕВ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515" dirty="0">
                <a:latin typeface="Microsoft Sans Serif"/>
                <a:cs typeface="Microsoft Sans Serif"/>
              </a:rPr>
              <a:t>ВНЕУРОЧ</a:t>
            </a:r>
            <a:r>
              <a:rPr sz="2800" spc="-535" dirty="0">
                <a:latin typeface="Microsoft Sans Serif"/>
                <a:cs typeface="Microsoft Sans Serif"/>
              </a:rPr>
              <a:t>Н</a:t>
            </a:r>
            <a:r>
              <a:rPr sz="2800" spc="-480" dirty="0">
                <a:latin typeface="Microsoft Sans Serif"/>
                <a:cs typeface="Microsoft Sans Serif"/>
              </a:rPr>
              <a:t>ЫХ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445" dirty="0">
                <a:latin typeface="Microsoft Sans Serif"/>
                <a:cs typeface="Microsoft Sans Serif"/>
              </a:rPr>
              <a:t>ЗА</a:t>
            </a:r>
            <a:r>
              <a:rPr sz="2800" spc="-490" dirty="0">
                <a:latin typeface="Microsoft Sans Serif"/>
                <a:cs typeface="Microsoft Sans Serif"/>
              </a:rPr>
              <a:t>Н</a:t>
            </a:r>
            <a:r>
              <a:rPr sz="2800" spc="-515" dirty="0">
                <a:latin typeface="Microsoft Sans Serif"/>
                <a:cs typeface="Microsoft Sans Serif"/>
              </a:rPr>
              <a:t>ЯТИЙ</a:t>
            </a:r>
            <a:endParaRPr sz="2800">
              <a:latin typeface="Microsoft Sans Serif"/>
              <a:cs typeface="Microsoft Sans Serif"/>
            </a:endParaRPr>
          </a:p>
          <a:p>
            <a:pPr marL="297815">
              <a:lnSpc>
                <a:spcPct val="100000"/>
              </a:lnSpc>
              <a:spcBef>
                <a:spcPts val="1935"/>
              </a:spcBef>
            </a:pPr>
            <a:r>
              <a:rPr sz="180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1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145" dirty="0">
                <a:solidFill>
                  <a:srgbClr val="6A1F5F"/>
                </a:solidFill>
                <a:latin typeface="Microsoft Sans Serif"/>
                <a:cs typeface="Microsoft Sans Serif"/>
              </a:rPr>
              <a:t>2</a:t>
            </a:r>
            <a:r>
              <a:rPr sz="1800" spc="-7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</a:t>
            </a:r>
            <a:r>
              <a:rPr sz="1800" spc="-325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375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  <a:p>
            <a:pPr marL="297815">
              <a:lnSpc>
                <a:spcPct val="100000"/>
              </a:lnSpc>
              <a:spcBef>
                <a:spcPts val="1440"/>
              </a:spcBef>
            </a:pPr>
            <a:r>
              <a:rPr sz="1800" spc="-140" dirty="0">
                <a:solidFill>
                  <a:srgbClr val="6A1F5F"/>
                </a:solidFill>
                <a:latin typeface="Microsoft Sans Serif"/>
                <a:cs typeface="Microsoft Sans Serif"/>
              </a:rPr>
              <a:t>3</a:t>
            </a:r>
            <a:r>
              <a:rPr sz="1800" spc="-30" dirty="0">
                <a:solidFill>
                  <a:srgbClr val="6A1F5F"/>
                </a:solidFill>
                <a:latin typeface="Microsoft Sans Serif"/>
                <a:cs typeface="Microsoft Sans Serif"/>
              </a:rPr>
              <a:t>-</a:t>
            </a:r>
            <a:r>
              <a:rPr sz="1800" spc="-135" dirty="0">
                <a:solidFill>
                  <a:srgbClr val="6A1F5F"/>
                </a:solidFill>
                <a:latin typeface="Microsoft Sans Serif"/>
                <a:cs typeface="Microsoft Sans Serif"/>
              </a:rPr>
              <a:t>4</a:t>
            </a:r>
            <a:r>
              <a:rPr sz="1800" spc="-7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1800" spc="-315" dirty="0">
                <a:solidFill>
                  <a:srgbClr val="6A1F5F"/>
                </a:solidFill>
                <a:latin typeface="Microsoft Sans Serif"/>
                <a:cs typeface="Microsoft Sans Serif"/>
              </a:rPr>
              <a:t>КЛАС</a:t>
            </a:r>
            <a:r>
              <a:rPr sz="1800" spc="-340" dirty="0">
                <a:solidFill>
                  <a:srgbClr val="6A1F5F"/>
                </a:solidFill>
                <a:latin typeface="Microsoft Sans Serif"/>
                <a:cs typeface="Microsoft Sans Serif"/>
              </a:rPr>
              <a:t>С</a:t>
            </a:r>
            <a:r>
              <a:rPr sz="1800" spc="-280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073" y="409409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3492" y="9647237"/>
            <a:ext cx="427355" cy="64008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38500" cy="10287000"/>
            <a:chOff x="0" y="0"/>
            <a:chExt cx="32385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38500" cy="10271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5967" y="301866"/>
              <a:ext cx="190500" cy="9258300"/>
            </a:xfrm>
            <a:custGeom>
              <a:avLst/>
              <a:gdLst/>
              <a:ahLst/>
              <a:cxnLst/>
              <a:rect l="l" t="t" r="r" b="b"/>
              <a:pathLst>
                <a:path w="190500" h="9258300">
                  <a:moveTo>
                    <a:pt x="19050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190500" y="9258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73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49103"/>
              <a:ext cx="424815" cy="338455"/>
            </a:xfrm>
            <a:custGeom>
              <a:avLst/>
              <a:gdLst/>
              <a:ahLst/>
              <a:cxnLst/>
              <a:rect l="l" t="t" r="r" b="b"/>
              <a:pathLst>
                <a:path w="424815" h="338454">
                  <a:moveTo>
                    <a:pt x="424731" y="337893"/>
                  </a:moveTo>
                  <a:lnTo>
                    <a:pt x="424731" y="0"/>
                  </a:lnTo>
                  <a:lnTo>
                    <a:pt x="0" y="0"/>
                  </a:lnTo>
                  <a:lnTo>
                    <a:pt x="0" y="337893"/>
                  </a:lnTo>
                  <a:lnTo>
                    <a:pt x="424731" y="337893"/>
                  </a:lnTo>
                  <a:close/>
                </a:path>
              </a:pathLst>
            </a:custGeom>
            <a:solidFill>
              <a:srgbClr val="6A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78299" y="9088623"/>
            <a:ext cx="591425" cy="1537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78299" y="9318404"/>
            <a:ext cx="591425" cy="153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78299" y="9550128"/>
            <a:ext cx="591425" cy="1537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688191" y="9590182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38320" y="321310"/>
            <a:ext cx="1069594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819" dirty="0">
                <a:solidFill>
                  <a:srgbClr val="497692"/>
                </a:solidFill>
              </a:rPr>
              <a:t>1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459" dirty="0">
                <a:solidFill>
                  <a:srgbClr val="497692"/>
                </a:solidFill>
              </a:rPr>
              <a:t>2</a:t>
            </a:r>
            <a:r>
              <a:rPr sz="5800" spc="5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</p:txBody>
      </p:sp>
      <p:sp>
        <p:nvSpPr>
          <p:cNvPr id="11" name="object 11"/>
          <p:cNvSpPr txBox="1"/>
          <p:nvPr/>
        </p:nvSpPr>
        <p:spPr>
          <a:xfrm>
            <a:off x="4433442" y="1572514"/>
            <a:ext cx="12658725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50" spc="-630" dirty="0">
                <a:solidFill>
                  <a:srgbClr val="497692"/>
                </a:solidFill>
                <a:latin typeface="Microsoft Sans Serif"/>
                <a:cs typeface="Microsoft Sans Serif"/>
              </a:rPr>
              <a:t>ТЕМЫ</a:t>
            </a:r>
            <a:r>
              <a:rPr sz="3250" spc="-14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80" dirty="0">
                <a:solidFill>
                  <a:srgbClr val="497692"/>
                </a:solidFill>
                <a:latin typeface="Microsoft Sans Serif"/>
                <a:cs typeface="Microsoft Sans Serif"/>
              </a:rPr>
              <a:t>ВНЕУРОЧНЫХ</a:t>
            </a:r>
            <a:r>
              <a:rPr sz="3250" spc="-13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20" dirty="0">
                <a:solidFill>
                  <a:srgbClr val="497692"/>
                </a:solidFill>
                <a:latin typeface="Microsoft Sans Serif"/>
                <a:cs typeface="Microsoft Sans Serif"/>
              </a:rPr>
              <a:t>ЗАНЯТИЙ,</a:t>
            </a:r>
            <a:r>
              <a:rPr sz="3250" spc="-11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65" dirty="0">
                <a:solidFill>
                  <a:srgbClr val="497692"/>
                </a:solidFill>
                <a:latin typeface="Microsoft Sans Serif"/>
                <a:cs typeface="Microsoft Sans Serif"/>
              </a:rPr>
              <a:t>РАЗРАБАТЫВАЕМЫХ</a:t>
            </a:r>
            <a:r>
              <a:rPr sz="3250" spc="-14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535" dirty="0">
                <a:solidFill>
                  <a:srgbClr val="497692"/>
                </a:solidFill>
                <a:latin typeface="Microsoft Sans Serif"/>
                <a:cs typeface="Microsoft Sans Serif"/>
              </a:rPr>
              <a:t>НА</a:t>
            </a:r>
            <a:r>
              <a:rPr sz="3250" spc="-110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600" dirty="0">
                <a:solidFill>
                  <a:srgbClr val="497692"/>
                </a:solidFill>
                <a:latin typeface="Microsoft Sans Serif"/>
                <a:cs typeface="Microsoft Sans Serif"/>
              </a:rPr>
              <a:t>ФЕДЕРАЛЬНОМ</a:t>
            </a:r>
            <a:r>
              <a:rPr sz="3250" spc="-145" dirty="0">
                <a:solidFill>
                  <a:srgbClr val="497692"/>
                </a:solidFill>
                <a:latin typeface="Microsoft Sans Serif"/>
                <a:cs typeface="Microsoft Sans Serif"/>
              </a:rPr>
              <a:t> </a:t>
            </a:r>
            <a:r>
              <a:rPr sz="3250" spc="-630" dirty="0">
                <a:solidFill>
                  <a:srgbClr val="497692"/>
                </a:solidFill>
                <a:latin typeface="Microsoft Sans Serif"/>
                <a:cs typeface="Microsoft Sans Serif"/>
              </a:rPr>
              <a:t>УРОВНЕ</a:t>
            </a:r>
            <a:endParaRPr sz="325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495" y="2537650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3811" y="2537650"/>
            <a:ext cx="162083" cy="6236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8159" y="2537650"/>
            <a:ext cx="162083" cy="62364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132960" y="33147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38446" y="2191892"/>
          <a:ext cx="12987654" cy="2066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/>
                <a:gridCol w="1071245"/>
                <a:gridCol w="1071245"/>
                <a:gridCol w="1071245"/>
                <a:gridCol w="1071245"/>
                <a:gridCol w="1071245"/>
                <a:gridCol w="1071245"/>
                <a:gridCol w="1071245"/>
                <a:gridCol w="1179829"/>
                <a:gridCol w="1095375"/>
                <a:gridCol w="1071245"/>
                <a:gridCol w="1071245"/>
              </a:tblGrid>
              <a:tr h="2769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7730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207">
                <a:tc>
                  <a:txBody>
                    <a:bodyPr/>
                    <a:lstStyle/>
                    <a:p>
                      <a:pPr marL="292100" marR="234315" indent="-4889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 я  учусь?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870" indent="3619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 marR="223520" indent="-5969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Меч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аю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7470" indent="8191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моей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семьи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indent="16573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ыл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22225" indent="-2286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226695" indent="6350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хочу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уви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музыку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67945" indent="-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Я 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семья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3195" marR="15430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йное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древо)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 marR="224790" indent="-6350" algn="just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народа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marR="254635" indent="889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Пам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ять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 marR="197485" indent="-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Самое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главное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земле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marR="6985" indent="23431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в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наш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ане  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337050" y="4451350"/>
          <a:ext cx="13031467" cy="242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5"/>
                <a:gridCol w="1153159"/>
                <a:gridCol w="1076325"/>
                <a:gridCol w="1076325"/>
                <a:gridCol w="1076325"/>
                <a:gridCol w="1153160"/>
                <a:gridCol w="1076325"/>
                <a:gridCol w="1076325"/>
                <a:gridCol w="1076325"/>
                <a:gridCol w="1153159"/>
                <a:gridCol w="1153159"/>
                <a:gridCol w="1038225"/>
              </a:tblGrid>
              <a:tr h="432562">
                <a:tc gridSpan="4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598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0078">
                <a:tc>
                  <a:txBody>
                    <a:bodyPr/>
                    <a:lstStyle/>
                    <a:p>
                      <a:pPr marL="32384" marR="26670" indent="190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добрый,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орошо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140335" indent="-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Родина…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730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апи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аны  права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человека?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 marR="127000" indent="8382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26034" indent="-16319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Умеем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мечтать?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Виртуальный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160" marR="50800" indent="-781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можно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нельзя?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 marR="120650" indent="-3556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алась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Таня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93980" indent="1778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идем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театр.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22555" indent="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учеными?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Россия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126364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Кому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хочу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сказать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7795" marR="12890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»?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(ко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защитника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Отечества)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marR="17145" indent="15811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Заряд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337050" y="7042150"/>
          <a:ext cx="13028292" cy="25045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250"/>
                <a:gridCol w="1146175"/>
                <a:gridCol w="1069975"/>
                <a:gridCol w="1231900"/>
                <a:gridCol w="1061085"/>
                <a:gridCol w="1069974"/>
                <a:gridCol w="1077595"/>
                <a:gridCol w="985520"/>
                <a:gridCol w="1375409"/>
                <a:gridCol w="1612265"/>
                <a:gridCol w="1414144"/>
              </a:tblGrid>
              <a:tr h="2383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7693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5510">
                <a:tc>
                  <a:txBody>
                    <a:bodyPr/>
                    <a:lstStyle/>
                    <a:p>
                      <a:pPr marL="213995" marR="205740" indent="393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Мамы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7490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важны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 marR="208915" indent="-129539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гимн?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 marR="37465" indent="-12382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  по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Крыму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880" marR="4762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е: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человеку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marR="180975" indent="116839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туп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4785" marR="174625" indent="68580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делают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310" marR="57785" algn="ctr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великим?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(о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первом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полете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1920" marR="11239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человека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космос)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7470" indent="14160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Надо ли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прошлое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 marR="127000" indent="-10541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увидеть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6530" marR="83185" indent="-85725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утую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природу?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marR="1270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Без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труда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выловишь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305" marR="14287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пруда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3302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ть,  отвага.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0325" marR="5016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откуда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берется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человеке?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 marR="252095" indent="-17716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ло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шагать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718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просторам…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1594" indent="19939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Мой самый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счастливый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38500" cy="10287000"/>
            <a:chOff x="0" y="0"/>
            <a:chExt cx="32385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38500" cy="10271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5967" y="301866"/>
              <a:ext cx="190500" cy="9258300"/>
            </a:xfrm>
            <a:custGeom>
              <a:avLst/>
              <a:gdLst/>
              <a:ahLst/>
              <a:cxnLst/>
              <a:rect l="l" t="t" r="r" b="b"/>
              <a:pathLst>
                <a:path w="190500" h="9258300">
                  <a:moveTo>
                    <a:pt x="19050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190500" y="9258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73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49103"/>
              <a:ext cx="424815" cy="338455"/>
            </a:xfrm>
            <a:custGeom>
              <a:avLst/>
              <a:gdLst/>
              <a:ahLst/>
              <a:cxnLst/>
              <a:rect l="l" t="t" r="r" b="b"/>
              <a:pathLst>
                <a:path w="424815" h="338454">
                  <a:moveTo>
                    <a:pt x="424731" y="337893"/>
                  </a:moveTo>
                  <a:lnTo>
                    <a:pt x="424731" y="0"/>
                  </a:lnTo>
                  <a:lnTo>
                    <a:pt x="0" y="0"/>
                  </a:lnTo>
                  <a:lnTo>
                    <a:pt x="0" y="337893"/>
                  </a:lnTo>
                  <a:lnTo>
                    <a:pt x="424731" y="337893"/>
                  </a:lnTo>
                  <a:close/>
                </a:path>
              </a:pathLst>
            </a:custGeom>
            <a:solidFill>
              <a:srgbClr val="6A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78299" y="9397716"/>
            <a:ext cx="591425" cy="1537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78299" y="9627497"/>
            <a:ext cx="591425" cy="153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78299" y="9859221"/>
            <a:ext cx="591425" cy="1537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688191" y="9899276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29"/>
                </a:lnTo>
                <a:lnTo>
                  <a:pt x="5647562" y="21429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38320" y="321310"/>
            <a:ext cx="10756900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350" dirty="0">
                <a:solidFill>
                  <a:srgbClr val="497692"/>
                </a:solidFill>
              </a:rPr>
              <a:t>3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430" dirty="0">
                <a:solidFill>
                  <a:srgbClr val="497692"/>
                </a:solidFill>
              </a:rPr>
              <a:t>4</a:t>
            </a:r>
            <a:r>
              <a:rPr sz="5800" spc="-15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</p:txBody>
      </p:sp>
      <p:sp>
        <p:nvSpPr>
          <p:cNvPr id="11" name="object 11"/>
          <p:cNvSpPr txBox="1"/>
          <p:nvPr/>
        </p:nvSpPr>
        <p:spPr>
          <a:xfrm>
            <a:off x="4414265" y="1497838"/>
            <a:ext cx="12748260" cy="523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ТЕ</a:t>
            </a:r>
            <a:r>
              <a:rPr sz="3250" spc="-800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r>
              <a:rPr sz="3250" spc="-12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675" dirty="0">
                <a:solidFill>
                  <a:srgbClr val="6A1F5F"/>
                </a:solidFill>
                <a:latin typeface="Microsoft Sans Serif"/>
                <a:cs typeface="Microsoft Sans Serif"/>
              </a:rPr>
              <a:t>ЕУР</a:t>
            </a:r>
            <a:r>
              <a:rPr sz="3250" spc="-79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09" dirty="0">
                <a:solidFill>
                  <a:srgbClr val="6A1F5F"/>
                </a:solidFill>
                <a:latin typeface="Microsoft Sans Serif"/>
                <a:cs typeface="Microsoft Sans Serif"/>
              </a:rPr>
              <a:t>ЧНЫХ</a:t>
            </a:r>
            <a:r>
              <a:rPr sz="3250" spc="-12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70" dirty="0">
                <a:solidFill>
                  <a:srgbClr val="6A1F5F"/>
                </a:solidFill>
                <a:latin typeface="Microsoft Sans Serif"/>
                <a:cs typeface="Microsoft Sans Serif"/>
              </a:rPr>
              <a:t>АНЯТИЙ</a:t>
            </a:r>
            <a:r>
              <a:rPr sz="3250" spc="-6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,</a:t>
            </a:r>
            <a:r>
              <a:rPr sz="3250" spc="-11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</a:t>
            </a:r>
            <a:r>
              <a:rPr sz="3250" spc="-530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8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РАБАТЫВА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МЫХ</a:t>
            </a:r>
            <a:r>
              <a:rPr sz="3250" spc="-8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40" dirty="0">
                <a:solidFill>
                  <a:srgbClr val="6A1F5F"/>
                </a:solidFill>
                <a:latin typeface="Microsoft Sans Serif"/>
                <a:cs typeface="Microsoft Sans Serif"/>
              </a:rPr>
              <a:t>НА</a:t>
            </a:r>
            <a:r>
              <a:rPr sz="325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710" dirty="0">
                <a:solidFill>
                  <a:srgbClr val="6A1F5F"/>
                </a:solidFill>
                <a:latin typeface="Microsoft Sans Serif"/>
                <a:cs typeface="Microsoft Sans Serif"/>
              </a:rPr>
              <a:t>ФЕД</a:t>
            </a: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РАЛЬН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55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11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УР</a:t>
            </a:r>
            <a:r>
              <a:rPr sz="3250" spc="-73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840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endParaRPr sz="325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495" y="2537650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3811" y="2537650"/>
            <a:ext cx="162083" cy="6236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8159" y="2537650"/>
            <a:ext cx="162083" cy="62364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132960" y="33147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37050" y="2308605"/>
          <a:ext cx="13111477" cy="1651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419"/>
                <a:gridCol w="1094105"/>
                <a:gridCol w="1273175"/>
                <a:gridCol w="914400"/>
                <a:gridCol w="1093470"/>
                <a:gridCol w="1093470"/>
                <a:gridCol w="1093470"/>
                <a:gridCol w="1093470"/>
                <a:gridCol w="1183004"/>
                <a:gridCol w="1139190"/>
                <a:gridCol w="1183640"/>
                <a:gridCol w="1002664"/>
              </a:tblGrid>
              <a:tr h="2383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3501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1626">
                <a:tc>
                  <a:txBody>
                    <a:bodyPr/>
                    <a:lstStyle/>
                    <a:p>
                      <a:pPr marL="167005" marR="63500" indent="-94615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Зачем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знания?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marR="1968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поколения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поколению: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любовь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россиян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Родине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Мечтаю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3180" indent="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создаются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marR="444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ыва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учителя: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Николаевич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Толстой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3020" indent="-2286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хочу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0975" marR="17208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ыша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музыку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7155" indent="19304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Петр 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Феврония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омс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90805" indent="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Когда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едины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непоб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marR="276225" indent="762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Пам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ять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20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сердце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чаще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бьется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370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(С.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Федин)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29845" indent="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может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герб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рассказать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337050" y="4146550"/>
          <a:ext cx="13108937" cy="2626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985"/>
                <a:gridCol w="996315"/>
                <a:gridCol w="1149350"/>
                <a:gridCol w="1072514"/>
                <a:gridCol w="919480"/>
                <a:gridCol w="1149350"/>
                <a:gridCol w="1149350"/>
                <a:gridCol w="996315"/>
                <a:gridCol w="919479"/>
                <a:gridCol w="996315"/>
                <a:gridCol w="1302384"/>
                <a:gridCol w="1054100"/>
              </a:tblGrid>
              <a:tr h="645922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090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3854">
                <a:tc>
                  <a:txBody>
                    <a:bodyPr/>
                    <a:lstStyle/>
                    <a:p>
                      <a:pPr marL="252095" marR="243840" indent="-6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могу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  других?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62865" indent="-6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История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еч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история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аж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 нас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2540" indent="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Мои права 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и: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разница?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25095" indent="8382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2550" indent="444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чем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Виртуальный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5895" marR="29209" indent="-1390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можно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нельзя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83515" indent="111125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Писала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девочка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дневник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 marR="60325" indent="-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8419" indent="129539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Откуда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берутся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научные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 marR="171450" indent="-11938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387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Хорошие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дела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ждут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и?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(ко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защитника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Отечества)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0" marR="220979" indent="28575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Дарить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337050" y="6965950"/>
          <a:ext cx="13105763" cy="2734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0945"/>
                <a:gridCol w="1379855"/>
                <a:gridCol w="1133475"/>
                <a:gridCol w="989964"/>
                <a:gridCol w="1066164"/>
                <a:gridCol w="1142365"/>
                <a:gridCol w="1142365"/>
                <a:gridCol w="989965"/>
                <a:gridCol w="1599565"/>
                <a:gridCol w="1231900"/>
              </a:tblGrid>
              <a:tr h="457200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1216"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5497">
                <a:tc>
                  <a:txBody>
                    <a:bodyPr/>
                    <a:lstStyle/>
                    <a:p>
                      <a:pPr marL="147320" marR="140970" indent="990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Обычный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мам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6245" marR="78105" indent="-34925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Путешествие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Крыму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7790" indent="1016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такое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твор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 marR="145415" indent="116839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туп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делают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 marR="3175" indent="635" algn="ctr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человека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великим?</a:t>
                      </a:r>
                      <a:r>
                        <a:rPr sz="14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8915" marR="19875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вом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полете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360" marR="76835" algn="ctr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человека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космос)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565" indent="-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Надо ли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нать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 marR="242570" indent="-889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дикой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9870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природы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3716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 надо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бояться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marR="130175" indent="-5334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подвиг?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 marR="244475" indent="-15748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ло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шагать</a:t>
                      </a:r>
                      <a:r>
                        <a:rPr sz="1400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147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просторам…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 marR="170180" indent="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Разделяя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счастье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другим,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умножаем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счастье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(П.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Коэльо)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2850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0284" y="216205"/>
            <a:ext cx="153712" cy="5914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0540" y="216205"/>
            <a:ext cx="153712" cy="5914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8765" y="216205"/>
            <a:ext cx="153712" cy="5914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352416" y="320960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951694"/>
            <a:ext cx="427355" cy="335915"/>
          </a:xfrm>
          <a:custGeom>
            <a:avLst/>
            <a:gdLst/>
            <a:ahLst/>
            <a:cxnLst/>
            <a:rect l="l" t="t" r="r" b="b"/>
            <a:pathLst>
              <a:path w="427355" h="335915">
                <a:moveTo>
                  <a:pt x="426770" y="0"/>
                </a:moveTo>
                <a:lnTo>
                  <a:pt x="0" y="0"/>
                </a:lnTo>
                <a:lnTo>
                  <a:pt x="0" y="335303"/>
                </a:lnTo>
                <a:lnTo>
                  <a:pt x="426770" y="335303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29861" y="9602796"/>
            <a:ext cx="591425" cy="1537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29861" y="9832577"/>
            <a:ext cx="591425" cy="1537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29861" y="10064307"/>
            <a:ext cx="591425" cy="15371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647043" y="10132002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38320" y="169238"/>
            <a:ext cx="12753975" cy="164655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350" dirty="0">
                <a:solidFill>
                  <a:srgbClr val="497692"/>
                </a:solidFill>
              </a:rPr>
              <a:t>5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990" dirty="0">
                <a:solidFill>
                  <a:srgbClr val="497692"/>
                </a:solidFill>
              </a:rPr>
              <a:t>7</a:t>
            </a:r>
            <a:r>
              <a:rPr sz="5800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1118870" algn="l"/>
              </a:tabLst>
            </a:pPr>
            <a:r>
              <a:rPr sz="3250" spc="-630" dirty="0">
                <a:solidFill>
                  <a:srgbClr val="497692"/>
                </a:solidFill>
              </a:rPr>
              <a:t>ТЕМЫ	</a:t>
            </a:r>
            <a:r>
              <a:rPr sz="3250" spc="-580" dirty="0">
                <a:solidFill>
                  <a:srgbClr val="497692"/>
                </a:solidFill>
              </a:rPr>
              <a:t>ВНЕУРОЧНЫХ</a:t>
            </a:r>
            <a:r>
              <a:rPr sz="3250" spc="-155" dirty="0">
                <a:solidFill>
                  <a:srgbClr val="497692"/>
                </a:solidFill>
              </a:rPr>
              <a:t> </a:t>
            </a:r>
            <a:r>
              <a:rPr sz="3250" spc="-520" dirty="0">
                <a:solidFill>
                  <a:srgbClr val="497692"/>
                </a:solidFill>
              </a:rPr>
              <a:t>ЗАНЯТИЙ,</a:t>
            </a:r>
            <a:r>
              <a:rPr sz="3250" spc="-110" dirty="0">
                <a:solidFill>
                  <a:srgbClr val="497692"/>
                </a:solidFill>
              </a:rPr>
              <a:t> </a:t>
            </a:r>
            <a:r>
              <a:rPr sz="3250" spc="-565" dirty="0">
                <a:solidFill>
                  <a:srgbClr val="497692"/>
                </a:solidFill>
              </a:rPr>
              <a:t>РАЗРАБАТЫВАЕМЫХ</a:t>
            </a:r>
            <a:r>
              <a:rPr sz="3250" spc="-140" dirty="0">
                <a:solidFill>
                  <a:srgbClr val="497692"/>
                </a:solidFill>
              </a:rPr>
              <a:t> </a:t>
            </a:r>
            <a:r>
              <a:rPr sz="3250" spc="-535" dirty="0">
                <a:solidFill>
                  <a:srgbClr val="497692"/>
                </a:solidFill>
              </a:rPr>
              <a:t>НА</a:t>
            </a:r>
            <a:r>
              <a:rPr sz="3250" spc="-110" dirty="0">
                <a:solidFill>
                  <a:srgbClr val="497692"/>
                </a:solidFill>
              </a:rPr>
              <a:t> </a:t>
            </a:r>
            <a:r>
              <a:rPr sz="3250" spc="-600" dirty="0">
                <a:solidFill>
                  <a:srgbClr val="497692"/>
                </a:solidFill>
              </a:rPr>
              <a:t>ФЕДЕРАЛЬНОМ</a:t>
            </a:r>
            <a:r>
              <a:rPr sz="3250" spc="-150" dirty="0">
                <a:solidFill>
                  <a:srgbClr val="497692"/>
                </a:solidFill>
              </a:rPr>
              <a:t> </a:t>
            </a:r>
            <a:r>
              <a:rPr sz="3250" spc="-630" dirty="0">
                <a:solidFill>
                  <a:srgbClr val="497692"/>
                </a:solidFill>
              </a:rPr>
              <a:t>УРОВНЕ</a:t>
            </a:r>
            <a:endParaRPr sz="3250"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5036" y="2171636"/>
            <a:ext cx="162083" cy="62364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07352" y="2171636"/>
            <a:ext cx="162083" cy="62364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51700" y="2171636"/>
            <a:ext cx="162083" cy="62364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132960" y="313436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260850" y="2317750"/>
          <a:ext cx="13334362" cy="251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/>
                <a:gridCol w="1102359"/>
                <a:gridCol w="1102360"/>
                <a:gridCol w="1169670"/>
                <a:gridCol w="1073150"/>
                <a:gridCol w="1226184"/>
                <a:gridCol w="1073150"/>
                <a:gridCol w="969009"/>
                <a:gridCol w="1254125"/>
                <a:gridCol w="1226820"/>
                <a:gridCol w="963295"/>
                <a:gridCol w="1102360"/>
              </a:tblGrid>
              <a:tr h="3055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7736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0793"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Возможности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будущее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 marR="213360" indent="-63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зовём?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marR="825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сегодня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станет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возможным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завтра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0480" indent="-1905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Обычаи 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да: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соединяется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настоящим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был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учителем…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196850" indent="-12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зовем?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64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885" marR="86360" indent="11557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страна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!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marR="193040" indent="10922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Языки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народов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единство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493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разнообразии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Шапку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надень!...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marR="77470" algn="ctr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над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флаг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судьбы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260850" y="4984750"/>
          <a:ext cx="13345159" cy="2019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3615"/>
                <a:gridCol w="1054099"/>
                <a:gridCol w="1124585"/>
                <a:gridCol w="984250"/>
                <a:gridCol w="984250"/>
                <a:gridCol w="984250"/>
                <a:gridCol w="1195070"/>
                <a:gridCol w="1033145"/>
                <a:gridCol w="1352550"/>
                <a:gridCol w="1179195"/>
                <a:gridCol w="1235075"/>
                <a:gridCol w="1235075"/>
              </a:tblGrid>
              <a:tr h="219201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</a:tr>
              <a:tr h="259714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0637">
                <a:tc>
                  <a:txBody>
                    <a:bodyPr/>
                    <a:lstStyle/>
                    <a:p>
                      <a:pPr marL="233045" marR="22352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Жить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действовать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8425" indent="-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 жизни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 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ть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место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подвигу?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marR="22225" algn="ctr">
                        <a:lnSpc>
                          <a:spcPts val="1560"/>
                        </a:lnSpc>
                        <a:spcBef>
                          <a:spcPts val="2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Настоящая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венн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ст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ь бывает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только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личной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(Ф.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Искандер)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80010" indent="83820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marR="142240" indent="11112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Зачем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125730" indent="1143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 не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попа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0" marR="90805" indent="-20320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иф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ые  ловушки?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3175" indent="-1079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енинг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79375" indent="-127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1270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Хро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уч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ых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открытий,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которые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2245" marR="173355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  мир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5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Россия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00330" indent="-25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За что мне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могут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сказать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225" marR="12065" indent="-190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«спасибо»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(ко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ащитни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Отечества)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Включайся!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260850" y="7194550"/>
          <a:ext cx="13324835" cy="2250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319"/>
                <a:gridCol w="1003300"/>
                <a:gridCol w="1311909"/>
                <a:gridCol w="1080135"/>
                <a:gridCol w="1145539"/>
                <a:gridCol w="1156970"/>
                <a:gridCol w="1233804"/>
                <a:gridCol w="1040129"/>
                <a:gridCol w="1409065"/>
                <a:gridCol w="1604645"/>
                <a:gridCol w="1303020"/>
              </a:tblGrid>
              <a:tr h="4865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431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82839">
                <a:tc>
                  <a:txBody>
                    <a:bodyPr/>
                    <a:lstStyle/>
                    <a:p>
                      <a:pPr marL="213995" marR="192405" indent="-139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карьера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 marR="45720" indent="-34925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Путешествие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Крыму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 indent="-2133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оить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диалог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искусством?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945" marR="18796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быть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Пока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marR="3048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жива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память…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marR="142240" indent="48260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«Зелёные»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ивыч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и»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сохраним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335" algn="just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природу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вместе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marR="1206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рояв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ть  себя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свои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способности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91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Подвиг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остается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подвигом,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даже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некому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воспеть…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Может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быть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 marR="381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Тимур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команда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году?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14922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 нужно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счастья?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2300" y="201066"/>
            <a:ext cx="190500" cy="92583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951694"/>
            <a:ext cx="427355" cy="335915"/>
          </a:xfrm>
          <a:custGeom>
            <a:avLst/>
            <a:gdLst/>
            <a:ahLst/>
            <a:cxnLst/>
            <a:rect l="l" t="t" r="r" b="b"/>
            <a:pathLst>
              <a:path w="427355" h="335915">
                <a:moveTo>
                  <a:pt x="426770" y="0"/>
                </a:moveTo>
                <a:lnTo>
                  <a:pt x="0" y="0"/>
                </a:lnTo>
                <a:lnTo>
                  <a:pt x="0" y="335303"/>
                </a:lnTo>
                <a:lnTo>
                  <a:pt x="426770" y="335303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9861" y="9641429"/>
            <a:ext cx="591425" cy="153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9861" y="9871223"/>
            <a:ext cx="591425" cy="153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9861" y="10102944"/>
            <a:ext cx="591425" cy="15371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1647043" y="10170633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38320" y="321310"/>
            <a:ext cx="10789285" cy="90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220" dirty="0">
                <a:solidFill>
                  <a:srgbClr val="497692"/>
                </a:solidFill>
              </a:rPr>
              <a:t>8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320" dirty="0">
                <a:solidFill>
                  <a:srgbClr val="497692"/>
                </a:solidFill>
              </a:rPr>
              <a:t>9</a:t>
            </a:r>
            <a:r>
              <a:rPr sz="5800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34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endParaRPr sz="5800"/>
          </a:p>
        </p:txBody>
      </p:sp>
      <p:sp>
        <p:nvSpPr>
          <p:cNvPr id="9" name="object 9"/>
          <p:cNvSpPr txBox="1"/>
          <p:nvPr/>
        </p:nvSpPr>
        <p:spPr>
          <a:xfrm>
            <a:off x="4338320" y="1449069"/>
            <a:ext cx="12748260" cy="523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16965" algn="l"/>
              </a:tabLst>
            </a:pP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ТЕ</a:t>
            </a:r>
            <a:r>
              <a:rPr sz="3250" spc="-800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Ы</a:t>
            </a:r>
            <a:r>
              <a:rPr sz="3250" dirty="0">
                <a:solidFill>
                  <a:srgbClr val="6A1F5F"/>
                </a:solidFill>
                <a:latin typeface="Microsoft Sans Serif"/>
                <a:cs typeface="Microsoft Sans Serif"/>
              </a:rPr>
              <a:t>	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675" dirty="0">
                <a:solidFill>
                  <a:srgbClr val="6A1F5F"/>
                </a:solidFill>
                <a:latin typeface="Microsoft Sans Serif"/>
                <a:cs typeface="Microsoft Sans Serif"/>
              </a:rPr>
              <a:t>ЕУР</a:t>
            </a:r>
            <a:r>
              <a:rPr sz="3250" spc="-79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09" dirty="0">
                <a:solidFill>
                  <a:srgbClr val="6A1F5F"/>
                </a:solidFill>
                <a:latin typeface="Microsoft Sans Serif"/>
                <a:cs typeface="Microsoft Sans Serif"/>
              </a:rPr>
              <a:t>ЧНЫХ</a:t>
            </a:r>
            <a:r>
              <a:rPr sz="3250" spc="-12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495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70" dirty="0">
                <a:solidFill>
                  <a:srgbClr val="6A1F5F"/>
                </a:solidFill>
                <a:latin typeface="Microsoft Sans Serif"/>
                <a:cs typeface="Microsoft Sans Serif"/>
              </a:rPr>
              <a:t>АНЯТИ</a:t>
            </a:r>
            <a:r>
              <a:rPr sz="3250" spc="-590" dirty="0">
                <a:solidFill>
                  <a:srgbClr val="6A1F5F"/>
                </a:solidFill>
                <a:latin typeface="Microsoft Sans Serif"/>
                <a:cs typeface="Microsoft Sans Serif"/>
              </a:rPr>
              <a:t>Й</a:t>
            </a:r>
            <a:r>
              <a:rPr sz="3250" spc="-295" dirty="0">
                <a:solidFill>
                  <a:srgbClr val="6A1F5F"/>
                </a:solidFill>
                <a:latin typeface="Microsoft Sans Serif"/>
                <a:cs typeface="Microsoft Sans Serif"/>
              </a:rPr>
              <a:t>,</a:t>
            </a:r>
            <a:r>
              <a:rPr sz="3250" spc="-6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</a:t>
            </a:r>
            <a:r>
              <a:rPr sz="3250" spc="-530" dirty="0">
                <a:solidFill>
                  <a:srgbClr val="6A1F5F"/>
                </a:solidFill>
                <a:latin typeface="Microsoft Sans Serif"/>
                <a:cs typeface="Microsoft Sans Serif"/>
              </a:rPr>
              <a:t>З</a:t>
            </a:r>
            <a:r>
              <a:rPr sz="3250" spc="-585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РАБАТЫВА</a:t>
            </a:r>
            <a:r>
              <a:rPr sz="3250" spc="-56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МЫХ</a:t>
            </a:r>
            <a:r>
              <a:rPr sz="3250" spc="-8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540" dirty="0">
                <a:solidFill>
                  <a:srgbClr val="6A1F5F"/>
                </a:solidFill>
                <a:latin typeface="Microsoft Sans Serif"/>
                <a:cs typeface="Microsoft Sans Serif"/>
              </a:rPr>
              <a:t>НА</a:t>
            </a:r>
            <a:r>
              <a:rPr sz="3250" spc="-105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710" dirty="0">
                <a:solidFill>
                  <a:srgbClr val="6A1F5F"/>
                </a:solidFill>
                <a:latin typeface="Microsoft Sans Serif"/>
                <a:cs typeface="Microsoft Sans Serif"/>
              </a:rPr>
              <a:t>ФЕД</a:t>
            </a:r>
            <a:r>
              <a:rPr sz="3250" spc="-615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r>
              <a:rPr sz="3250" spc="-550" dirty="0">
                <a:solidFill>
                  <a:srgbClr val="6A1F5F"/>
                </a:solidFill>
                <a:latin typeface="Microsoft Sans Serif"/>
                <a:cs typeface="Microsoft Sans Serif"/>
              </a:rPr>
              <a:t>РАЛЬН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555" dirty="0">
                <a:solidFill>
                  <a:srgbClr val="6A1F5F"/>
                </a:solidFill>
                <a:latin typeface="Microsoft Sans Serif"/>
                <a:cs typeface="Microsoft Sans Serif"/>
              </a:rPr>
              <a:t>М</a:t>
            </a:r>
            <a:r>
              <a:rPr sz="3250" spc="-110" dirty="0">
                <a:solidFill>
                  <a:srgbClr val="6A1F5F"/>
                </a:solidFill>
                <a:latin typeface="Microsoft Sans Serif"/>
                <a:cs typeface="Microsoft Sans Serif"/>
              </a:rPr>
              <a:t> </a:t>
            </a:r>
            <a:r>
              <a:rPr sz="3250" spc="-620" dirty="0">
                <a:solidFill>
                  <a:srgbClr val="6A1F5F"/>
                </a:solidFill>
                <a:latin typeface="Microsoft Sans Serif"/>
                <a:cs typeface="Microsoft Sans Serif"/>
              </a:rPr>
              <a:t>УР</a:t>
            </a:r>
            <a:r>
              <a:rPr sz="3250" spc="-735" dirty="0">
                <a:solidFill>
                  <a:srgbClr val="6A1F5F"/>
                </a:solidFill>
                <a:latin typeface="Microsoft Sans Serif"/>
                <a:cs typeface="Microsoft Sans Serif"/>
              </a:rPr>
              <a:t>О</a:t>
            </a:r>
            <a:r>
              <a:rPr sz="3250" spc="-470" dirty="0">
                <a:solidFill>
                  <a:srgbClr val="6A1F5F"/>
                </a:solidFill>
                <a:latin typeface="Microsoft Sans Serif"/>
                <a:cs typeface="Microsoft Sans Serif"/>
              </a:rPr>
              <a:t>В</a:t>
            </a:r>
            <a:r>
              <a:rPr sz="3250" spc="-505" dirty="0">
                <a:solidFill>
                  <a:srgbClr val="6A1F5F"/>
                </a:solidFill>
                <a:latin typeface="Microsoft Sans Serif"/>
                <a:cs typeface="Microsoft Sans Serif"/>
              </a:rPr>
              <a:t>Н</a:t>
            </a:r>
            <a:r>
              <a:rPr sz="3250" spc="-840" dirty="0">
                <a:solidFill>
                  <a:srgbClr val="6A1F5F"/>
                </a:solidFill>
                <a:latin typeface="Microsoft Sans Serif"/>
                <a:cs typeface="Microsoft Sans Serif"/>
              </a:rPr>
              <a:t>Е</a:t>
            </a:r>
            <a:endParaRPr sz="325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174"/>
            <a:ext cx="3191990" cy="102838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0906" y="2442781"/>
            <a:ext cx="162083" cy="6236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3095" y="2442781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7443" y="2442781"/>
            <a:ext cx="162083" cy="62364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132960" y="3314700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5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184650" y="2048764"/>
          <a:ext cx="13481047" cy="210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/>
                <a:gridCol w="1112520"/>
                <a:gridCol w="1112520"/>
                <a:gridCol w="1212850"/>
                <a:gridCol w="1012189"/>
                <a:gridCol w="1112519"/>
                <a:gridCol w="1112520"/>
                <a:gridCol w="1256665"/>
                <a:gridCol w="968375"/>
                <a:gridCol w="1250315"/>
                <a:gridCol w="1112520"/>
                <a:gridCol w="1085849"/>
              </a:tblGrid>
              <a:tr h="2475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583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31.10.2022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8345">
                <a:tc>
                  <a:txBody>
                    <a:bodyPr/>
                    <a:lstStyle/>
                    <a:p>
                      <a:pPr marL="50800" marR="42545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 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озм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будущее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016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жители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большой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marR="139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Невоз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сегодня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станет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возможным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завтра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51435" indent="-190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Обычаи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да: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соединяется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настоящим?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72720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955" marR="12700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учителю?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3180" indent="-1524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 marR="217170" indent="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зовём?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marR="9207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 marR="36195" indent="-15875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одна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страна!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 marR="205104" indent="10922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Языки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культура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народов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единство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995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разнообразии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marR="220979" indent="-11938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маме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marR="22225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Флаг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только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воплощение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истории,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отражение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22885" marR="214629" indent="254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чувств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184650" y="4298950"/>
          <a:ext cx="13500727" cy="238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15"/>
                <a:gridCol w="990599"/>
                <a:gridCol w="1315085"/>
                <a:gridCol w="971550"/>
                <a:gridCol w="915035"/>
                <a:gridCol w="1219835"/>
                <a:gridCol w="1219834"/>
                <a:gridCol w="1143634"/>
                <a:gridCol w="76834"/>
                <a:gridCol w="1143634"/>
                <a:gridCol w="1067434"/>
                <a:gridCol w="1219834"/>
                <a:gridCol w="1246504"/>
              </a:tblGrid>
              <a:tr h="4325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535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9362">
                <a:tc>
                  <a:txBody>
                    <a:bodyPr/>
                    <a:lstStyle/>
                    <a:p>
                      <a:pPr marL="226060" marR="2184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Жить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действовать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marR="1270" indent="2286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Россия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130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меня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10604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ослет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значит,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640" marR="34290" indent="254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чувствовать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других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7475" indent="393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дник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2550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Рождества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 marR="208915" indent="1524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  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Правила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6360" marR="768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пользователя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интернета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9906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дневники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910" marR="3302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верили,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им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удастся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5415" marR="33020" indent="-102235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прожить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еще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один</a:t>
                      </a:r>
                      <a:r>
                        <a:rPr sz="1400" spc="3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(Д.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Лихачев)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2245" marR="172085" indent="19812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0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 marR="21526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Научные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рорывы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моей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645" marR="207010" indent="-11938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 marR="212725" indent="-14033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может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7325" marR="105410" indent="-70485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ь,  не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получать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9410" indent="-350520">
                        <a:lnSpc>
                          <a:spcPts val="168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ь»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(Эзоп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все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можем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184650" y="6813550"/>
          <a:ext cx="13469617" cy="2933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985"/>
                <a:gridCol w="1219200"/>
                <a:gridCol w="1066800"/>
                <a:gridCol w="1143000"/>
                <a:gridCol w="1143000"/>
                <a:gridCol w="1219199"/>
                <a:gridCol w="1066800"/>
                <a:gridCol w="1567815"/>
                <a:gridCol w="1066800"/>
                <a:gridCol w="1480184"/>
                <a:gridCol w="1473834"/>
              </a:tblGrid>
              <a:tr h="26390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506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6287">
                <a:tc>
                  <a:txBody>
                    <a:bodyPr/>
                    <a:lstStyle/>
                    <a:p>
                      <a:pPr marL="101600" marR="9271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жс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женских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4925" marR="27940" indent="254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профессий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больше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нет?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36830" indent="1625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Крым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 marR="120014" indent="-127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ку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средств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личения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доброго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злого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(Л.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Толстой)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marR="244475" indent="-10795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великих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людей,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5255" marR="33655" indent="-94615" algn="just">
                        <a:lnSpc>
                          <a:spcPts val="168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оры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впечатлили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marR="41275" indent="25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Есть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такие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вещи,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орые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нельзя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простить?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67310" indent="7747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Сохраним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плане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для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014" marR="111760" indent="86360">
                        <a:lnSpc>
                          <a:spcPts val="168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будущих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ний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6286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умеешь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использовать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минуту,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зря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 marR="48260" indent="-32384" algn="just">
                        <a:lnSpc>
                          <a:spcPts val="168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проведешь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всю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жизнь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(А.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Солженицын)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marR="9525" indent="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ь,  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можно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034" marR="16510" indent="-127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спасти,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лки  за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собой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повести…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4635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тву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детские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7165" marR="16891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нные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организации?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marR="3810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Дай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каждому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дню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шанс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самым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лучшим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твоей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жизни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(Пифагор)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238500" cy="10287000"/>
            <a:chOff x="0" y="0"/>
            <a:chExt cx="32385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38500" cy="10271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00" y="304457"/>
              <a:ext cx="190500" cy="9258300"/>
            </a:xfrm>
            <a:custGeom>
              <a:avLst/>
              <a:gdLst/>
              <a:ahLst/>
              <a:cxnLst/>
              <a:rect l="l" t="t" r="r" b="b"/>
              <a:pathLst>
                <a:path w="190500" h="9258300">
                  <a:moveTo>
                    <a:pt x="190500" y="0"/>
                  </a:moveTo>
                  <a:lnTo>
                    <a:pt x="0" y="0"/>
                  </a:lnTo>
                  <a:lnTo>
                    <a:pt x="0" y="9258300"/>
                  </a:lnTo>
                  <a:lnTo>
                    <a:pt x="190500" y="92583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732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51694"/>
              <a:ext cx="427355" cy="335915"/>
            </a:xfrm>
            <a:custGeom>
              <a:avLst/>
              <a:gdLst/>
              <a:ahLst/>
              <a:cxnLst/>
              <a:rect l="l" t="t" r="r" b="b"/>
              <a:pathLst>
                <a:path w="427355" h="335915">
                  <a:moveTo>
                    <a:pt x="426770" y="0"/>
                  </a:moveTo>
                  <a:lnTo>
                    <a:pt x="0" y="0"/>
                  </a:lnTo>
                  <a:lnTo>
                    <a:pt x="0" y="335303"/>
                  </a:lnTo>
                  <a:lnTo>
                    <a:pt x="426770" y="335303"/>
                  </a:lnTo>
                  <a:lnTo>
                    <a:pt x="426770" y="0"/>
                  </a:lnTo>
                  <a:close/>
                </a:path>
              </a:pathLst>
            </a:custGeom>
            <a:solidFill>
              <a:srgbClr val="6A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9861" y="9422493"/>
            <a:ext cx="591425" cy="1537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9861" y="9652275"/>
            <a:ext cx="591425" cy="1537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29861" y="9883999"/>
            <a:ext cx="591425" cy="1537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647043" y="9951687"/>
            <a:ext cx="5647690" cy="21590"/>
          </a:xfrm>
          <a:custGeom>
            <a:avLst/>
            <a:gdLst/>
            <a:ahLst/>
            <a:cxnLst/>
            <a:rect l="l" t="t" r="r" b="b"/>
            <a:pathLst>
              <a:path w="5647690" h="21590">
                <a:moveTo>
                  <a:pt x="5647562" y="0"/>
                </a:moveTo>
                <a:lnTo>
                  <a:pt x="0" y="0"/>
                </a:lnTo>
                <a:lnTo>
                  <a:pt x="0" y="21431"/>
                </a:lnTo>
                <a:lnTo>
                  <a:pt x="5647562" y="21431"/>
                </a:lnTo>
                <a:lnTo>
                  <a:pt x="5647562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95902" y="264059"/>
            <a:ext cx="12806680" cy="14979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545"/>
              </a:spcBef>
            </a:pPr>
            <a:r>
              <a:rPr sz="5800" spc="-975" dirty="0"/>
              <a:t>Р</a:t>
            </a:r>
            <a:r>
              <a:rPr sz="5800" spc="-905" dirty="0"/>
              <a:t>А</a:t>
            </a:r>
            <a:r>
              <a:rPr sz="5800" spc="-785" dirty="0"/>
              <a:t>З</a:t>
            </a:r>
            <a:r>
              <a:rPr sz="5800" spc="-944" dirty="0"/>
              <a:t>Г</a:t>
            </a:r>
            <a:r>
              <a:rPr sz="5800" spc="-1280" dirty="0"/>
              <a:t>О</a:t>
            </a:r>
            <a:r>
              <a:rPr sz="5800" spc="-720" dirty="0"/>
              <a:t>В</a:t>
            </a:r>
            <a:r>
              <a:rPr sz="5800" spc="-1280" dirty="0"/>
              <a:t>О</a:t>
            </a:r>
            <a:r>
              <a:rPr sz="5800" spc="-930" dirty="0"/>
              <a:t>Р</a:t>
            </a:r>
            <a:r>
              <a:rPr sz="5800" spc="-905" dirty="0"/>
              <a:t>Ы</a:t>
            </a:r>
            <a:r>
              <a:rPr sz="5800" spc="-15" dirty="0"/>
              <a:t> </a:t>
            </a:r>
            <a:r>
              <a:rPr sz="5800" spc="-1390" dirty="0"/>
              <a:t>О</a:t>
            </a:r>
            <a:r>
              <a:rPr sz="5800" dirty="0"/>
              <a:t> </a:t>
            </a:r>
            <a:r>
              <a:rPr sz="5800" spc="-720" dirty="0"/>
              <a:t>В</a:t>
            </a:r>
            <a:r>
              <a:rPr sz="5800" spc="-905" dirty="0"/>
              <a:t>А</a:t>
            </a:r>
            <a:r>
              <a:rPr sz="5800" spc="-1190" dirty="0"/>
              <a:t>Ж</a:t>
            </a:r>
            <a:r>
              <a:rPr sz="5800" spc="-825" dirty="0"/>
              <a:t>Н</a:t>
            </a:r>
            <a:r>
              <a:rPr sz="5800" spc="-1280" dirty="0"/>
              <a:t>О</a:t>
            </a:r>
            <a:r>
              <a:rPr sz="5800" spc="-894" dirty="0"/>
              <a:t>М</a:t>
            </a:r>
            <a:r>
              <a:rPr sz="5800" spc="-525" dirty="0"/>
              <a:t>.</a:t>
            </a:r>
            <a:r>
              <a:rPr sz="5800" spc="35" dirty="0"/>
              <a:t> </a:t>
            </a:r>
            <a:r>
              <a:rPr sz="5800" spc="-465" dirty="0">
                <a:solidFill>
                  <a:srgbClr val="497692"/>
                </a:solidFill>
              </a:rPr>
              <a:t>1</a:t>
            </a:r>
            <a:r>
              <a:rPr sz="5800" spc="-459" dirty="0">
                <a:solidFill>
                  <a:srgbClr val="497692"/>
                </a:solidFill>
              </a:rPr>
              <a:t>0</a:t>
            </a:r>
            <a:r>
              <a:rPr sz="5800" spc="40" dirty="0">
                <a:solidFill>
                  <a:srgbClr val="497692"/>
                </a:solidFill>
              </a:rPr>
              <a:t>-</a:t>
            </a:r>
            <a:r>
              <a:rPr sz="5800" spc="-819" dirty="0">
                <a:solidFill>
                  <a:srgbClr val="497692"/>
                </a:solidFill>
              </a:rPr>
              <a:t>1</a:t>
            </a:r>
            <a:r>
              <a:rPr sz="5800" spc="-935" dirty="0">
                <a:solidFill>
                  <a:srgbClr val="497692"/>
                </a:solidFill>
              </a:rPr>
              <a:t>1</a:t>
            </a:r>
            <a:r>
              <a:rPr sz="5800" spc="15" dirty="0">
                <a:solidFill>
                  <a:srgbClr val="497692"/>
                </a:solidFill>
              </a:rPr>
              <a:t> </a:t>
            </a:r>
            <a:r>
              <a:rPr sz="5800" spc="-385" dirty="0">
                <a:solidFill>
                  <a:srgbClr val="497692"/>
                </a:solidFill>
              </a:rPr>
              <a:t>к</a:t>
            </a:r>
            <a:r>
              <a:rPr sz="5800" spc="-390" dirty="0">
                <a:solidFill>
                  <a:srgbClr val="497692"/>
                </a:solidFill>
              </a:rPr>
              <a:t>л</a:t>
            </a:r>
            <a:r>
              <a:rPr sz="5800" spc="-645" dirty="0">
                <a:solidFill>
                  <a:srgbClr val="497692"/>
                </a:solidFill>
              </a:rPr>
              <a:t>а</a:t>
            </a:r>
            <a:r>
              <a:rPr sz="5800" spc="-400" dirty="0">
                <a:solidFill>
                  <a:srgbClr val="497692"/>
                </a:solidFill>
              </a:rPr>
              <a:t>сс</a:t>
            </a:r>
            <a:r>
              <a:rPr sz="5800" spc="-405" dirty="0">
                <a:solidFill>
                  <a:srgbClr val="497692"/>
                </a:solidFill>
              </a:rPr>
              <a:t>ы</a:t>
            </a:r>
            <a:r>
              <a:rPr sz="5800" spc="-525" dirty="0">
                <a:solidFill>
                  <a:srgbClr val="497692"/>
                </a:solidFill>
              </a:rPr>
              <a:t>.</a:t>
            </a:r>
            <a:r>
              <a:rPr sz="5800" spc="-5" dirty="0">
                <a:solidFill>
                  <a:srgbClr val="497692"/>
                </a:solidFill>
              </a:rPr>
              <a:t> </a:t>
            </a:r>
            <a:r>
              <a:rPr sz="5800" spc="-1090" dirty="0">
                <a:solidFill>
                  <a:srgbClr val="497692"/>
                </a:solidFill>
              </a:rPr>
              <a:t>С</a:t>
            </a:r>
            <a:r>
              <a:rPr sz="5800" spc="-765" dirty="0">
                <a:solidFill>
                  <a:srgbClr val="497692"/>
                </a:solidFill>
              </a:rPr>
              <a:t>П</a:t>
            </a:r>
            <a:r>
              <a:rPr sz="5800" spc="-1390" dirty="0">
                <a:solidFill>
                  <a:srgbClr val="497692"/>
                </a:solidFill>
              </a:rPr>
              <a:t>О</a:t>
            </a:r>
            <a:endParaRPr sz="5800"/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1120775" algn="l"/>
              </a:tabLst>
            </a:pPr>
            <a:r>
              <a:rPr sz="3250" spc="-630" dirty="0">
                <a:solidFill>
                  <a:srgbClr val="497692"/>
                </a:solidFill>
              </a:rPr>
              <a:t>ТЕМЫ	</a:t>
            </a:r>
            <a:r>
              <a:rPr sz="3250" spc="-580" dirty="0">
                <a:solidFill>
                  <a:srgbClr val="497692"/>
                </a:solidFill>
              </a:rPr>
              <a:t>ВНЕУРОЧНЫХ</a:t>
            </a:r>
            <a:r>
              <a:rPr sz="3250" spc="-415" dirty="0">
                <a:solidFill>
                  <a:srgbClr val="497692"/>
                </a:solidFill>
              </a:rPr>
              <a:t> </a:t>
            </a:r>
            <a:r>
              <a:rPr sz="3250" spc="-520" dirty="0">
                <a:solidFill>
                  <a:srgbClr val="497692"/>
                </a:solidFill>
              </a:rPr>
              <a:t>ЗАНЯТИЙ,</a:t>
            </a:r>
            <a:r>
              <a:rPr sz="3250" spc="-114" dirty="0">
                <a:solidFill>
                  <a:srgbClr val="497692"/>
                </a:solidFill>
              </a:rPr>
              <a:t> </a:t>
            </a:r>
            <a:r>
              <a:rPr sz="3250" spc="-565" dirty="0">
                <a:solidFill>
                  <a:srgbClr val="497692"/>
                </a:solidFill>
              </a:rPr>
              <a:t>РАЗРАБАТЫВАЕМЫХ</a:t>
            </a:r>
            <a:r>
              <a:rPr sz="3250" spc="-145" dirty="0">
                <a:solidFill>
                  <a:srgbClr val="497692"/>
                </a:solidFill>
              </a:rPr>
              <a:t> </a:t>
            </a:r>
            <a:r>
              <a:rPr sz="3250" spc="-535" dirty="0">
                <a:solidFill>
                  <a:srgbClr val="497692"/>
                </a:solidFill>
              </a:rPr>
              <a:t>НА</a:t>
            </a:r>
            <a:r>
              <a:rPr sz="3250" spc="-110" dirty="0">
                <a:solidFill>
                  <a:srgbClr val="497692"/>
                </a:solidFill>
              </a:rPr>
              <a:t> </a:t>
            </a:r>
            <a:r>
              <a:rPr sz="3250" spc="-600" dirty="0">
                <a:solidFill>
                  <a:srgbClr val="497692"/>
                </a:solidFill>
              </a:rPr>
              <a:t>ФЕДЕРАЛЬНОМ</a:t>
            </a:r>
            <a:r>
              <a:rPr sz="3250" spc="-150" dirty="0">
                <a:solidFill>
                  <a:srgbClr val="497692"/>
                </a:solidFill>
              </a:rPr>
              <a:t> </a:t>
            </a:r>
            <a:r>
              <a:rPr sz="3250" spc="-630" dirty="0">
                <a:solidFill>
                  <a:srgbClr val="497692"/>
                </a:solidFill>
              </a:rPr>
              <a:t>УРОВНЕ</a:t>
            </a:r>
            <a:endParaRPr sz="3250"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5036" y="2313749"/>
            <a:ext cx="162083" cy="62364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7352" y="2313749"/>
            <a:ext cx="162083" cy="623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1700" y="2313749"/>
            <a:ext cx="162083" cy="62364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132960" y="3147314"/>
            <a:ext cx="0" cy="5715000"/>
          </a:xfrm>
          <a:custGeom>
            <a:avLst/>
            <a:gdLst/>
            <a:ahLst/>
            <a:cxnLst/>
            <a:rect l="l" t="t" r="r" b="b"/>
            <a:pathLst>
              <a:path h="5715000">
                <a:moveTo>
                  <a:pt x="0" y="0"/>
                </a:moveTo>
                <a:lnTo>
                  <a:pt x="0" y="57149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37050" y="2165350"/>
          <a:ext cx="13258795" cy="182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120"/>
                <a:gridCol w="848994"/>
                <a:gridCol w="1116964"/>
                <a:gridCol w="1116964"/>
                <a:gridCol w="1042669"/>
                <a:gridCol w="1042670"/>
                <a:gridCol w="968375"/>
                <a:gridCol w="1117600"/>
                <a:gridCol w="1191895"/>
                <a:gridCol w="1117600"/>
                <a:gridCol w="1043304"/>
                <a:gridCol w="1564640"/>
              </a:tblGrid>
              <a:tr h="220979">
                <a:tc gridSpan="4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Октябрь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Ноябрь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9499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26.09.2022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24.10.2022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28.11.2022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4986">
                <a:tc>
                  <a:txBody>
                    <a:bodyPr/>
                    <a:lstStyle/>
                    <a:p>
                      <a:pPr marL="26670" marR="2095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 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Россия.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озм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будущее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7239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ами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создаем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свою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Родину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1651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Невоз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мо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ое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сегодня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станет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возможным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завтра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marR="4445" indent="-1905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Обычаи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традиции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мое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да: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прошлое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соединяется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настоящим?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187325" indent="-63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Какие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аче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195" marR="27940" algn="ctr">
                        <a:lnSpc>
                          <a:spcPts val="168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нео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учителю?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marR="8255" indent="-2476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Отчество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слова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“отец”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4780" indent="127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Что мы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зовём?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2286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себя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63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Мы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едины,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одна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страна!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 marR="33655" indent="-117475" algn="just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языков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8125" marR="230504" indent="38100" algn="just">
                        <a:lnSpc>
                          <a:spcPts val="168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культур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ов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 indent="-251460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подвиг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 marR="127000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нные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история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современность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337050" y="4146550"/>
          <a:ext cx="13259432" cy="2037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447800"/>
                <a:gridCol w="1371600"/>
                <a:gridCol w="990600"/>
                <a:gridCol w="685800"/>
                <a:gridCol w="1600200"/>
                <a:gridCol w="838200"/>
                <a:gridCol w="890904"/>
                <a:gridCol w="979804"/>
                <a:gridCol w="720090"/>
                <a:gridCol w="1390650"/>
                <a:gridCol w="1276984"/>
              </a:tblGrid>
              <a:tr h="253364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Декабрь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Январь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Февраль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2435"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05.12.2022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26.12.2022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09.01.20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30.01.2023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13.02.20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27.02.2023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1788">
                <a:tc>
                  <a:txBody>
                    <a:bodyPr/>
                    <a:lstStyle/>
                    <a:p>
                      <a:pPr marL="274320" marR="26543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Жить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начит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действовать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15570" indent="635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Память-основа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совести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(Д.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Лихачев)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marR="3302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ослет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ь-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значит,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marR="62230" indent="2540" algn="ctr">
                        <a:lnSpc>
                          <a:spcPts val="16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чувствовать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других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algn="ctr">
                        <a:lnSpc>
                          <a:spcPts val="162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упе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3820" indent="8382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Светлый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праздник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marR="94615" indent="1524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лет  ме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8795" marR="20955" indent="-48768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  основы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4604" indent="-48895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выжил,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город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Неве…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marR="8255" indent="-127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начинае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театр?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20650" indent="2540" algn="just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ен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научного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 marR="33020" indent="-11938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ия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мире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35560" algn="ctr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ь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доказывается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делом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ts val="1625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(О.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Бальзак)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69850" indent="14732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Нет ничего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нево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337050" y="6356350"/>
          <a:ext cx="13260066" cy="2616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794"/>
                <a:gridCol w="1098550"/>
                <a:gridCol w="1062355"/>
                <a:gridCol w="1365885"/>
                <a:gridCol w="1000760"/>
                <a:gridCol w="1276350"/>
                <a:gridCol w="988059"/>
                <a:gridCol w="1365250"/>
                <a:gridCol w="1518284"/>
                <a:gridCol w="1365884"/>
                <a:gridCol w="1191895"/>
              </a:tblGrid>
              <a:tr h="432053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Март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Апрель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Май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681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06.03.2023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27.03.2023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03.04.2023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24.04.2023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04.05.2023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22.05.2023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7966">
                <a:tc>
                  <a:txBody>
                    <a:bodyPr/>
                    <a:lstStyle/>
                    <a:p>
                      <a:pPr marL="261620" marR="198755" indent="-5334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ет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коллег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5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Гимн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России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marR="33655" indent="16256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Крым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 marR="97790" indent="-11430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Искусство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это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что,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как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9690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(А.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Солженицын)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73990" indent="-10795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ори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великих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людей,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4135" marR="55244" indent="-635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которые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меня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впеча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Есть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такие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вещи,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которые нельзя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простить?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42545" indent="-74930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ично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вредно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marR="27622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Если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умеешь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использовать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минуту,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ты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зря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034" marR="1524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проведешь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час,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день,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всю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1290" marR="151130" indent="-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жизнь (А.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лж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ын)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178435" indent="-22860" algn="just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Сл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убить,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словом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жно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7960" marR="178435" indent="-1270" algn="ctr">
                        <a:lnSpc>
                          <a:spcPts val="168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овом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полки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собой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повести…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0650" indent="2540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 важности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социально-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тв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активности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5875" indent="-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Счастлив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 имеет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все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самое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лучшее,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тот,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кто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извлекает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все лучшее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того,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имеет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(Конфуций)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480064"/>
            <a:ext cx="15114896" cy="11781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AA3F3C"/>
                </a:solidFill>
              </a:rPr>
              <a:t>От мероприятий к значимым событиям</a:t>
            </a:r>
            <a:endParaRPr lang="ru-RU" dirty="0">
              <a:solidFill>
                <a:srgbClr val="AA3F3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2985704"/>
              </p:ext>
            </p:extLst>
          </p:nvPr>
        </p:nvGraphicFramePr>
        <p:xfrm>
          <a:off x="1219200" y="2171700"/>
          <a:ext cx="16064054" cy="752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8315"/>
                <a:gridCol w="9115739"/>
              </a:tblGrid>
              <a:tr h="960120">
                <a:tc>
                  <a:txBody>
                    <a:bodyPr/>
                    <a:lstStyle/>
                    <a:p>
                      <a:r>
                        <a:rPr lang="ru-RU" sz="2700" dirty="0" err="1" smtClean="0"/>
                        <a:t>Мероприятийность</a:t>
                      </a:r>
                      <a:r>
                        <a:rPr lang="ru-RU" sz="2700" baseline="0" dirty="0" smtClean="0"/>
                        <a:t> 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700" dirty="0" smtClean="0"/>
                        <a:t>Событийность 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/>
                    </a:solidFill>
                  </a:tcPr>
                </a:tc>
              </a:tr>
              <a:tr h="1449977">
                <a:tc>
                  <a:txBody>
                    <a:bodyPr/>
                    <a:lstStyle/>
                    <a:p>
                      <a:pPr algn="l"/>
                      <a:r>
                        <a:rPr lang="ru-RU" sz="2700" b="1" i="1" dirty="0" smtClean="0"/>
                        <a:t>Традиционная</a:t>
                      </a:r>
                      <a:r>
                        <a:rPr lang="ru-RU" sz="2700" b="1" i="1" baseline="0" dirty="0" smtClean="0"/>
                        <a:t> концепция </a:t>
                      </a:r>
                      <a:r>
                        <a:rPr lang="ru-RU" sz="2700" b="0" i="1" baseline="0" dirty="0" smtClean="0"/>
                        <a:t>:</a:t>
                      </a:r>
                    </a:p>
                    <a:p>
                      <a:r>
                        <a:rPr lang="ru-RU" sz="2700" b="0" dirty="0" smtClean="0"/>
                        <a:t>Объявление, строчка в плане, обязательность </a:t>
                      </a:r>
                      <a:endParaRPr lang="ru-RU" sz="2700" b="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700" b="1" i="1" dirty="0" smtClean="0"/>
                        <a:t>Оригинальная/уникальная</a:t>
                      </a:r>
                      <a:r>
                        <a:rPr lang="ru-RU" sz="2700" b="1" i="1" baseline="0" dirty="0" smtClean="0"/>
                        <a:t> концепция</a:t>
                      </a:r>
                      <a:r>
                        <a:rPr lang="ru-RU" sz="2700" b="0" i="1" baseline="0" dirty="0" smtClean="0"/>
                        <a:t>:</a:t>
                      </a:r>
                    </a:p>
                    <a:p>
                      <a:pPr algn="l"/>
                      <a:r>
                        <a:rPr lang="ru-RU" sz="2700" b="0" i="1" baseline="0" dirty="0" smtClean="0"/>
                        <a:t>Неподдельный интерес,  яркий эмоциональный фон при подготовке, интрига, </a:t>
                      </a:r>
                      <a:r>
                        <a:rPr lang="ru-RU" sz="2700" b="0" i="1" baseline="0" dirty="0" err="1" smtClean="0"/>
                        <a:t>ожидаемость</a:t>
                      </a:r>
                      <a:endParaRPr lang="ru-RU" sz="2700" b="0" i="1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10789">
                <a:tc>
                  <a:txBody>
                    <a:bodyPr/>
                    <a:lstStyle/>
                    <a:p>
                      <a:r>
                        <a:rPr lang="ru-RU" sz="2700" b="1" i="1" dirty="0" smtClean="0"/>
                        <a:t>Слабый эмоциональный фон </a:t>
                      </a:r>
                    </a:p>
                    <a:p>
                      <a:r>
                        <a:rPr lang="ru-RU" sz="2700" dirty="0" smtClean="0"/>
                        <a:t>Рождает стереотипы. Посетитель лишен предвкушения.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700" b="1" i="1" dirty="0" smtClean="0"/>
                        <a:t>Сильный эмоциональный фон </a:t>
                      </a:r>
                    </a:p>
                    <a:p>
                      <a:r>
                        <a:rPr lang="ru-RU" sz="2700" dirty="0" smtClean="0"/>
                        <a:t>Необычность рождает бурю эмоций у участников  и тех, кто не может присутствовать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i="1" dirty="0" smtClean="0"/>
                        <a:t>Небольшое количество контактов </a:t>
                      </a:r>
                    </a:p>
                    <a:p>
                      <a:r>
                        <a:rPr lang="ru-RU" sz="2700" dirty="0" smtClean="0"/>
                        <a:t>О мероприятии не рассказывают, состав участников</a:t>
                      </a:r>
                      <a:r>
                        <a:rPr lang="ru-RU" sz="2700" baseline="0" dirty="0" smtClean="0"/>
                        <a:t> один и тот же 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700" b="1" i="1" dirty="0" smtClean="0"/>
                        <a:t>Огромное количество контактов</a:t>
                      </a:r>
                    </a:p>
                    <a:p>
                      <a:r>
                        <a:rPr lang="ru-RU" sz="2700" dirty="0" smtClean="0"/>
                        <a:t>«Сарафанное радио»,</a:t>
                      </a:r>
                      <a:r>
                        <a:rPr lang="ru-RU" sz="2700" baseline="0" dirty="0" smtClean="0"/>
                        <a:t> обмен информацией со знакомыми, в социальных сетях растет интерес к школе</a:t>
                      </a:r>
                      <a:endParaRPr lang="ru-RU" sz="2700" dirty="0" smtClean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2700" b="1" dirty="0" smtClean="0"/>
                        <a:t>Закрытость аудитории</a:t>
                      </a:r>
                    </a:p>
                    <a:p>
                      <a:r>
                        <a:rPr lang="ru-RU" sz="2700" dirty="0" smtClean="0"/>
                        <a:t>Отсутствие</a:t>
                      </a:r>
                      <a:r>
                        <a:rPr lang="ru-RU" sz="2700" baseline="0" dirty="0" smtClean="0"/>
                        <a:t> информации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700" b="1" i="1" dirty="0" smtClean="0"/>
                        <a:t>Открытость аудитории</a:t>
                      </a:r>
                    </a:p>
                    <a:p>
                      <a:r>
                        <a:rPr lang="ru-RU" sz="2700" dirty="0" smtClean="0"/>
                        <a:t>Событие проживается неформально, информация усваивается и «разлетается» моментально 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ru-RU" sz="2700" b="1" i="1" dirty="0" smtClean="0"/>
                        <a:t>Краткосрочный эффект</a:t>
                      </a:r>
                    </a:p>
                    <a:p>
                      <a:r>
                        <a:rPr lang="ru-RU" sz="2700" dirty="0" smtClean="0"/>
                        <a:t>Быстро забывается, «не уму, не</a:t>
                      </a:r>
                      <a:r>
                        <a:rPr lang="ru-RU" sz="2700" baseline="0" dirty="0" smtClean="0"/>
                        <a:t> сердцу»</a:t>
                      </a:r>
                      <a:r>
                        <a:rPr lang="ru-RU" sz="2700" dirty="0" smtClean="0"/>
                        <a:t> 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700" b="1" i="1" dirty="0" smtClean="0"/>
                        <a:t>Долгосрочный эффект</a:t>
                      </a:r>
                    </a:p>
                    <a:p>
                      <a:r>
                        <a:rPr lang="ru-RU" sz="2700" dirty="0" smtClean="0"/>
                        <a:t>До следующего события, мотивирует к деятельности</a:t>
                      </a:r>
                      <a:endParaRPr lang="ru-RU" sz="2700" dirty="0"/>
                    </a:p>
                  </a:txBody>
                  <a:tcPr marL="137160" marR="137160" marT="68580" marB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2045" y="352698"/>
            <a:ext cx="1965960" cy="14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5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2063</Words>
  <Application>Microsoft Office PowerPoint</Application>
  <PresentationFormat>Произвольный</PresentationFormat>
  <Paragraphs>578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РАЗГОВОРЫ О ВАЖНОМ. Событийный  подход    к    реализации     внеурочных    занятий 24.11.2022 </vt:lpstr>
      <vt:lpstr>ВНЕУРОЧНАЯ ДЕЯТЕЛЬНОСТЬ</vt:lpstr>
      <vt:lpstr>РАЗГОВОРЫ О ВАЖНОМ</vt:lpstr>
      <vt:lpstr>РАЗГОВОРЫ О ВАЖНОМ. 1-2 классы.</vt:lpstr>
      <vt:lpstr>РАЗГОВОРЫ О ВАЖНОМ. 3-4 классы.</vt:lpstr>
      <vt:lpstr>РАЗГОВОРЫ О ВАЖНОМ. 5-7 классы. ТЕМЫ ВНЕУРОЧНЫХ ЗАНЯТИЙ, РАЗРАБАТЫВАЕМЫХ НА ФЕДЕРАЛЬНОМ УРОВНЕ</vt:lpstr>
      <vt:lpstr>РАЗГОВОРЫ О ВАЖНОМ. 8-9 классы.</vt:lpstr>
      <vt:lpstr>РАЗГОВОРЫ О ВАЖНОМ. 10-11 классы. СПО ТЕМЫ ВНЕУРОЧНЫХ ЗАНЯТИЙ, РАЗРАБАТЫВАЕМЫХ НА ФЕДЕРАЛЬНОМ УРОВНЕ</vt:lpstr>
      <vt:lpstr>От мероприятий к значимым событиям</vt:lpstr>
      <vt:lpstr>От мероприятия к событию. Какие действия педагогу необходимо предпринять. Разговор о важном. </vt:lpstr>
      <vt:lpstr> Инструкция по применению.  Делай с нами, делай, как мы, делай лучше нас!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PISA2022</dc:title>
  <dc:creator>admin</dc:creator>
  <cp:lastModifiedBy>Dremina-IA</cp:lastModifiedBy>
  <cp:revision>10</cp:revision>
  <dcterms:created xsi:type="dcterms:W3CDTF">2022-11-24T07:27:28Z</dcterms:created>
  <dcterms:modified xsi:type="dcterms:W3CDTF">2022-11-24T13:18:49Z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2022-11-24T00:00:00Z</vt:filetime>
  </property>
</Properties>
</file>