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5" r:id="rId4"/>
    <p:sldId id="260" r:id="rId5"/>
    <p:sldId id="258" r:id="rId6"/>
    <p:sldId id="266" r:id="rId7"/>
    <p:sldId id="262" r:id="rId8"/>
    <p:sldId id="270" r:id="rId9"/>
    <p:sldId id="273" r:id="rId10"/>
    <p:sldId id="261" r:id="rId11"/>
    <p:sldId id="268" r:id="rId12"/>
    <p:sldId id="264" r:id="rId13"/>
    <p:sldId id="271" r:id="rId14"/>
    <p:sldId id="274" r:id="rId15"/>
  </p:sldIdLst>
  <p:sldSz cx="18288000" cy="10287000"/>
  <p:notesSz cx="18288000" cy="10287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адежда" initials="Н" lastIdx="1" clrIdx="0">
    <p:extLst>
      <p:ext uri="{19B8F6BF-5375-455C-9EA6-DF929625EA0E}">
        <p15:presenceInfo xmlns:p15="http://schemas.microsoft.com/office/powerpoint/2012/main" userId="Надежд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1C7050"/>
    <a:srgbClr val="DC3C5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60"/>
  </p:normalViewPr>
  <p:slideViewPr>
    <p:cSldViewPr>
      <p:cViewPr>
        <p:scale>
          <a:sx n="59" d="100"/>
          <a:sy n="59" d="100"/>
        </p:scale>
        <p:origin x="466" y="-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152346" y="2120149"/>
            <a:ext cx="9983307" cy="1000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20202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33629" y="5202542"/>
            <a:ext cx="12220741" cy="1054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FFBFBF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00" b="0" i="0">
                <a:solidFill>
                  <a:srgbClr val="DB3C4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400" b="0" i="0">
                <a:solidFill>
                  <a:srgbClr val="20202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00" b="0" i="0">
                <a:solidFill>
                  <a:srgbClr val="DB3C4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00" b="0" i="0">
                <a:solidFill>
                  <a:srgbClr val="DB3C4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82156" y="3314138"/>
            <a:ext cx="11723687" cy="38169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00" b="0" i="0">
                <a:solidFill>
                  <a:srgbClr val="DB3C4D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64208" y="1595747"/>
            <a:ext cx="9759583" cy="2206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20202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yiKK6umQesH1iPW9A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jang-cub@iro.perm.r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vents.webinar.ru/51207829/1148516476/record-new/517489502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28202" y="1470660"/>
            <a:ext cx="11212593" cy="5127219"/>
          </a:xfrm>
          <a:prstGeom prst="rect">
            <a:avLst/>
          </a:prstGeom>
        </p:spPr>
        <p:txBody>
          <a:bodyPr vert="horz" wrap="square" lIns="0" tIns="688513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</a:pPr>
            <a:r>
              <a:rPr lang="ru-RU" sz="7200" b="1" spc="385" dirty="0">
                <a:solidFill>
                  <a:srgbClr val="202020"/>
                </a:solidFill>
                <a:latin typeface="Book Antiqua" panose="02040602050305030304" pitchFamily="18" charset="0"/>
                <a:cs typeface="Arial"/>
              </a:rPr>
              <a:t>Презентация краевого проекта </a:t>
            </a:r>
            <a:br>
              <a:rPr lang="ru-RU" sz="7200" b="1" spc="385" dirty="0">
                <a:solidFill>
                  <a:srgbClr val="202020"/>
                </a:solidFill>
                <a:latin typeface="Book Antiqua" panose="02040602050305030304" pitchFamily="18" charset="0"/>
                <a:cs typeface="Arial"/>
              </a:rPr>
            </a:br>
            <a:r>
              <a:rPr lang="ru-RU" sz="7200" b="1" spc="385" dirty="0">
                <a:solidFill>
                  <a:srgbClr val="202020"/>
                </a:solidFill>
                <a:latin typeface="Book Antiqua" panose="02040602050305030304" pitchFamily="18" charset="0"/>
                <a:cs typeface="Arial"/>
              </a:rPr>
              <a:t>«Образовательный лифт: ШНОР - 2023»  </a:t>
            </a:r>
            <a:endParaRPr lang="ru-RU" sz="7200" b="1" dirty="0">
              <a:latin typeface="Book Antiqua" panose="02040602050305030304" pitchFamily="18" charset="0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429399" y="0"/>
            <a:ext cx="2858770" cy="2880360"/>
          </a:xfrm>
          <a:custGeom>
            <a:avLst/>
            <a:gdLst/>
            <a:ahLst/>
            <a:cxnLst/>
            <a:rect l="l" t="t" r="r" b="b"/>
            <a:pathLst>
              <a:path w="2858769" h="2880360">
                <a:moveTo>
                  <a:pt x="1649936" y="2880227"/>
                </a:moveTo>
                <a:lnTo>
                  <a:pt x="0" y="2880227"/>
                </a:lnTo>
                <a:lnTo>
                  <a:pt x="312" y="2831713"/>
                </a:lnTo>
                <a:lnTo>
                  <a:pt x="1240" y="2783475"/>
                </a:lnTo>
                <a:lnTo>
                  <a:pt x="2775" y="2735524"/>
                </a:lnTo>
                <a:lnTo>
                  <a:pt x="4907" y="2687874"/>
                </a:lnTo>
                <a:lnTo>
                  <a:pt x="7635" y="2640411"/>
                </a:lnTo>
                <a:lnTo>
                  <a:pt x="10973" y="2592922"/>
                </a:lnTo>
                <a:lnTo>
                  <a:pt x="14905" y="2545598"/>
                </a:lnTo>
                <a:lnTo>
                  <a:pt x="19428" y="2498445"/>
                </a:lnTo>
                <a:lnTo>
                  <a:pt x="24539" y="2451466"/>
                </a:lnTo>
                <a:lnTo>
                  <a:pt x="30233" y="2404665"/>
                </a:lnTo>
                <a:lnTo>
                  <a:pt x="36508" y="2358045"/>
                </a:lnTo>
                <a:lnTo>
                  <a:pt x="43358" y="2311610"/>
                </a:lnTo>
                <a:lnTo>
                  <a:pt x="50781" y="2265364"/>
                </a:lnTo>
                <a:lnTo>
                  <a:pt x="58772" y="2219311"/>
                </a:lnTo>
                <a:lnTo>
                  <a:pt x="67328" y="2173453"/>
                </a:lnTo>
                <a:lnTo>
                  <a:pt x="76446" y="2127796"/>
                </a:lnTo>
                <a:lnTo>
                  <a:pt x="86121" y="2082343"/>
                </a:lnTo>
                <a:lnTo>
                  <a:pt x="96350" y="2037097"/>
                </a:lnTo>
                <a:lnTo>
                  <a:pt x="107129" y="1992062"/>
                </a:lnTo>
                <a:lnTo>
                  <a:pt x="118454" y="1947242"/>
                </a:lnTo>
                <a:lnTo>
                  <a:pt x="130322" y="1902640"/>
                </a:lnTo>
                <a:lnTo>
                  <a:pt x="142729" y="1858261"/>
                </a:lnTo>
                <a:lnTo>
                  <a:pt x="155671" y="1814109"/>
                </a:lnTo>
                <a:lnTo>
                  <a:pt x="169144" y="1770185"/>
                </a:lnTo>
                <a:lnTo>
                  <a:pt x="183145" y="1726496"/>
                </a:lnTo>
                <a:lnTo>
                  <a:pt x="197671" y="1683043"/>
                </a:lnTo>
                <a:lnTo>
                  <a:pt x="212716" y="1639832"/>
                </a:lnTo>
                <a:lnTo>
                  <a:pt x="228278" y="1596865"/>
                </a:lnTo>
                <a:lnTo>
                  <a:pt x="244353" y="1554147"/>
                </a:lnTo>
                <a:lnTo>
                  <a:pt x="260937" y="1511681"/>
                </a:lnTo>
                <a:lnTo>
                  <a:pt x="278026" y="1469471"/>
                </a:lnTo>
                <a:lnTo>
                  <a:pt x="295617" y="1427520"/>
                </a:lnTo>
                <a:lnTo>
                  <a:pt x="313706" y="1385833"/>
                </a:lnTo>
                <a:lnTo>
                  <a:pt x="332289" y="1344412"/>
                </a:lnTo>
                <a:lnTo>
                  <a:pt x="351363" y="1303263"/>
                </a:lnTo>
                <a:lnTo>
                  <a:pt x="370923" y="1262388"/>
                </a:lnTo>
                <a:lnTo>
                  <a:pt x="390966" y="1221791"/>
                </a:lnTo>
                <a:lnTo>
                  <a:pt x="411489" y="1181476"/>
                </a:lnTo>
                <a:lnTo>
                  <a:pt x="432487" y="1141447"/>
                </a:lnTo>
                <a:lnTo>
                  <a:pt x="453957" y="1101707"/>
                </a:lnTo>
                <a:lnTo>
                  <a:pt x="475896" y="1062260"/>
                </a:lnTo>
                <a:lnTo>
                  <a:pt x="498298" y="1023110"/>
                </a:lnTo>
                <a:lnTo>
                  <a:pt x="521162" y="984261"/>
                </a:lnTo>
                <a:lnTo>
                  <a:pt x="544482" y="945716"/>
                </a:lnTo>
                <a:lnTo>
                  <a:pt x="568256" y="907478"/>
                </a:lnTo>
                <a:lnTo>
                  <a:pt x="592479" y="869553"/>
                </a:lnTo>
                <a:lnTo>
                  <a:pt x="617148" y="831943"/>
                </a:lnTo>
                <a:lnTo>
                  <a:pt x="642259" y="794652"/>
                </a:lnTo>
                <a:lnTo>
                  <a:pt x="667808" y="757685"/>
                </a:lnTo>
                <a:lnTo>
                  <a:pt x="693792" y="721043"/>
                </a:lnTo>
                <a:lnTo>
                  <a:pt x="720207" y="684732"/>
                </a:lnTo>
                <a:lnTo>
                  <a:pt x="747049" y="648756"/>
                </a:lnTo>
                <a:lnTo>
                  <a:pt x="774314" y="613117"/>
                </a:lnTo>
                <a:lnTo>
                  <a:pt x="801999" y="577819"/>
                </a:lnTo>
                <a:lnTo>
                  <a:pt x="830101" y="542867"/>
                </a:lnTo>
                <a:lnTo>
                  <a:pt x="858614" y="508263"/>
                </a:lnTo>
                <a:lnTo>
                  <a:pt x="887536" y="474013"/>
                </a:lnTo>
                <a:lnTo>
                  <a:pt x="916863" y="440119"/>
                </a:lnTo>
                <a:lnTo>
                  <a:pt x="946591" y="406585"/>
                </a:lnTo>
                <a:lnTo>
                  <a:pt x="976716" y="373414"/>
                </a:lnTo>
                <a:lnTo>
                  <a:pt x="1007235" y="340612"/>
                </a:lnTo>
                <a:lnTo>
                  <a:pt x="1038144" y="308181"/>
                </a:lnTo>
                <a:lnTo>
                  <a:pt x="1069439" y="276124"/>
                </a:lnTo>
                <a:lnTo>
                  <a:pt x="1101117" y="244447"/>
                </a:lnTo>
                <a:lnTo>
                  <a:pt x="1133173" y="213152"/>
                </a:lnTo>
                <a:lnTo>
                  <a:pt x="1165605" y="182243"/>
                </a:lnTo>
                <a:lnTo>
                  <a:pt x="1198407" y="151724"/>
                </a:lnTo>
                <a:lnTo>
                  <a:pt x="1231578" y="121599"/>
                </a:lnTo>
                <a:lnTo>
                  <a:pt x="1265112" y="91871"/>
                </a:lnTo>
                <a:lnTo>
                  <a:pt x="1299006" y="62544"/>
                </a:lnTo>
                <a:lnTo>
                  <a:pt x="1333257" y="33622"/>
                </a:lnTo>
                <a:lnTo>
                  <a:pt x="1367860" y="5109"/>
                </a:lnTo>
                <a:lnTo>
                  <a:pt x="1374216" y="0"/>
                </a:lnTo>
                <a:lnTo>
                  <a:pt x="2858601" y="0"/>
                </a:lnTo>
                <a:lnTo>
                  <a:pt x="2858601" y="1006983"/>
                </a:lnTo>
                <a:lnTo>
                  <a:pt x="2842533" y="1014207"/>
                </a:lnTo>
                <a:lnTo>
                  <a:pt x="2801364" y="1033833"/>
                </a:lnTo>
                <a:lnTo>
                  <a:pt x="2760704" y="1054339"/>
                </a:lnTo>
                <a:lnTo>
                  <a:pt x="2720567" y="1075712"/>
                </a:lnTo>
                <a:lnTo>
                  <a:pt x="2680964" y="1097941"/>
                </a:lnTo>
                <a:lnTo>
                  <a:pt x="2641908" y="1121013"/>
                </a:lnTo>
                <a:lnTo>
                  <a:pt x="2603412" y="1144916"/>
                </a:lnTo>
                <a:lnTo>
                  <a:pt x="2565487" y="1169636"/>
                </a:lnTo>
                <a:lnTo>
                  <a:pt x="2528146" y="1195163"/>
                </a:lnTo>
                <a:lnTo>
                  <a:pt x="2491401" y="1221484"/>
                </a:lnTo>
                <a:lnTo>
                  <a:pt x="2455265" y="1248586"/>
                </a:lnTo>
                <a:lnTo>
                  <a:pt x="2419750" y="1276457"/>
                </a:lnTo>
                <a:lnTo>
                  <a:pt x="2384867" y="1305084"/>
                </a:lnTo>
                <a:lnTo>
                  <a:pt x="2350631" y="1334456"/>
                </a:lnTo>
                <a:lnTo>
                  <a:pt x="2317053" y="1364560"/>
                </a:lnTo>
                <a:lnTo>
                  <a:pt x="2284144" y="1395383"/>
                </a:lnTo>
                <a:lnTo>
                  <a:pt x="2251919" y="1426914"/>
                </a:lnTo>
                <a:lnTo>
                  <a:pt x="2220388" y="1459139"/>
                </a:lnTo>
                <a:lnTo>
                  <a:pt x="2189565" y="1492048"/>
                </a:lnTo>
                <a:lnTo>
                  <a:pt x="2159461" y="1525626"/>
                </a:lnTo>
                <a:lnTo>
                  <a:pt x="2130089" y="1559863"/>
                </a:lnTo>
                <a:lnTo>
                  <a:pt x="2101462" y="1594745"/>
                </a:lnTo>
                <a:lnTo>
                  <a:pt x="2073591" y="1630260"/>
                </a:lnTo>
                <a:lnTo>
                  <a:pt x="2046489" y="1666397"/>
                </a:lnTo>
                <a:lnTo>
                  <a:pt x="2020169" y="1703142"/>
                </a:lnTo>
                <a:lnTo>
                  <a:pt x="1994642" y="1740483"/>
                </a:lnTo>
                <a:lnTo>
                  <a:pt x="1969921" y="1778408"/>
                </a:lnTo>
                <a:lnTo>
                  <a:pt x="1946019" y="1816905"/>
                </a:lnTo>
                <a:lnTo>
                  <a:pt x="1922947" y="1855961"/>
                </a:lnTo>
                <a:lnTo>
                  <a:pt x="1900718" y="1895564"/>
                </a:lnTo>
                <a:lnTo>
                  <a:pt x="1879345" y="1935701"/>
                </a:lnTo>
                <a:lnTo>
                  <a:pt x="1858839" y="1976361"/>
                </a:lnTo>
                <a:lnTo>
                  <a:pt x="1839213" y="2017531"/>
                </a:lnTo>
                <a:lnTo>
                  <a:pt x="1820480" y="2059198"/>
                </a:lnTo>
                <a:lnTo>
                  <a:pt x="1802651" y="2101350"/>
                </a:lnTo>
                <a:lnTo>
                  <a:pt x="1785739" y="2143976"/>
                </a:lnTo>
                <a:lnTo>
                  <a:pt x="1769757" y="2187061"/>
                </a:lnTo>
                <a:lnTo>
                  <a:pt x="1754716" y="2230596"/>
                </a:lnTo>
                <a:lnTo>
                  <a:pt x="1740630" y="2274566"/>
                </a:lnTo>
                <a:lnTo>
                  <a:pt x="1727510" y="2318959"/>
                </a:lnTo>
                <a:lnTo>
                  <a:pt x="1715368" y="2363764"/>
                </a:lnTo>
                <a:lnTo>
                  <a:pt x="1704218" y="2408967"/>
                </a:lnTo>
                <a:lnTo>
                  <a:pt x="1694071" y="2454557"/>
                </a:lnTo>
                <a:lnTo>
                  <a:pt x="1684939" y="2500522"/>
                </a:lnTo>
                <a:lnTo>
                  <a:pt x="1676836" y="2546848"/>
                </a:lnTo>
                <a:lnTo>
                  <a:pt x="1669773" y="2593524"/>
                </a:lnTo>
                <a:lnTo>
                  <a:pt x="1663763" y="2640536"/>
                </a:lnTo>
                <a:lnTo>
                  <a:pt x="1658803" y="2688064"/>
                </a:lnTo>
                <a:lnTo>
                  <a:pt x="1654930" y="2735875"/>
                </a:lnTo>
                <a:lnTo>
                  <a:pt x="1652160" y="2783842"/>
                </a:lnTo>
                <a:lnTo>
                  <a:pt x="1650494" y="2831960"/>
                </a:lnTo>
                <a:lnTo>
                  <a:pt x="1649936" y="2880227"/>
                </a:lnTo>
                <a:close/>
              </a:path>
            </a:pathLst>
          </a:custGeom>
          <a:solidFill>
            <a:srgbClr val="DB3C4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3847465" cy="3857625"/>
            <a:chOff x="0" y="0"/>
            <a:chExt cx="3847465" cy="3857625"/>
          </a:xfrm>
        </p:grpSpPr>
        <p:sp>
          <p:nvSpPr>
            <p:cNvPr id="6" name="object 6"/>
            <p:cNvSpPr/>
            <p:nvPr/>
          </p:nvSpPr>
          <p:spPr>
            <a:xfrm>
              <a:off x="0" y="928357"/>
              <a:ext cx="3847465" cy="2929255"/>
            </a:xfrm>
            <a:custGeom>
              <a:avLst/>
              <a:gdLst/>
              <a:ahLst/>
              <a:cxnLst/>
              <a:rect l="l" t="t" r="r" b="b"/>
              <a:pathLst>
                <a:path w="3847465" h="2929254">
                  <a:moveTo>
                    <a:pt x="834395" y="130870"/>
                  </a:moveTo>
                  <a:lnTo>
                    <a:pt x="880250" y="115516"/>
                  </a:lnTo>
                  <a:lnTo>
                    <a:pt x="926239" y="101134"/>
                  </a:lnTo>
                  <a:lnTo>
                    <a:pt x="972304" y="87734"/>
                  </a:lnTo>
                  <a:lnTo>
                    <a:pt x="1018434" y="75309"/>
                  </a:lnTo>
                  <a:lnTo>
                    <a:pt x="1064617" y="63855"/>
                  </a:lnTo>
                  <a:lnTo>
                    <a:pt x="1110841" y="53365"/>
                  </a:lnTo>
                  <a:lnTo>
                    <a:pt x="1157095" y="43834"/>
                  </a:lnTo>
                  <a:lnTo>
                    <a:pt x="1203367" y="35256"/>
                  </a:lnTo>
                  <a:lnTo>
                    <a:pt x="1249646" y="27625"/>
                  </a:lnTo>
                  <a:lnTo>
                    <a:pt x="1295919" y="20936"/>
                  </a:lnTo>
                  <a:lnTo>
                    <a:pt x="1342176" y="15183"/>
                  </a:lnTo>
                  <a:lnTo>
                    <a:pt x="1388405" y="10360"/>
                  </a:lnTo>
                  <a:lnTo>
                    <a:pt x="1434594" y="6462"/>
                  </a:lnTo>
                  <a:lnTo>
                    <a:pt x="1480731" y="3482"/>
                  </a:lnTo>
                  <a:lnTo>
                    <a:pt x="1526806" y="1416"/>
                  </a:lnTo>
                  <a:lnTo>
                    <a:pt x="1572806" y="257"/>
                  </a:lnTo>
                  <a:lnTo>
                    <a:pt x="1618720" y="0"/>
                  </a:lnTo>
                  <a:lnTo>
                    <a:pt x="1664536" y="638"/>
                  </a:lnTo>
                  <a:lnTo>
                    <a:pt x="1710242" y="2167"/>
                  </a:lnTo>
                  <a:lnTo>
                    <a:pt x="1755828" y="4581"/>
                  </a:lnTo>
                  <a:lnTo>
                    <a:pt x="1801281" y="7874"/>
                  </a:lnTo>
                  <a:lnTo>
                    <a:pt x="1846590" y="12039"/>
                  </a:lnTo>
                  <a:lnTo>
                    <a:pt x="1891744" y="17073"/>
                  </a:lnTo>
                  <a:lnTo>
                    <a:pt x="1936730" y="22968"/>
                  </a:lnTo>
                  <a:lnTo>
                    <a:pt x="1981537" y="29719"/>
                  </a:lnTo>
                  <a:lnTo>
                    <a:pt x="2026153" y="37320"/>
                  </a:lnTo>
                  <a:lnTo>
                    <a:pt x="2070567" y="45767"/>
                  </a:lnTo>
                  <a:lnTo>
                    <a:pt x="2114768" y="55052"/>
                  </a:lnTo>
                  <a:lnTo>
                    <a:pt x="2158743" y="65170"/>
                  </a:lnTo>
                  <a:lnTo>
                    <a:pt x="2202482" y="76116"/>
                  </a:lnTo>
                  <a:lnTo>
                    <a:pt x="2245972" y="87884"/>
                  </a:lnTo>
                  <a:lnTo>
                    <a:pt x="2289202" y="100468"/>
                  </a:lnTo>
                  <a:lnTo>
                    <a:pt x="2332160" y="113863"/>
                  </a:lnTo>
                  <a:lnTo>
                    <a:pt x="2374835" y="128062"/>
                  </a:lnTo>
                  <a:lnTo>
                    <a:pt x="2417215" y="143060"/>
                  </a:lnTo>
                  <a:lnTo>
                    <a:pt x="2459288" y="158852"/>
                  </a:lnTo>
                  <a:lnTo>
                    <a:pt x="2501044" y="175431"/>
                  </a:lnTo>
                  <a:lnTo>
                    <a:pt x="2542469" y="192792"/>
                  </a:lnTo>
                  <a:lnTo>
                    <a:pt x="2583554" y="210929"/>
                  </a:lnTo>
                  <a:lnTo>
                    <a:pt x="2624286" y="229837"/>
                  </a:lnTo>
                  <a:lnTo>
                    <a:pt x="2664653" y="249510"/>
                  </a:lnTo>
                  <a:lnTo>
                    <a:pt x="2704644" y="269941"/>
                  </a:lnTo>
                  <a:lnTo>
                    <a:pt x="2744248" y="291127"/>
                  </a:lnTo>
                  <a:lnTo>
                    <a:pt x="2783453" y="313059"/>
                  </a:lnTo>
                  <a:lnTo>
                    <a:pt x="2822246" y="335734"/>
                  </a:lnTo>
                  <a:lnTo>
                    <a:pt x="2860617" y="359145"/>
                  </a:lnTo>
                  <a:lnTo>
                    <a:pt x="2898555" y="383287"/>
                  </a:lnTo>
                  <a:lnTo>
                    <a:pt x="2936046" y="408154"/>
                  </a:lnTo>
                  <a:lnTo>
                    <a:pt x="2973081" y="433740"/>
                  </a:lnTo>
                  <a:lnTo>
                    <a:pt x="3009646" y="460039"/>
                  </a:lnTo>
                  <a:lnTo>
                    <a:pt x="3045732" y="487046"/>
                  </a:lnTo>
                  <a:lnTo>
                    <a:pt x="3081325" y="514755"/>
                  </a:lnTo>
                  <a:lnTo>
                    <a:pt x="3116415" y="543160"/>
                  </a:lnTo>
                  <a:lnTo>
                    <a:pt x="3150989" y="572256"/>
                  </a:lnTo>
                  <a:lnTo>
                    <a:pt x="3185037" y="602037"/>
                  </a:lnTo>
                  <a:lnTo>
                    <a:pt x="3218547" y="632498"/>
                  </a:lnTo>
                  <a:lnTo>
                    <a:pt x="3251506" y="663631"/>
                  </a:lnTo>
                  <a:lnTo>
                    <a:pt x="3283904" y="695433"/>
                  </a:lnTo>
                  <a:lnTo>
                    <a:pt x="3315729" y="727897"/>
                  </a:lnTo>
                  <a:lnTo>
                    <a:pt x="3346969" y="761017"/>
                  </a:lnTo>
                  <a:lnTo>
                    <a:pt x="3377613" y="794788"/>
                  </a:lnTo>
                  <a:lnTo>
                    <a:pt x="3407649" y="829204"/>
                  </a:lnTo>
                  <a:lnTo>
                    <a:pt x="3437066" y="864259"/>
                  </a:lnTo>
                  <a:lnTo>
                    <a:pt x="3465851" y="899948"/>
                  </a:lnTo>
                  <a:lnTo>
                    <a:pt x="3493994" y="936264"/>
                  </a:lnTo>
                  <a:lnTo>
                    <a:pt x="3521482" y="973203"/>
                  </a:lnTo>
                  <a:lnTo>
                    <a:pt x="3548304" y="1010759"/>
                  </a:lnTo>
                  <a:lnTo>
                    <a:pt x="3574450" y="1048925"/>
                  </a:lnTo>
                  <a:lnTo>
                    <a:pt x="3599905" y="1087696"/>
                  </a:lnTo>
                  <a:lnTo>
                    <a:pt x="3624661" y="1127067"/>
                  </a:lnTo>
                  <a:lnTo>
                    <a:pt x="3648704" y="1167031"/>
                  </a:lnTo>
                  <a:lnTo>
                    <a:pt x="3672023" y="1207583"/>
                  </a:lnTo>
                  <a:lnTo>
                    <a:pt x="3694607" y="1248718"/>
                  </a:lnTo>
                  <a:lnTo>
                    <a:pt x="3716443" y="1290429"/>
                  </a:lnTo>
                  <a:lnTo>
                    <a:pt x="3737522" y="1332711"/>
                  </a:lnTo>
                  <a:lnTo>
                    <a:pt x="3757829" y="1375558"/>
                  </a:lnTo>
                  <a:lnTo>
                    <a:pt x="3777355" y="1418964"/>
                  </a:lnTo>
                  <a:lnTo>
                    <a:pt x="3796088" y="1462925"/>
                  </a:lnTo>
                  <a:lnTo>
                    <a:pt x="3814016" y="1507433"/>
                  </a:lnTo>
                  <a:lnTo>
                    <a:pt x="3831127" y="1552484"/>
                  </a:lnTo>
                  <a:lnTo>
                    <a:pt x="3847410" y="1598071"/>
                  </a:lnTo>
                  <a:lnTo>
                    <a:pt x="0" y="2929232"/>
                  </a:lnTo>
                  <a:lnTo>
                    <a:pt x="0" y="629696"/>
                  </a:lnTo>
                  <a:lnTo>
                    <a:pt x="31265" y="601261"/>
                  </a:lnTo>
                  <a:lnTo>
                    <a:pt x="65664" y="571173"/>
                  </a:lnTo>
                  <a:lnTo>
                    <a:pt x="100702" y="541707"/>
                  </a:lnTo>
                  <a:lnTo>
                    <a:pt x="136374" y="512875"/>
                  </a:lnTo>
                  <a:lnTo>
                    <a:pt x="172675" y="484686"/>
                  </a:lnTo>
                  <a:lnTo>
                    <a:pt x="209599" y="457155"/>
                  </a:lnTo>
                  <a:lnTo>
                    <a:pt x="247140" y="430291"/>
                  </a:lnTo>
                  <a:lnTo>
                    <a:pt x="285293" y="404107"/>
                  </a:lnTo>
                  <a:lnTo>
                    <a:pt x="324051" y="378614"/>
                  </a:lnTo>
                  <a:lnTo>
                    <a:pt x="363410" y="353825"/>
                  </a:lnTo>
                  <a:lnTo>
                    <a:pt x="403363" y="329750"/>
                  </a:lnTo>
                  <a:lnTo>
                    <a:pt x="443906" y="306402"/>
                  </a:lnTo>
                  <a:lnTo>
                    <a:pt x="485031" y="283792"/>
                  </a:lnTo>
                  <a:lnTo>
                    <a:pt x="526734" y="261932"/>
                  </a:lnTo>
                  <a:lnTo>
                    <a:pt x="569009" y="240833"/>
                  </a:lnTo>
                  <a:lnTo>
                    <a:pt x="611850" y="220507"/>
                  </a:lnTo>
                  <a:lnTo>
                    <a:pt x="655251" y="200967"/>
                  </a:lnTo>
                  <a:lnTo>
                    <a:pt x="699208" y="182222"/>
                  </a:lnTo>
                  <a:lnTo>
                    <a:pt x="743713" y="164286"/>
                  </a:lnTo>
                  <a:lnTo>
                    <a:pt x="788762" y="147170"/>
                  </a:lnTo>
                  <a:lnTo>
                    <a:pt x="834395" y="130870"/>
                  </a:lnTo>
                  <a:close/>
                </a:path>
              </a:pathLst>
            </a:custGeom>
            <a:solidFill>
              <a:srgbClr val="1C7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60246" y="11"/>
              <a:ext cx="1790700" cy="2373630"/>
            </a:xfrm>
            <a:custGeom>
              <a:avLst/>
              <a:gdLst/>
              <a:ahLst/>
              <a:cxnLst/>
              <a:rect l="l" t="t" r="r" b="b"/>
              <a:pathLst>
                <a:path w="1790700" h="2373630">
                  <a:moveTo>
                    <a:pt x="298450" y="0"/>
                  </a:moveTo>
                  <a:lnTo>
                    <a:pt x="0" y="0"/>
                  </a:lnTo>
                  <a:lnTo>
                    <a:pt x="0" y="2373274"/>
                  </a:lnTo>
                  <a:lnTo>
                    <a:pt x="298450" y="2373274"/>
                  </a:lnTo>
                  <a:lnTo>
                    <a:pt x="298450" y="0"/>
                  </a:lnTo>
                  <a:close/>
                </a:path>
                <a:path w="1790700" h="2373630">
                  <a:moveTo>
                    <a:pt x="1044575" y="0"/>
                  </a:moveTo>
                  <a:lnTo>
                    <a:pt x="746125" y="0"/>
                  </a:lnTo>
                  <a:lnTo>
                    <a:pt x="746125" y="2373274"/>
                  </a:lnTo>
                  <a:lnTo>
                    <a:pt x="1044575" y="2373274"/>
                  </a:lnTo>
                  <a:lnTo>
                    <a:pt x="1044575" y="0"/>
                  </a:lnTo>
                  <a:close/>
                </a:path>
                <a:path w="1790700" h="2373630">
                  <a:moveTo>
                    <a:pt x="1790700" y="0"/>
                  </a:moveTo>
                  <a:lnTo>
                    <a:pt x="1492250" y="0"/>
                  </a:lnTo>
                  <a:lnTo>
                    <a:pt x="1492250" y="2373274"/>
                  </a:lnTo>
                  <a:lnTo>
                    <a:pt x="1790700" y="2373274"/>
                  </a:lnTo>
                  <a:lnTo>
                    <a:pt x="1790700" y="0"/>
                  </a:lnTo>
                  <a:close/>
                </a:path>
              </a:pathLst>
            </a:custGeom>
            <a:solidFill>
              <a:srgbClr val="FFBF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4609343" y="7102521"/>
            <a:ext cx="3679190" cy="3184525"/>
            <a:chOff x="14609343" y="7102521"/>
            <a:chExt cx="3679190" cy="3184525"/>
          </a:xfrm>
        </p:grpSpPr>
        <p:sp>
          <p:nvSpPr>
            <p:cNvPr id="9" name="object 9"/>
            <p:cNvSpPr/>
            <p:nvPr/>
          </p:nvSpPr>
          <p:spPr>
            <a:xfrm>
              <a:off x="14609343" y="7102521"/>
              <a:ext cx="3679190" cy="3184525"/>
            </a:xfrm>
            <a:custGeom>
              <a:avLst/>
              <a:gdLst/>
              <a:ahLst/>
              <a:cxnLst/>
              <a:rect l="l" t="t" r="r" b="b"/>
              <a:pathLst>
                <a:path w="3679190" h="3184525">
                  <a:moveTo>
                    <a:pt x="3678655" y="3184478"/>
                  </a:moveTo>
                  <a:lnTo>
                    <a:pt x="80841" y="3184478"/>
                  </a:lnTo>
                  <a:lnTo>
                    <a:pt x="76358" y="3167035"/>
                  </a:lnTo>
                  <a:lnTo>
                    <a:pt x="61909" y="3106193"/>
                  </a:lnTo>
                  <a:lnTo>
                    <a:pt x="48957" y="3045014"/>
                  </a:lnTo>
                  <a:lnTo>
                    <a:pt x="37511" y="2983537"/>
                  </a:lnTo>
                  <a:lnTo>
                    <a:pt x="27577" y="2921796"/>
                  </a:lnTo>
                  <a:lnTo>
                    <a:pt x="19161" y="2859831"/>
                  </a:lnTo>
                  <a:lnTo>
                    <a:pt x="12269" y="2797678"/>
                  </a:lnTo>
                  <a:lnTo>
                    <a:pt x="6903" y="2735374"/>
                  </a:lnTo>
                  <a:lnTo>
                    <a:pt x="3069" y="2672958"/>
                  </a:lnTo>
                  <a:lnTo>
                    <a:pt x="767" y="2610466"/>
                  </a:lnTo>
                  <a:lnTo>
                    <a:pt x="0" y="2547937"/>
                  </a:lnTo>
                  <a:lnTo>
                    <a:pt x="191" y="2516667"/>
                  </a:lnTo>
                  <a:lnTo>
                    <a:pt x="1726" y="2454157"/>
                  </a:lnTo>
                  <a:lnTo>
                    <a:pt x="4795" y="2391693"/>
                  </a:lnTo>
                  <a:lnTo>
                    <a:pt x="9394" y="2329333"/>
                  </a:lnTo>
                  <a:lnTo>
                    <a:pt x="15524" y="2267095"/>
                  </a:lnTo>
                  <a:lnTo>
                    <a:pt x="23179" y="2205036"/>
                  </a:lnTo>
                  <a:lnTo>
                    <a:pt x="32355" y="2143174"/>
                  </a:lnTo>
                  <a:lnTo>
                    <a:pt x="43045" y="2081565"/>
                  </a:lnTo>
                  <a:lnTo>
                    <a:pt x="55246" y="2020227"/>
                  </a:lnTo>
                  <a:lnTo>
                    <a:pt x="68946" y="1959217"/>
                  </a:lnTo>
                  <a:lnTo>
                    <a:pt x="84142" y="1898552"/>
                  </a:lnTo>
                  <a:lnTo>
                    <a:pt x="100819" y="1838288"/>
                  </a:lnTo>
                  <a:lnTo>
                    <a:pt x="118973" y="1778442"/>
                  </a:lnTo>
                  <a:lnTo>
                    <a:pt x="138588" y="1719068"/>
                  </a:lnTo>
                  <a:lnTo>
                    <a:pt x="159657" y="1660185"/>
                  </a:lnTo>
                  <a:lnTo>
                    <a:pt x="182161" y="1601846"/>
                  </a:lnTo>
                  <a:lnTo>
                    <a:pt x="206093" y="1544067"/>
                  </a:lnTo>
                  <a:lnTo>
                    <a:pt x="231433" y="1486902"/>
                  </a:lnTo>
                  <a:lnTo>
                    <a:pt x="258172" y="1430368"/>
                  </a:lnTo>
                  <a:lnTo>
                    <a:pt x="286286" y="1374515"/>
                  </a:lnTo>
                  <a:lnTo>
                    <a:pt x="315766" y="1319360"/>
                  </a:lnTo>
                  <a:lnTo>
                    <a:pt x="346587" y="1264954"/>
                  </a:lnTo>
                  <a:lnTo>
                    <a:pt x="378738" y="1211313"/>
                  </a:lnTo>
                  <a:lnTo>
                    <a:pt x="412191" y="1158484"/>
                  </a:lnTo>
                  <a:lnTo>
                    <a:pt x="446936" y="1106485"/>
                  </a:lnTo>
                  <a:lnTo>
                    <a:pt x="482941" y="1055362"/>
                  </a:lnTo>
                  <a:lnTo>
                    <a:pt x="520196" y="1005130"/>
                  </a:lnTo>
                  <a:lnTo>
                    <a:pt x="558666" y="955835"/>
                  </a:lnTo>
                  <a:lnTo>
                    <a:pt x="598340" y="907492"/>
                  </a:lnTo>
                  <a:lnTo>
                    <a:pt x="639183" y="860144"/>
                  </a:lnTo>
                  <a:lnTo>
                    <a:pt x="681181" y="813806"/>
                  </a:lnTo>
                  <a:lnTo>
                    <a:pt x="724298" y="768519"/>
                  </a:lnTo>
                  <a:lnTo>
                    <a:pt x="768520" y="724298"/>
                  </a:lnTo>
                  <a:lnTo>
                    <a:pt x="813806" y="681181"/>
                  </a:lnTo>
                  <a:lnTo>
                    <a:pt x="860145" y="639182"/>
                  </a:lnTo>
                  <a:lnTo>
                    <a:pt x="907493" y="598340"/>
                  </a:lnTo>
                  <a:lnTo>
                    <a:pt x="955836" y="558666"/>
                  </a:lnTo>
                  <a:lnTo>
                    <a:pt x="1005131" y="520195"/>
                  </a:lnTo>
                  <a:lnTo>
                    <a:pt x="1055362" y="482941"/>
                  </a:lnTo>
                  <a:lnTo>
                    <a:pt x="1106486" y="446936"/>
                  </a:lnTo>
                  <a:lnTo>
                    <a:pt x="1158485" y="412191"/>
                  </a:lnTo>
                  <a:lnTo>
                    <a:pt x="1211313" y="378738"/>
                  </a:lnTo>
                  <a:lnTo>
                    <a:pt x="1264955" y="346587"/>
                  </a:lnTo>
                  <a:lnTo>
                    <a:pt x="1319361" y="315766"/>
                  </a:lnTo>
                  <a:lnTo>
                    <a:pt x="1374515" y="286285"/>
                  </a:lnTo>
                  <a:lnTo>
                    <a:pt x="1430368" y="258171"/>
                  </a:lnTo>
                  <a:lnTo>
                    <a:pt x="1486902" y="231432"/>
                  </a:lnTo>
                  <a:lnTo>
                    <a:pt x="1544067" y="206093"/>
                  </a:lnTo>
                  <a:lnTo>
                    <a:pt x="1601846" y="182160"/>
                  </a:lnTo>
                  <a:lnTo>
                    <a:pt x="1660186" y="159656"/>
                  </a:lnTo>
                  <a:lnTo>
                    <a:pt x="1719069" y="138587"/>
                  </a:lnTo>
                  <a:lnTo>
                    <a:pt x="1778442" y="118973"/>
                  </a:lnTo>
                  <a:lnTo>
                    <a:pt x="1838288" y="100819"/>
                  </a:lnTo>
                  <a:lnTo>
                    <a:pt x="1898553" y="84142"/>
                  </a:lnTo>
                  <a:lnTo>
                    <a:pt x="1959218" y="68946"/>
                  </a:lnTo>
                  <a:lnTo>
                    <a:pt x="2020228" y="55246"/>
                  </a:lnTo>
                  <a:lnTo>
                    <a:pt x="2081565" y="43045"/>
                  </a:lnTo>
                  <a:lnTo>
                    <a:pt x="2143174" y="32355"/>
                  </a:lnTo>
                  <a:lnTo>
                    <a:pt x="2205036" y="23178"/>
                  </a:lnTo>
                  <a:lnTo>
                    <a:pt x="2267095" y="15524"/>
                  </a:lnTo>
                  <a:lnTo>
                    <a:pt x="2329333" y="9394"/>
                  </a:lnTo>
                  <a:lnTo>
                    <a:pt x="2391693" y="4794"/>
                  </a:lnTo>
                  <a:lnTo>
                    <a:pt x="2454157" y="1726"/>
                  </a:lnTo>
                  <a:lnTo>
                    <a:pt x="2516667" y="191"/>
                  </a:lnTo>
                  <a:lnTo>
                    <a:pt x="2547884" y="0"/>
                  </a:lnTo>
                  <a:lnTo>
                    <a:pt x="2579206" y="191"/>
                  </a:lnTo>
                  <a:lnTo>
                    <a:pt x="2641717" y="1726"/>
                  </a:lnTo>
                  <a:lnTo>
                    <a:pt x="2704181" y="4794"/>
                  </a:lnTo>
                  <a:lnTo>
                    <a:pt x="2766541" y="9394"/>
                  </a:lnTo>
                  <a:lnTo>
                    <a:pt x="2828778" y="15524"/>
                  </a:lnTo>
                  <a:lnTo>
                    <a:pt x="2890838" y="23178"/>
                  </a:lnTo>
                  <a:lnTo>
                    <a:pt x="2952700" y="32355"/>
                  </a:lnTo>
                  <a:lnTo>
                    <a:pt x="3014308" y="43045"/>
                  </a:lnTo>
                  <a:lnTo>
                    <a:pt x="3075646" y="55246"/>
                  </a:lnTo>
                  <a:lnTo>
                    <a:pt x="3136656" y="68946"/>
                  </a:lnTo>
                  <a:lnTo>
                    <a:pt x="3197321" y="84142"/>
                  </a:lnTo>
                  <a:lnTo>
                    <a:pt x="3257585" y="100819"/>
                  </a:lnTo>
                  <a:lnTo>
                    <a:pt x="3317431" y="118973"/>
                  </a:lnTo>
                  <a:lnTo>
                    <a:pt x="3376805" y="138587"/>
                  </a:lnTo>
                  <a:lnTo>
                    <a:pt x="3435688" y="159656"/>
                  </a:lnTo>
                  <a:lnTo>
                    <a:pt x="3494027" y="182160"/>
                  </a:lnTo>
                  <a:lnTo>
                    <a:pt x="3551806" y="206093"/>
                  </a:lnTo>
                  <a:lnTo>
                    <a:pt x="3608971" y="231432"/>
                  </a:lnTo>
                  <a:lnTo>
                    <a:pt x="3665505" y="258171"/>
                  </a:lnTo>
                  <a:lnTo>
                    <a:pt x="3678655" y="264689"/>
                  </a:lnTo>
                  <a:lnTo>
                    <a:pt x="3678655" y="3184478"/>
                  </a:lnTo>
                  <a:close/>
                </a:path>
              </a:pathLst>
            </a:custGeom>
            <a:solidFill>
              <a:srgbClr val="FFBF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6943401" y="8847162"/>
              <a:ext cx="1344930" cy="1044575"/>
            </a:xfrm>
            <a:custGeom>
              <a:avLst/>
              <a:gdLst/>
              <a:ahLst/>
              <a:cxnLst/>
              <a:rect l="l" t="t" r="r" b="b"/>
              <a:pathLst>
                <a:path w="1344930" h="1044575">
                  <a:moveTo>
                    <a:pt x="1344587" y="746125"/>
                  </a:moveTo>
                  <a:lnTo>
                    <a:pt x="0" y="746125"/>
                  </a:lnTo>
                  <a:lnTo>
                    <a:pt x="0" y="1044575"/>
                  </a:lnTo>
                  <a:lnTo>
                    <a:pt x="1344587" y="1044575"/>
                  </a:lnTo>
                  <a:lnTo>
                    <a:pt x="1344587" y="746125"/>
                  </a:lnTo>
                  <a:close/>
                </a:path>
                <a:path w="1344930" h="1044575">
                  <a:moveTo>
                    <a:pt x="1344587" y="0"/>
                  </a:moveTo>
                  <a:lnTo>
                    <a:pt x="0" y="0"/>
                  </a:lnTo>
                  <a:lnTo>
                    <a:pt x="0" y="298450"/>
                  </a:lnTo>
                  <a:lnTo>
                    <a:pt x="1344587" y="298450"/>
                  </a:lnTo>
                  <a:lnTo>
                    <a:pt x="1344587" y="0"/>
                  </a:lnTo>
                  <a:close/>
                </a:path>
              </a:pathLst>
            </a:custGeom>
            <a:solidFill>
              <a:srgbClr val="DB3C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0" y="7810289"/>
            <a:ext cx="3300729" cy="2477135"/>
          </a:xfrm>
          <a:custGeom>
            <a:avLst/>
            <a:gdLst/>
            <a:ahLst/>
            <a:cxnLst/>
            <a:rect l="l" t="t" r="r" b="b"/>
            <a:pathLst>
              <a:path w="3300729" h="2477134">
                <a:moveTo>
                  <a:pt x="0" y="1725280"/>
                </a:moveTo>
                <a:lnTo>
                  <a:pt x="0" y="138441"/>
                </a:lnTo>
                <a:lnTo>
                  <a:pt x="33081" y="127042"/>
                </a:lnTo>
                <a:lnTo>
                  <a:pt x="76758" y="112896"/>
                </a:lnTo>
                <a:lnTo>
                  <a:pt x="120779" y="99542"/>
                </a:lnTo>
                <a:lnTo>
                  <a:pt x="165136" y="86988"/>
                </a:lnTo>
                <a:lnTo>
                  <a:pt x="209820" y="75243"/>
                </a:lnTo>
                <a:lnTo>
                  <a:pt x="254822" y="64315"/>
                </a:lnTo>
                <a:lnTo>
                  <a:pt x="300135" y="54213"/>
                </a:lnTo>
                <a:lnTo>
                  <a:pt x="345749" y="44945"/>
                </a:lnTo>
                <a:lnTo>
                  <a:pt x="391657" y="36519"/>
                </a:lnTo>
                <a:lnTo>
                  <a:pt x="437849" y="28945"/>
                </a:lnTo>
                <a:lnTo>
                  <a:pt x="484318" y="22230"/>
                </a:lnTo>
                <a:lnTo>
                  <a:pt x="531055" y="16383"/>
                </a:lnTo>
                <a:lnTo>
                  <a:pt x="578051" y="11412"/>
                </a:lnTo>
                <a:lnTo>
                  <a:pt x="625298" y="7326"/>
                </a:lnTo>
                <a:lnTo>
                  <a:pt x="672787" y="4133"/>
                </a:lnTo>
                <a:lnTo>
                  <a:pt x="720511" y="1842"/>
                </a:lnTo>
                <a:lnTo>
                  <a:pt x="768461" y="462"/>
                </a:lnTo>
                <a:lnTo>
                  <a:pt x="816627" y="0"/>
                </a:lnTo>
                <a:lnTo>
                  <a:pt x="864921" y="462"/>
                </a:lnTo>
                <a:lnTo>
                  <a:pt x="912992" y="1842"/>
                </a:lnTo>
                <a:lnTo>
                  <a:pt x="960831" y="4133"/>
                </a:lnTo>
                <a:lnTo>
                  <a:pt x="1008430" y="7326"/>
                </a:lnTo>
                <a:lnTo>
                  <a:pt x="1055781" y="11412"/>
                </a:lnTo>
                <a:lnTo>
                  <a:pt x="1102876" y="16383"/>
                </a:lnTo>
                <a:lnTo>
                  <a:pt x="1149705" y="22230"/>
                </a:lnTo>
                <a:lnTo>
                  <a:pt x="1196261" y="28945"/>
                </a:lnTo>
                <a:lnTo>
                  <a:pt x="1242536" y="36519"/>
                </a:lnTo>
                <a:lnTo>
                  <a:pt x="1288521" y="44945"/>
                </a:lnTo>
                <a:lnTo>
                  <a:pt x="1334207" y="54213"/>
                </a:lnTo>
                <a:lnTo>
                  <a:pt x="1379587" y="64315"/>
                </a:lnTo>
                <a:lnTo>
                  <a:pt x="1424651" y="75243"/>
                </a:lnTo>
                <a:lnTo>
                  <a:pt x="1469392" y="86988"/>
                </a:lnTo>
                <a:lnTo>
                  <a:pt x="1513802" y="99542"/>
                </a:lnTo>
                <a:lnTo>
                  <a:pt x="1557872" y="112896"/>
                </a:lnTo>
                <a:lnTo>
                  <a:pt x="1601593" y="127042"/>
                </a:lnTo>
                <a:lnTo>
                  <a:pt x="1644957" y="141971"/>
                </a:lnTo>
                <a:lnTo>
                  <a:pt x="1687957" y="157676"/>
                </a:lnTo>
                <a:lnTo>
                  <a:pt x="1730583" y="174147"/>
                </a:lnTo>
                <a:lnTo>
                  <a:pt x="1772827" y="191375"/>
                </a:lnTo>
                <a:lnTo>
                  <a:pt x="1814682" y="209354"/>
                </a:lnTo>
                <a:lnTo>
                  <a:pt x="1856137" y="228074"/>
                </a:lnTo>
                <a:lnTo>
                  <a:pt x="1897187" y="247526"/>
                </a:lnTo>
                <a:lnTo>
                  <a:pt x="1937821" y="267703"/>
                </a:lnTo>
                <a:lnTo>
                  <a:pt x="1978031" y="288595"/>
                </a:lnTo>
                <a:lnTo>
                  <a:pt x="2017810" y="310195"/>
                </a:lnTo>
                <a:lnTo>
                  <a:pt x="2057148" y="332494"/>
                </a:lnTo>
                <a:lnTo>
                  <a:pt x="2096038" y="355483"/>
                </a:lnTo>
                <a:lnTo>
                  <a:pt x="2134472" y="379154"/>
                </a:lnTo>
                <a:lnTo>
                  <a:pt x="2172440" y="403499"/>
                </a:lnTo>
                <a:lnTo>
                  <a:pt x="2209935" y="428508"/>
                </a:lnTo>
                <a:lnTo>
                  <a:pt x="2246947" y="454175"/>
                </a:lnTo>
                <a:lnTo>
                  <a:pt x="2283470" y="480489"/>
                </a:lnTo>
                <a:lnTo>
                  <a:pt x="2319494" y="507444"/>
                </a:lnTo>
                <a:lnTo>
                  <a:pt x="2355011" y="535029"/>
                </a:lnTo>
                <a:lnTo>
                  <a:pt x="2390013" y="563238"/>
                </a:lnTo>
                <a:lnTo>
                  <a:pt x="2424492" y="592061"/>
                </a:lnTo>
                <a:lnTo>
                  <a:pt x="2458438" y="621490"/>
                </a:lnTo>
                <a:lnTo>
                  <a:pt x="2491844" y="651516"/>
                </a:lnTo>
                <a:lnTo>
                  <a:pt x="2524702" y="682131"/>
                </a:lnTo>
                <a:lnTo>
                  <a:pt x="2557003" y="713327"/>
                </a:lnTo>
                <a:lnTo>
                  <a:pt x="2588738" y="745095"/>
                </a:lnTo>
                <a:lnTo>
                  <a:pt x="2619900" y="777427"/>
                </a:lnTo>
                <a:lnTo>
                  <a:pt x="2650480" y="810314"/>
                </a:lnTo>
                <a:lnTo>
                  <a:pt x="2680469" y="843748"/>
                </a:lnTo>
                <a:lnTo>
                  <a:pt x="2709860" y="877720"/>
                </a:lnTo>
                <a:lnTo>
                  <a:pt x="2738644" y="912222"/>
                </a:lnTo>
                <a:lnTo>
                  <a:pt x="2766813" y="947245"/>
                </a:lnTo>
                <a:lnTo>
                  <a:pt x="2794358" y="982782"/>
                </a:lnTo>
                <a:lnTo>
                  <a:pt x="2821271" y="1018823"/>
                </a:lnTo>
                <a:lnTo>
                  <a:pt x="2847543" y="1055360"/>
                </a:lnTo>
                <a:lnTo>
                  <a:pt x="2873167" y="1092384"/>
                </a:lnTo>
                <a:lnTo>
                  <a:pt x="2898134" y="1129888"/>
                </a:lnTo>
                <a:lnTo>
                  <a:pt x="2922436" y="1167863"/>
                </a:lnTo>
                <a:lnTo>
                  <a:pt x="2946063" y="1206300"/>
                </a:lnTo>
                <a:lnTo>
                  <a:pt x="2969009" y="1245190"/>
                </a:lnTo>
                <a:lnTo>
                  <a:pt x="2991264" y="1284526"/>
                </a:lnTo>
                <a:lnTo>
                  <a:pt x="3012821" y="1324299"/>
                </a:lnTo>
                <a:lnTo>
                  <a:pt x="3033670" y="1364500"/>
                </a:lnTo>
                <a:lnTo>
                  <a:pt x="3035264" y="1367716"/>
                </a:lnTo>
                <a:lnTo>
                  <a:pt x="816627" y="1367716"/>
                </a:lnTo>
                <a:lnTo>
                  <a:pt x="768421" y="1368754"/>
                </a:lnTo>
                <a:lnTo>
                  <a:pt x="720718" y="1371837"/>
                </a:lnTo>
                <a:lnTo>
                  <a:pt x="673561" y="1376923"/>
                </a:lnTo>
                <a:lnTo>
                  <a:pt x="626994" y="1383970"/>
                </a:lnTo>
                <a:lnTo>
                  <a:pt x="581059" y="1392935"/>
                </a:lnTo>
                <a:lnTo>
                  <a:pt x="535800" y="1403774"/>
                </a:lnTo>
                <a:lnTo>
                  <a:pt x="491258" y="1416445"/>
                </a:lnTo>
                <a:lnTo>
                  <a:pt x="447476" y="1430905"/>
                </a:lnTo>
                <a:lnTo>
                  <a:pt x="404498" y="1447111"/>
                </a:lnTo>
                <a:lnTo>
                  <a:pt x="362367" y="1465020"/>
                </a:lnTo>
                <a:lnTo>
                  <a:pt x="321125" y="1484590"/>
                </a:lnTo>
                <a:lnTo>
                  <a:pt x="280815" y="1505778"/>
                </a:lnTo>
                <a:lnTo>
                  <a:pt x="241480" y="1528540"/>
                </a:lnTo>
                <a:lnTo>
                  <a:pt x="203162" y="1552834"/>
                </a:lnTo>
                <a:lnTo>
                  <a:pt x="165906" y="1578617"/>
                </a:lnTo>
                <a:lnTo>
                  <a:pt x="129752" y="1605846"/>
                </a:lnTo>
                <a:lnTo>
                  <a:pt x="94745" y="1634479"/>
                </a:lnTo>
                <a:lnTo>
                  <a:pt x="60928" y="1664472"/>
                </a:lnTo>
                <a:lnTo>
                  <a:pt x="28342" y="1695783"/>
                </a:lnTo>
                <a:lnTo>
                  <a:pt x="0" y="1725280"/>
                </a:lnTo>
                <a:close/>
              </a:path>
              <a:path w="3300729" h="2477134">
                <a:moveTo>
                  <a:pt x="3300626" y="2476710"/>
                </a:moveTo>
                <a:lnTo>
                  <a:pt x="1932822" y="2476710"/>
                </a:lnTo>
                <a:lnTo>
                  <a:pt x="1931950" y="2435862"/>
                </a:lnTo>
                <a:lnTo>
                  <a:pt x="1928866" y="2387953"/>
                </a:lnTo>
                <a:lnTo>
                  <a:pt x="1923836" y="2341003"/>
                </a:lnTo>
                <a:lnTo>
                  <a:pt x="1916835" y="2294436"/>
                </a:lnTo>
                <a:lnTo>
                  <a:pt x="1907928" y="2248501"/>
                </a:lnTo>
                <a:lnTo>
                  <a:pt x="1897155" y="2203241"/>
                </a:lnTo>
                <a:lnTo>
                  <a:pt x="1884558" y="2158699"/>
                </a:lnTo>
                <a:lnTo>
                  <a:pt x="1870179" y="2114918"/>
                </a:lnTo>
                <a:lnTo>
                  <a:pt x="1854060" y="2071940"/>
                </a:lnTo>
                <a:lnTo>
                  <a:pt x="1836241" y="2029809"/>
                </a:lnTo>
                <a:lnTo>
                  <a:pt x="1816766" y="1988567"/>
                </a:lnTo>
                <a:lnTo>
                  <a:pt x="1795675" y="1948256"/>
                </a:lnTo>
                <a:lnTo>
                  <a:pt x="1773010" y="1908921"/>
                </a:lnTo>
                <a:lnTo>
                  <a:pt x="1748813" y="1870604"/>
                </a:lnTo>
                <a:lnTo>
                  <a:pt x="1723125" y="1833347"/>
                </a:lnTo>
                <a:lnTo>
                  <a:pt x="1695988" y="1797194"/>
                </a:lnTo>
                <a:lnTo>
                  <a:pt x="1667443" y="1762187"/>
                </a:lnTo>
                <a:lnTo>
                  <a:pt x="1637533" y="1728369"/>
                </a:lnTo>
                <a:lnTo>
                  <a:pt x="1606299" y="1695783"/>
                </a:lnTo>
                <a:lnTo>
                  <a:pt x="1573782" y="1664472"/>
                </a:lnTo>
                <a:lnTo>
                  <a:pt x="1540024" y="1634479"/>
                </a:lnTo>
                <a:lnTo>
                  <a:pt x="1505067" y="1605846"/>
                </a:lnTo>
                <a:lnTo>
                  <a:pt x="1468952" y="1578617"/>
                </a:lnTo>
                <a:lnTo>
                  <a:pt x="1431722" y="1552834"/>
                </a:lnTo>
                <a:lnTo>
                  <a:pt x="1393417" y="1528540"/>
                </a:lnTo>
                <a:lnTo>
                  <a:pt x="1354079" y="1505778"/>
                </a:lnTo>
                <a:lnTo>
                  <a:pt x="1313750" y="1484590"/>
                </a:lnTo>
                <a:lnTo>
                  <a:pt x="1272472" y="1465020"/>
                </a:lnTo>
                <a:lnTo>
                  <a:pt x="1230285" y="1447111"/>
                </a:lnTo>
                <a:lnTo>
                  <a:pt x="1187233" y="1430905"/>
                </a:lnTo>
                <a:lnTo>
                  <a:pt x="1143356" y="1416445"/>
                </a:lnTo>
                <a:lnTo>
                  <a:pt x="1098696" y="1403774"/>
                </a:lnTo>
                <a:lnTo>
                  <a:pt x="1053295" y="1392935"/>
                </a:lnTo>
                <a:lnTo>
                  <a:pt x="1007194" y="1383970"/>
                </a:lnTo>
                <a:lnTo>
                  <a:pt x="960436" y="1376923"/>
                </a:lnTo>
                <a:lnTo>
                  <a:pt x="913060" y="1371837"/>
                </a:lnTo>
                <a:lnTo>
                  <a:pt x="865110" y="1368754"/>
                </a:lnTo>
                <a:lnTo>
                  <a:pt x="816627" y="1367716"/>
                </a:lnTo>
                <a:lnTo>
                  <a:pt x="3035264" y="1367716"/>
                </a:lnTo>
                <a:lnTo>
                  <a:pt x="3053804" y="1405122"/>
                </a:lnTo>
                <a:lnTo>
                  <a:pt x="3073214" y="1446155"/>
                </a:lnTo>
                <a:lnTo>
                  <a:pt x="3091892" y="1487591"/>
                </a:lnTo>
                <a:lnTo>
                  <a:pt x="3109830" y="1529422"/>
                </a:lnTo>
                <a:lnTo>
                  <a:pt x="3127019" y="1571639"/>
                </a:lnTo>
                <a:lnTo>
                  <a:pt x="3143450" y="1614233"/>
                </a:lnTo>
                <a:lnTo>
                  <a:pt x="3159116" y="1657197"/>
                </a:lnTo>
                <a:lnTo>
                  <a:pt x="3174009" y="1700522"/>
                </a:lnTo>
                <a:lnTo>
                  <a:pt x="3188119" y="1744200"/>
                </a:lnTo>
                <a:lnTo>
                  <a:pt x="3201438" y="1788221"/>
                </a:lnTo>
                <a:lnTo>
                  <a:pt x="3213959" y="1832578"/>
                </a:lnTo>
                <a:lnTo>
                  <a:pt x="3225673" y="1877262"/>
                </a:lnTo>
                <a:lnTo>
                  <a:pt x="3236571" y="1922264"/>
                </a:lnTo>
                <a:lnTo>
                  <a:pt x="3246645" y="1967577"/>
                </a:lnTo>
                <a:lnTo>
                  <a:pt x="3255886" y="2013191"/>
                </a:lnTo>
                <a:lnTo>
                  <a:pt x="3264288" y="2059098"/>
                </a:lnTo>
                <a:lnTo>
                  <a:pt x="3271840" y="2105291"/>
                </a:lnTo>
                <a:lnTo>
                  <a:pt x="3278535" y="2151760"/>
                </a:lnTo>
                <a:lnTo>
                  <a:pt x="3284365" y="2198496"/>
                </a:lnTo>
                <a:lnTo>
                  <a:pt x="3289320" y="2245492"/>
                </a:lnTo>
                <a:lnTo>
                  <a:pt x="3293393" y="2292739"/>
                </a:lnTo>
                <a:lnTo>
                  <a:pt x="3296576" y="2340229"/>
                </a:lnTo>
                <a:lnTo>
                  <a:pt x="3298865" y="2388159"/>
                </a:lnTo>
                <a:lnTo>
                  <a:pt x="3300236" y="2435902"/>
                </a:lnTo>
                <a:lnTo>
                  <a:pt x="3300626" y="2476710"/>
                </a:lnTo>
                <a:close/>
              </a:path>
            </a:pathLst>
          </a:custGeom>
          <a:solidFill>
            <a:srgbClr val="FDBE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F14ABF1-50AA-4B76-BD71-9651A9CBA855}"/>
              </a:ext>
            </a:extLst>
          </p:cNvPr>
          <p:cNvSpPr txBox="1"/>
          <p:nvPr/>
        </p:nvSpPr>
        <p:spPr>
          <a:xfrm>
            <a:off x="4495800" y="6807577"/>
            <a:ext cx="96773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Sitka Text" pitchFamily="2" charset="0"/>
              </a:rPr>
              <a:t>Оперативный руководитель проекта </a:t>
            </a:r>
          </a:p>
          <a:p>
            <a:pPr algn="ctr"/>
            <a:r>
              <a:rPr lang="ru-RU" sz="3200" dirty="0">
                <a:latin typeface="Sitka Text" pitchFamily="2" charset="0"/>
              </a:rPr>
              <a:t>Яковлева Надежда Геннадьевна, старший преподаватель кафедры общего образования </a:t>
            </a:r>
          </a:p>
          <a:p>
            <a:pPr algn="ctr"/>
            <a:r>
              <a:rPr lang="ru-RU" sz="3200" dirty="0">
                <a:latin typeface="Sitka Text" pitchFamily="2" charset="0"/>
              </a:rPr>
              <a:t>ГАУ ДПО «ИРО ПК"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4008" y="6043717"/>
            <a:ext cx="4042410" cy="1256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2600" b="1" spc="45" dirty="0">
                <a:solidFill>
                  <a:srgbClr val="202020"/>
                </a:solidFill>
                <a:latin typeface="Arial"/>
                <a:cs typeface="Arial"/>
              </a:rPr>
              <a:t>Шаг 1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3200" spc="6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Создание команды</a:t>
            </a:r>
            <a:r>
              <a:rPr lang="ru-RU" sz="5400" spc="6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 </a:t>
            </a:r>
            <a:endParaRPr sz="54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22843" y="6043717"/>
            <a:ext cx="4042410" cy="11507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2600" b="1" spc="45" dirty="0">
                <a:solidFill>
                  <a:srgbClr val="202020"/>
                </a:solidFill>
                <a:latin typeface="Arial"/>
                <a:cs typeface="Arial"/>
              </a:rPr>
              <a:t>Шаг 2</a:t>
            </a:r>
            <a:endParaRPr lang="ru-RU" sz="2600" dirty="0">
              <a:latin typeface="Arial"/>
              <a:cs typeface="Arial"/>
            </a:endParaRPr>
          </a:p>
          <a:p>
            <a:pPr marL="12065" marR="5080" indent="-635" algn="ctr">
              <a:lnSpc>
                <a:spcPct val="116199"/>
              </a:lnSpc>
              <a:spcBef>
                <a:spcPts val="1665"/>
              </a:spcBef>
            </a:pPr>
            <a:r>
              <a:rPr lang="ru-RU" sz="3200" spc="6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Выбор куратора </a:t>
            </a:r>
            <a:endParaRPr sz="32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141678" y="6043717"/>
            <a:ext cx="4327172" cy="1722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2600" b="1" spc="45" dirty="0">
                <a:solidFill>
                  <a:srgbClr val="202020"/>
                </a:solidFill>
                <a:latin typeface="Arial"/>
                <a:cs typeface="Arial"/>
              </a:rPr>
              <a:t>Шаг 3</a:t>
            </a:r>
            <a:endParaRPr lang="ru-RU" sz="2600" dirty="0">
              <a:latin typeface="Arial"/>
              <a:cs typeface="Arial"/>
            </a:endParaRPr>
          </a:p>
          <a:p>
            <a:pPr marL="12700" marR="5080" indent="-635" algn="ctr">
              <a:lnSpc>
                <a:spcPct val="116199"/>
              </a:lnSpc>
              <a:spcBef>
                <a:spcPts val="1665"/>
              </a:spcBef>
            </a:pPr>
            <a:r>
              <a:rPr lang="ru-RU" sz="3200" spc="6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Регистрация участников команды</a:t>
            </a:r>
            <a:endParaRPr sz="32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380027" y="4094237"/>
            <a:ext cx="1494155" cy="1285875"/>
          </a:xfrm>
          <a:custGeom>
            <a:avLst/>
            <a:gdLst/>
            <a:ahLst/>
            <a:cxnLst/>
            <a:rect l="l" t="t" r="r" b="b"/>
            <a:pathLst>
              <a:path w="1494154" h="1285875">
                <a:moveTo>
                  <a:pt x="1493739" y="1285874"/>
                </a:moveTo>
                <a:lnTo>
                  <a:pt x="0" y="1285874"/>
                </a:lnTo>
                <a:lnTo>
                  <a:pt x="746869" y="0"/>
                </a:lnTo>
                <a:lnTo>
                  <a:pt x="1493739" y="1285874"/>
                </a:lnTo>
                <a:close/>
              </a:path>
            </a:pathLst>
          </a:custGeom>
          <a:solidFill>
            <a:srgbClr val="1C7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81851" y="4077366"/>
            <a:ext cx="1323975" cy="1323975"/>
          </a:xfrm>
          <a:custGeom>
            <a:avLst/>
            <a:gdLst/>
            <a:ahLst/>
            <a:cxnLst/>
            <a:rect l="l" t="t" r="r" b="b"/>
            <a:pathLst>
              <a:path w="1323975" h="1323975">
                <a:moveTo>
                  <a:pt x="661987" y="1323974"/>
                </a:moveTo>
                <a:lnTo>
                  <a:pt x="613293" y="1322181"/>
                </a:lnTo>
                <a:lnTo>
                  <a:pt x="564853" y="1316810"/>
                </a:lnTo>
                <a:lnTo>
                  <a:pt x="516940" y="1307889"/>
                </a:lnTo>
                <a:lnTo>
                  <a:pt x="469822" y="1295469"/>
                </a:lnTo>
                <a:lnTo>
                  <a:pt x="423745" y="1279618"/>
                </a:lnTo>
                <a:lnTo>
                  <a:pt x="378951" y="1260417"/>
                </a:lnTo>
                <a:lnTo>
                  <a:pt x="335690" y="1237971"/>
                </a:lnTo>
                <a:lnTo>
                  <a:pt x="294206" y="1212409"/>
                </a:lnTo>
                <a:lnTo>
                  <a:pt x="254715" y="1183865"/>
                </a:lnTo>
                <a:lnTo>
                  <a:pt x="217423" y="1152487"/>
                </a:lnTo>
                <a:lnTo>
                  <a:pt x="182541" y="1118451"/>
                </a:lnTo>
                <a:lnTo>
                  <a:pt x="150264" y="1081947"/>
                </a:lnTo>
                <a:lnTo>
                  <a:pt x="120759" y="1043169"/>
                </a:lnTo>
                <a:lnTo>
                  <a:pt x="94181" y="1002317"/>
                </a:lnTo>
                <a:lnTo>
                  <a:pt x="70681" y="959620"/>
                </a:lnTo>
                <a:lnTo>
                  <a:pt x="50390" y="915318"/>
                </a:lnTo>
                <a:lnTo>
                  <a:pt x="33412" y="869645"/>
                </a:lnTo>
                <a:lnTo>
                  <a:pt x="19838" y="822837"/>
                </a:lnTo>
                <a:lnTo>
                  <a:pt x="9744" y="775157"/>
                </a:lnTo>
                <a:lnTo>
                  <a:pt x="3187" y="726873"/>
                </a:lnTo>
                <a:lnTo>
                  <a:pt x="199" y="678238"/>
                </a:lnTo>
                <a:lnTo>
                  <a:pt x="0" y="661987"/>
                </a:lnTo>
                <a:lnTo>
                  <a:pt x="199" y="645736"/>
                </a:lnTo>
                <a:lnTo>
                  <a:pt x="3187" y="597101"/>
                </a:lnTo>
                <a:lnTo>
                  <a:pt x="9744" y="548817"/>
                </a:lnTo>
                <a:lnTo>
                  <a:pt x="19838" y="501137"/>
                </a:lnTo>
                <a:lnTo>
                  <a:pt x="33412" y="454329"/>
                </a:lnTo>
                <a:lnTo>
                  <a:pt x="50390" y="408655"/>
                </a:lnTo>
                <a:lnTo>
                  <a:pt x="70681" y="364354"/>
                </a:lnTo>
                <a:lnTo>
                  <a:pt x="94181" y="321657"/>
                </a:lnTo>
                <a:lnTo>
                  <a:pt x="120759" y="280805"/>
                </a:lnTo>
                <a:lnTo>
                  <a:pt x="150264" y="242027"/>
                </a:lnTo>
                <a:lnTo>
                  <a:pt x="182541" y="205523"/>
                </a:lnTo>
                <a:lnTo>
                  <a:pt x="217423" y="171486"/>
                </a:lnTo>
                <a:lnTo>
                  <a:pt x="254715" y="140108"/>
                </a:lnTo>
                <a:lnTo>
                  <a:pt x="294206" y="111564"/>
                </a:lnTo>
                <a:lnTo>
                  <a:pt x="335690" y="86002"/>
                </a:lnTo>
                <a:lnTo>
                  <a:pt x="378951" y="63557"/>
                </a:lnTo>
                <a:lnTo>
                  <a:pt x="423745" y="44355"/>
                </a:lnTo>
                <a:lnTo>
                  <a:pt x="469822" y="28504"/>
                </a:lnTo>
                <a:lnTo>
                  <a:pt x="516940" y="16085"/>
                </a:lnTo>
                <a:lnTo>
                  <a:pt x="564853" y="7164"/>
                </a:lnTo>
                <a:lnTo>
                  <a:pt x="613293" y="1793"/>
                </a:lnTo>
                <a:lnTo>
                  <a:pt x="661987" y="0"/>
                </a:lnTo>
                <a:lnTo>
                  <a:pt x="678238" y="199"/>
                </a:lnTo>
                <a:lnTo>
                  <a:pt x="726873" y="3187"/>
                </a:lnTo>
                <a:lnTo>
                  <a:pt x="775157" y="9744"/>
                </a:lnTo>
                <a:lnTo>
                  <a:pt x="822837" y="19838"/>
                </a:lnTo>
                <a:lnTo>
                  <a:pt x="869645" y="33412"/>
                </a:lnTo>
                <a:lnTo>
                  <a:pt x="915318" y="50390"/>
                </a:lnTo>
                <a:lnTo>
                  <a:pt x="959620" y="70681"/>
                </a:lnTo>
                <a:lnTo>
                  <a:pt x="1002317" y="94181"/>
                </a:lnTo>
                <a:lnTo>
                  <a:pt x="1043169" y="120759"/>
                </a:lnTo>
                <a:lnTo>
                  <a:pt x="1081947" y="150264"/>
                </a:lnTo>
                <a:lnTo>
                  <a:pt x="1118451" y="182541"/>
                </a:lnTo>
                <a:lnTo>
                  <a:pt x="1152487" y="217423"/>
                </a:lnTo>
                <a:lnTo>
                  <a:pt x="1183865" y="254715"/>
                </a:lnTo>
                <a:lnTo>
                  <a:pt x="1212409" y="294206"/>
                </a:lnTo>
                <a:lnTo>
                  <a:pt x="1237971" y="335690"/>
                </a:lnTo>
                <a:lnTo>
                  <a:pt x="1260417" y="378951"/>
                </a:lnTo>
                <a:lnTo>
                  <a:pt x="1279618" y="423745"/>
                </a:lnTo>
                <a:lnTo>
                  <a:pt x="1295469" y="469822"/>
                </a:lnTo>
                <a:lnTo>
                  <a:pt x="1307889" y="516940"/>
                </a:lnTo>
                <a:lnTo>
                  <a:pt x="1316810" y="564853"/>
                </a:lnTo>
                <a:lnTo>
                  <a:pt x="1322181" y="613293"/>
                </a:lnTo>
                <a:lnTo>
                  <a:pt x="1323974" y="661987"/>
                </a:lnTo>
                <a:lnTo>
                  <a:pt x="1323775" y="678238"/>
                </a:lnTo>
                <a:lnTo>
                  <a:pt x="1320787" y="726873"/>
                </a:lnTo>
                <a:lnTo>
                  <a:pt x="1314229" y="775157"/>
                </a:lnTo>
                <a:lnTo>
                  <a:pt x="1304136" y="822837"/>
                </a:lnTo>
                <a:lnTo>
                  <a:pt x="1290561" y="869645"/>
                </a:lnTo>
                <a:lnTo>
                  <a:pt x="1273583" y="915318"/>
                </a:lnTo>
                <a:lnTo>
                  <a:pt x="1253293" y="959620"/>
                </a:lnTo>
                <a:lnTo>
                  <a:pt x="1229793" y="1002317"/>
                </a:lnTo>
                <a:lnTo>
                  <a:pt x="1203215" y="1043169"/>
                </a:lnTo>
                <a:lnTo>
                  <a:pt x="1173710" y="1081947"/>
                </a:lnTo>
                <a:lnTo>
                  <a:pt x="1141433" y="1118451"/>
                </a:lnTo>
                <a:lnTo>
                  <a:pt x="1106551" y="1152487"/>
                </a:lnTo>
                <a:lnTo>
                  <a:pt x="1069259" y="1183865"/>
                </a:lnTo>
                <a:lnTo>
                  <a:pt x="1029767" y="1212409"/>
                </a:lnTo>
                <a:lnTo>
                  <a:pt x="988284" y="1237971"/>
                </a:lnTo>
                <a:lnTo>
                  <a:pt x="945023" y="1260417"/>
                </a:lnTo>
                <a:lnTo>
                  <a:pt x="900228" y="1279618"/>
                </a:lnTo>
                <a:lnTo>
                  <a:pt x="854152" y="1295469"/>
                </a:lnTo>
                <a:lnTo>
                  <a:pt x="807034" y="1307889"/>
                </a:lnTo>
                <a:lnTo>
                  <a:pt x="759121" y="1316810"/>
                </a:lnTo>
                <a:lnTo>
                  <a:pt x="710681" y="1322181"/>
                </a:lnTo>
                <a:lnTo>
                  <a:pt x="661987" y="1323974"/>
                </a:lnTo>
                <a:close/>
              </a:path>
            </a:pathLst>
          </a:custGeom>
          <a:solidFill>
            <a:srgbClr val="DB3C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500686" y="4077366"/>
            <a:ext cx="1323975" cy="1323975"/>
          </a:xfrm>
          <a:custGeom>
            <a:avLst/>
            <a:gdLst/>
            <a:ahLst/>
            <a:cxnLst/>
            <a:rect l="l" t="t" r="r" b="b"/>
            <a:pathLst>
              <a:path w="1323975" h="1323975">
                <a:moveTo>
                  <a:pt x="1323974" y="1323974"/>
                </a:moveTo>
                <a:lnTo>
                  <a:pt x="0" y="1323974"/>
                </a:lnTo>
                <a:lnTo>
                  <a:pt x="0" y="0"/>
                </a:lnTo>
                <a:lnTo>
                  <a:pt x="1323974" y="0"/>
                </a:lnTo>
                <a:lnTo>
                  <a:pt x="1323974" y="1323974"/>
                </a:lnTo>
                <a:close/>
              </a:path>
            </a:pathLst>
          </a:custGeom>
          <a:solidFill>
            <a:srgbClr val="FDBE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257896" y="2174381"/>
            <a:ext cx="7883782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7200" spc="-229" dirty="0">
                <a:solidFill>
                  <a:srgbClr val="202020"/>
                </a:solidFill>
                <a:latin typeface="Bahnschrift SemiBold SemiConden" panose="020B0502040204020203" pitchFamily="34" charset="0"/>
              </a:rPr>
              <a:t>Ваши действия</a:t>
            </a:r>
            <a:endParaRPr lang="ru-RU" sz="7200" dirty="0">
              <a:latin typeface="Bahnschrift SemiBold SemiConden" panose="020B0502040204020203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6000" y="850924"/>
            <a:ext cx="56134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- 2022» </a:t>
            </a:r>
            <a:endParaRPr lang="ru-RU" sz="14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431532" y="932323"/>
            <a:ext cx="184046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14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ГАУ ДПО «ИРО ПК»</a:t>
            </a:r>
            <a:endParaRPr lang="ru-RU" sz="1400" dirty="0">
              <a:latin typeface="Bahnschrift SemiBold SemiConden" panose="020B0502040204020203" pitchFamily="34" charset="0"/>
              <a:cs typeface="Microsoft Sans Serif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2122981" y="5937202"/>
            <a:ext cx="57150" cy="2080260"/>
          </a:xfrm>
          <a:custGeom>
            <a:avLst/>
            <a:gdLst/>
            <a:ahLst/>
            <a:cxnLst/>
            <a:rect l="l" t="t" r="r" b="b"/>
            <a:pathLst>
              <a:path w="57150" h="2080259">
                <a:moveTo>
                  <a:pt x="0" y="28109"/>
                </a:moveTo>
                <a:lnTo>
                  <a:pt x="2254" y="17195"/>
                </a:lnTo>
                <a:lnTo>
                  <a:pt x="8393" y="8257"/>
                </a:lnTo>
                <a:lnTo>
                  <a:pt x="17479" y="2218"/>
                </a:lnTo>
                <a:lnTo>
                  <a:pt x="28575" y="0"/>
                </a:lnTo>
                <a:lnTo>
                  <a:pt x="39670" y="2218"/>
                </a:lnTo>
                <a:lnTo>
                  <a:pt x="48756" y="8257"/>
                </a:lnTo>
                <a:lnTo>
                  <a:pt x="54895" y="17195"/>
                </a:lnTo>
                <a:lnTo>
                  <a:pt x="57150" y="28109"/>
                </a:lnTo>
                <a:lnTo>
                  <a:pt x="54895" y="39024"/>
                </a:lnTo>
                <a:lnTo>
                  <a:pt x="48756" y="47962"/>
                </a:lnTo>
                <a:lnTo>
                  <a:pt x="39670" y="54001"/>
                </a:lnTo>
                <a:lnTo>
                  <a:pt x="28575" y="56219"/>
                </a:lnTo>
                <a:lnTo>
                  <a:pt x="17479" y="54001"/>
                </a:lnTo>
                <a:lnTo>
                  <a:pt x="8393" y="47962"/>
                </a:lnTo>
                <a:lnTo>
                  <a:pt x="2254" y="39024"/>
                </a:lnTo>
                <a:lnTo>
                  <a:pt x="0" y="28109"/>
                </a:lnTo>
                <a:close/>
              </a:path>
              <a:path w="57150" h="2080259">
                <a:moveTo>
                  <a:pt x="0" y="140549"/>
                </a:moveTo>
                <a:lnTo>
                  <a:pt x="2254" y="129635"/>
                </a:lnTo>
                <a:lnTo>
                  <a:pt x="8393" y="120696"/>
                </a:lnTo>
                <a:lnTo>
                  <a:pt x="17479" y="114657"/>
                </a:lnTo>
                <a:lnTo>
                  <a:pt x="28575" y="112439"/>
                </a:lnTo>
                <a:lnTo>
                  <a:pt x="39670" y="114657"/>
                </a:lnTo>
                <a:lnTo>
                  <a:pt x="48756" y="120696"/>
                </a:lnTo>
                <a:lnTo>
                  <a:pt x="54895" y="129635"/>
                </a:lnTo>
                <a:lnTo>
                  <a:pt x="57150" y="140549"/>
                </a:lnTo>
                <a:lnTo>
                  <a:pt x="54895" y="151464"/>
                </a:lnTo>
                <a:lnTo>
                  <a:pt x="48756" y="160402"/>
                </a:lnTo>
                <a:lnTo>
                  <a:pt x="39670" y="166441"/>
                </a:lnTo>
                <a:lnTo>
                  <a:pt x="28575" y="168659"/>
                </a:lnTo>
                <a:lnTo>
                  <a:pt x="17479" y="166441"/>
                </a:lnTo>
                <a:lnTo>
                  <a:pt x="8393" y="160402"/>
                </a:lnTo>
                <a:lnTo>
                  <a:pt x="2254" y="151464"/>
                </a:lnTo>
                <a:lnTo>
                  <a:pt x="0" y="140549"/>
                </a:lnTo>
                <a:close/>
              </a:path>
              <a:path w="57150" h="2080259">
                <a:moveTo>
                  <a:pt x="0" y="252989"/>
                </a:moveTo>
                <a:lnTo>
                  <a:pt x="2254" y="242074"/>
                </a:lnTo>
                <a:lnTo>
                  <a:pt x="8393" y="233136"/>
                </a:lnTo>
                <a:lnTo>
                  <a:pt x="17479" y="227097"/>
                </a:lnTo>
                <a:lnTo>
                  <a:pt x="28575" y="224879"/>
                </a:lnTo>
                <a:lnTo>
                  <a:pt x="39670" y="227097"/>
                </a:lnTo>
                <a:lnTo>
                  <a:pt x="48756" y="233136"/>
                </a:lnTo>
                <a:lnTo>
                  <a:pt x="54895" y="242074"/>
                </a:lnTo>
                <a:lnTo>
                  <a:pt x="57150" y="252989"/>
                </a:lnTo>
                <a:lnTo>
                  <a:pt x="54895" y="263903"/>
                </a:lnTo>
                <a:lnTo>
                  <a:pt x="48756" y="272841"/>
                </a:lnTo>
                <a:lnTo>
                  <a:pt x="39670" y="278881"/>
                </a:lnTo>
                <a:lnTo>
                  <a:pt x="28575" y="281099"/>
                </a:lnTo>
                <a:lnTo>
                  <a:pt x="17479" y="278881"/>
                </a:lnTo>
                <a:lnTo>
                  <a:pt x="8393" y="272841"/>
                </a:lnTo>
                <a:lnTo>
                  <a:pt x="2254" y="263903"/>
                </a:lnTo>
                <a:lnTo>
                  <a:pt x="0" y="252989"/>
                </a:lnTo>
                <a:close/>
              </a:path>
              <a:path w="57150" h="2080259">
                <a:moveTo>
                  <a:pt x="0" y="365428"/>
                </a:moveTo>
                <a:lnTo>
                  <a:pt x="2254" y="354514"/>
                </a:lnTo>
                <a:lnTo>
                  <a:pt x="8393" y="345576"/>
                </a:lnTo>
                <a:lnTo>
                  <a:pt x="17479" y="339537"/>
                </a:lnTo>
                <a:lnTo>
                  <a:pt x="28575" y="337318"/>
                </a:lnTo>
                <a:lnTo>
                  <a:pt x="39670" y="339537"/>
                </a:lnTo>
                <a:lnTo>
                  <a:pt x="48756" y="345576"/>
                </a:lnTo>
                <a:lnTo>
                  <a:pt x="54895" y="354514"/>
                </a:lnTo>
                <a:lnTo>
                  <a:pt x="57150" y="365428"/>
                </a:lnTo>
                <a:lnTo>
                  <a:pt x="54895" y="376343"/>
                </a:lnTo>
                <a:lnTo>
                  <a:pt x="48756" y="385281"/>
                </a:lnTo>
                <a:lnTo>
                  <a:pt x="39670" y="391320"/>
                </a:lnTo>
                <a:lnTo>
                  <a:pt x="28575" y="393538"/>
                </a:lnTo>
                <a:lnTo>
                  <a:pt x="17479" y="391320"/>
                </a:lnTo>
                <a:lnTo>
                  <a:pt x="8393" y="385281"/>
                </a:lnTo>
                <a:lnTo>
                  <a:pt x="2254" y="376343"/>
                </a:lnTo>
                <a:lnTo>
                  <a:pt x="0" y="365428"/>
                </a:lnTo>
                <a:close/>
              </a:path>
              <a:path w="57150" h="2080259">
                <a:moveTo>
                  <a:pt x="0" y="477868"/>
                </a:moveTo>
                <a:lnTo>
                  <a:pt x="2254" y="466953"/>
                </a:lnTo>
                <a:lnTo>
                  <a:pt x="8393" y="458015"/>
                </a:lnTo>
                <a:lnTo>
                  <a:pt x="17479" y="451976"/>
                </a:lnTo>
                <a:lnTo>
                  <a:pt x="28575" y="449758"/>
                </a:lnTo>
                <a:lnTo>
                  <a:pt x="39670" y="451976"/>
                </a:lnTo>
                <a:lnTo>
                  <a:pt x="48756" y="458015"/>
                </a:lnTo>
                <a:lnTo>
                  <a:pt x="54895" y="466953"/>
                </a:lnTo>
                <a:lnTo>
                  <a:pt x="57150" y="477868"/>
                </a:lnTo>
                <a:lnTo>
                  <a:pt x="54895" y="488783"/>
                </a:lnTo>
                <a:lnTo>
                  <a:pt x="48756" y="497721"/>
                </a:lnTo>
                <a:lnTo>
                  <a:pt x="39670" y="503760"/>
                </a:lnTo>
                <a:lnTo>
                  <a:pt x="28575" y="505978"/>
                </a:lnTo>
                <a:lnTo>
                  <a:pt x="17479" y="503760"/>
                </a:lnTo>
                <a:lnTo>
                  <a:pt x="8393" y="497721"/>
                </a:lnTo>
                <a:lnTo>
                  <a:pt x="2254" y="488783"/>
                </a:lnTo>
                <a:lnTo>
                  <a:pt x="0" y="477868"/>
                </a:lnTo>
                <a:close/>
              </a:path>
              <a:path w="57150" h="2080259">
                <a:moveTo>
                  <a:pt x="0" y="590308"/>
                </a:moveTo>
                <a:lnTo>
                  <a:pt x="2254" y="579393"/>
                </a:lnTo>
                <a:lnTo>
                  <a:pt x="8393" y="570455"/>
                </a:lnTo>
                <a:lnTo>
                  <a:pt x="17479" y="564416"/>
                </a:lnTo>
                <a:lnTo>
                  <a:pt x="28575" y="562198"/>
                </a:lnTo>
                <a:lnTo>
                  <a:pt x="39670" y="564416"/>
                </a:lnTo>
                <a:lnTo>
                  <a:pt x="48756" y="570455"/>
                </a:lnTo>
                <a:lnTo>
                  <a:pt x="54895" y="579393"/>
                </a:lnTo>
                <a:lnTo>
                  <a:pt x="57150" y="590308"/>
                </a:lnTo>
                <a:lnTo>
                  <a:pt x="54895" y="601222"/>
                </a:lnTo>
                <a:lnTo>
                  <a:pt x="48756" y="610160"/>
                </a:lnTo>
                <a:lnTo>
                  <a:pt x="39670" y="616200"/>
                </a:lnTo>
                <a:lnTo>
                  <a:pt x="28575" y="618418"/>
                </a:lnTo>
                <a:lnTo>
                  <a:pt x="17479" y="616200"/>
                </a:lnTo>
                <a:lnTo>
                  <a:pt x="8393" y="610160"/>
                </a:lnTo>
                <a:lnTo>
                  <a:pt x="2254" y="601222"/>
                </a:lnTo>
                <a:lnTo>
                  <a:pt x="0" y="590308"/>
                </a:lnTo>
                <a:close/>
              </a:path>
              <a:path w="57150" h="2080259">
                <a:moveTo>
                  <a:pt x="0" y="702747"/>
                </a:moveTo>
                <a:lnTo>
                  <a:pt x="2254" y="691833"/>
                </a:lnTo>
                <a:lnTo>
                  <a:pt x="8393" y="682895"/>
                </a:lnTo>
                <a:lnTo>
                  <a:pt x="17479" y="676855"/>
                </a:lnTo>
                <a:lnTo>
                  <a:pt x="28575" y="674637"/>
                </a:lnTo>
                <a:lnTo>
                  <a:pt x="39670" y="676855"/>
                </a:lnTo>
                <a:lnTo>
                  <a:pt x="48756" y="682895"/>
                </a:lnTo>
                <a:lnTo>
                  <a:pt x="54895" y="691833"/>
                </a:lnTo>
                <a:lnTo>
                  <a:pt x="57150" y="702747"/>
                </a:lnTo>
                <a:lnTo>
                  <a:pt x="54895" y="713662"/>
                </a:lnTo>
                <a:lnTo>
                  <a:pt x="48756" y="722600"/>
                </a:lnTo>
                <a:lnTo>
                  <a:pt x="39670" y="728639"/>
                </a:lnTo>
                <a:lnTo>
                  <a:pt x="28575" y="730857"/>
                </a:lnTo>
                <a:lnTo>
                  <a:pt x="17479" y="728639"/>
                </a:lnTo>
                <a:lnTo>
                  <a:pt x="8393" y="722600"/>
                </a:lnTo>
                <a:lnTo>
                  <a:pt x="2254" y="713662"/>
                </a:lnTo>
                <a:lnTo>
                  <a:pt x="0" y="702747"/>
                </a:lnTo>
                <a:close/>
              </a:path>
              <a:path w="57150" h="2080259">
                <a:moveTo>
                  <a:pt x="0" y="815187"/>
                </a:moveTo>
                <a:lnTo>
                  <a:pt x="2254" y="804272"/>
                </a:lnTo>
                <a:lnTo>
                  <a:pt x="8393" y="795334"/>
                </a:lnTo>
                <a:lnTo>
                  <a:pt x="17479" y="789295"/>
                </a:lnTo>
                <a:lnTo>
                  <a:pt x="28575" y="787077"/>
                </a:lnTo>
                <a:lnTo>
                  <a:pt x="39670" y="789295"/>
                </a:lnTo>
                <a:lnTo>
                  <a:pt x="48756" y="795334"/>
                </a:lnTo>
                <a:lnTo>
                  <a:pt x="54895" y="804272"/>
                </a:lnTo>
                <a:lnTo>
                  <a:pt x="57150" y="815187"/>
                </a:lnTo>
                <a:lnTo>
                  <a:pt x="54895" y="826101"/>
                </a:lnTo>
                <a:lnTo>
                  <a:pt x="48756" y="835040"/>
                </a:lnTo>
                <a:lnTo>
                  <a:pt x="39670" y="841079"/>
                </a:lnTo>
                <a:lnTo>
                  <a:pt x="28575" y="843297"/>
                </a:lnTo>
                <a:lnTo>
                  <a:pt x="17479" y="841079"/>
                </a:lnTo>
                <a:lnTo>
                  <a:pt x="8393" y="835040"/>
                </a:lnTo>
                <a:lnTo>
                  <a:pt x="2254" y="826101"/>
                </a:lnTo>
                <a:lnTo>
                  <a:pt x="0" y="815187"/>
                </a:lnTo>
                <a:close/>
              </a:path>
              <a:path w="57150" h="2080259">
                <a:moveTo>
                  <a:pt x="0" y="927627"/>
                </a:moveTo>
                <a:lnTo>
                  <a:pt x="2254" y="916712"/>
                </a:lnTo>
                <a:lnTo>
                  <a:pt x="8393" y="907774"/>
                </a:lnTo>
                <a:lnTo>
                  <a:pt x="17479" y="901735"/>
                </a:lnTo>
                <a:lnTo>
                  <a:pt x="28575" y="899517"/>
                </a:lnTo>
                <a:lnTo>
                  <a:pt x="39670" y="901735"/>
                </a:lnTo>
                <a:lnTo>
                  <a:pt x="48756" y="907774"/>
                </a:lnTo>
                <a:lnTo>
                  <a:pt x="54895" y="916712"/>
                </a:lnTo>
                <a:lnTo>
                  <a:pt x="57150" y="927627"/>
                </a:lnTo>
                <a:lnTo>
                  <a:pt x="54895" y="938541"/>
                </a:lnTo>
                <a:lnTo>
                  <a:pt x="48756" y="947479"/>
                </a:lnTo>
                <a:lnTo>
                  <a:pt x="39670" y="953518"/>
                </a:lnTo>
                <a:lnTo>
                  <a:pt x="28575" y="955737"/>
                </a:lnTo>
                <a:lnTo>
                  <a:pt x="17479" y="953518"/>
                </a:lnTo>
                <a:lnTo>
                  <a:pt x="8393" y="947479"/>
                </a:lnTo>
                <a:lnTo>
                  <a:pt x="2254" y="938541"/>
                </a:lnTo>
                <a:lnTo>
                  <a:pt x="0" y="927627"/>
                </a:lnTo>
                <a:close/>
              </a:path>
              <a:path w="57150" h="2080259">
                <a:moveTo>
                  <a:pt x="0" y="1040066"/>
                </a:moveTo>
                <a:lnTo>
                  <a:pt x="2254" y="1029152"/>
                </a:lnTo>
                <a:lnTo>
                  <a:pt x="8393" y="1020214"/>
                </a:lnTo>
                <a:lnTo>
                  <a:pt x="17479" y="1014174"/>
                </a:lnTo>
                <a:lnTo>
                  <a:pt x="28575" y="1011956"/>
                </a:lnTo>
                <a:lnTo>
                  <a:pt x="39670" y="1014174"/>
                </a:lnTo>
                <a:lnTo>
                  <a:pt x="48756" y="1020214"/>
                </a:lnTo>
                <a:lnTo>
                  <a:pt x="54895" y="1029152"/>
                </a:lnTo>
                <a:lnTo>
                  <a:pt x="57150" y="1040066"/>
                </a:lnTo>
                <a:lnTo>
                  <a:pt x="54895" y="1050981"/>
                </a:lnTo>
                <a:lnTo>
                  <a:pt x="48756" y="1059919"/>
                </a:lnTo>
                <a:lnTo>
                  <a:pt x="39670" y="1065958"/>
                </a:lnTo>
                <a:lnTo>
                  <a:pt x="28575" y="1068176"/>
                </a:lnTo>
                <a:lnTo>
                  <a:pt x="17479" y="1065958"/>
                </a:lnTo>
                <a:lnTo>
                  <a:pt x="8393" y="1059919"/>
                </a:lnTo>
                <a:lnTo>
                  <a:pt x="2254" y="1050981"/>
                </a:lnTo>
                <a:lnTo>
                  <a:pt x="0" y="1040066"/>
                </a:lnTo>
                <a:close/>
              </a:path>
              <a:path w="57150" h="2080259">
                <a:moveTo>
                  <a:pt x="0" y="1152506"/>
                </a:moveTo>
                <a:lnTo>
                  <a:pt x="2254" y="1141591"/>
                </a:lnTo>
                <a:lnTo>
                  <a:pt x="8393" y="1132653"/>
                </a:lnTo>
                <a:lnTo>
                  <a:pt x="17479" y="1126614"/>
                </a:lnTo>
                <a:lnTo>
                  <a:pt x="28575" y="1124396"/>
                </a:lnTo>
                <a:lnTo>
                  <a:pt x="39670" y="1126614"/>
                </a:lnTo>
                <a:lnTo>
                  <a:pt x="48756" y="1132653"/>
                </a:lnTo>
                <a:lnTo>
                  <a:pt x="54895" y="1141591"/>
                </a:lnTo>
                <a:lnTo>
                  <a:pt x="57150" y="1152506"/>
                </a:lnTo>
                <a:lnTo>
                  <a:pt x="54895" y="1163420"/>
                </a:lnTo>
                <a:lnTo>
                  <a:pt x="48756" y="1172359"/>
                </a:lnTo>
                <a:lnTo>
                  <a:pt x="39670" y="1178398"/>
                </a:lnTo>
                <a:lnTo>
                  <a:pt x="28575" y="1180616"/>
                </a:lnTo>
                <a:lnTo>
                  <a:pt x="17479" y="1178398"/>
                </a:lnTo>
                <a:lnTo>
                  <a:pt x="8393" y="1172359"/>
                </a:lnTo>
                <a:lnTo>
                  <a:pt x="2254" y="1163420"/>
                </a:lnTo>
                <a:lnTo>
                  <a:pt x="0" y="1152506"/>
                </a:lnTo>
                <a:close/>
              </a:path>
              <a:path w="57150" h="2080259">
                <a:moveTo>
                  <a:pt x="0" y="1264946"/>
                </a:moveTo>
                <a:lnTo>
                  <a:pt x="2254" y="1254031"/>
                </a:lnTo>
                <a:lnTo>
                  <a:pt x="8393" y="1245093"/>
                </a:lnTo>
                <a:lnTo>
                  <a:pt x="17479" y="1239054"/>
                </a:lnTo>
                <a:lnTo>
                  <a:pt x="28575" y="1236836"/>
                </a:lnTo>
                <a:lnTo>
                  <a:pt x="39670" y="1239054"/>
                </a:lnTo>
                <a:lnTo>
                  <a:pt x="48756" y="1245093"/>
                </a:lnTo>
                <a:lnTo>
                  <a:pt x="54895" y="1254031"/>
                </a:lnTo>
                <a:lnTo>
                  <a:pt x="57150" y="1264946"/>
                </a:lnTo>
                <a:lnTo>
                  <a:pt x="54895" y="1275860"/>
                </a:lnTo>
                <a:lnTo>
                  <a:pt x="48756" y="1284798"/>
                </a:lnTo>
                <a:lnTo>
                  <a:pt x="39670" y="1290837"/>
                </a:lnTo>
                <a:lnTo>
                  <a:pt x="28575" y="1293055"/>
                </a:lnTo>
                <a:lnTo>
                  <a:pt x="17479" y="1290837"/>
                </a:lnTo>
                <a:lnTo>
                  <a:pt x="8393" y="1284798"/>
                </a:lnTo>
                <a:lnTo>
                  <a:pt x="2254" y="1275860"/>
                </a:lnTo>
                <a:lnTo>
                  <a:pt x="0" y="1264946"/>
                </a:lnTo>
                <a:close/>
              </a:path>
              <a:path w="57150" h="2080259">
                <a:moveTo>
                  <a:pt x="0" y="1377385"/>
                </a:moveTo>
                <a:lnTo>
                  <a:pt x="2254" y="1366471"/>
                </a:lnTo>
                <a:lnTo>
                  <a:pt x="8393" y="1357533"/>
                </a:lnTo>
                <a:lnTo>
                  <a:pt x="17479" y="1351493"/>
                </a:lnTo>
                <a:lnTo>
                  <a:pt x="28575" y="1349275"/>
                </a:lnTo>
                <a:lnTo>
                  <a:pt x="39670" y="1351493"/>
                </a:lnTo>
                <a:lnTo>
                  <a:pt x="48756" y="1357533"/>
                </a:lnTo>
                <a:lnTo>
                  <a:pt x="54895" y="1366471"/>
                </a:lnTo>
                <a:lnTo>
                  <a:pt x="57150" y="1377385"/>
                </a:lnTo>
                <a:lnTo>
                  <a:pt x="54895" y="1388300"/>
                </a:lnTo>
                <a:lnTo>
                  <a:pt x="48756" y="1397238"/>
                </a:lnTo>
                <a:lnTo>
                  <a:pt x="39670" y="1403277"/>
                </a:lnTo>
                <a:lnTo>
                  <a:pt x="28575" y="1405495"/>
                </a:lnTo>
                <a:lnTo>
                  <a:pt x="17479" y="1403277"/>
                </a:lnTo>
                <a:lnTo>
                  <a:pt x="8393" y="1397238"/>
                </a:lnTo>
                <a:lnTo>
                  <a:pt x="2254" y="1388300"/>
                </a:lnTo>
                <a:lnTo>
                  <a:pt x="0" y="1377385"/>
                </a:lnTo>
                <a:close/>
              </a:path>
              <a:path w="57150" h="2080259">
                <a:moveTo>
                  <a:pt x="0" y="1489825"/>
                </a:moveTo>
                <a:lnTo>
                  <a:pt x="2254" y="1478910"/>
                </a:lnTo>
                <a:lnTo>
                  <a:pt x="8393" y="1469972"/>
                </a:lnTo>
                <a:lnTo>
                  <a:pt x="17479" y="1463933"/>
                </a:lnTo>
                <a:lnTo>
                  <a:pt x="28575" y="1461715"/>
                </a:lnTo>
                <a:lnTo>
                  <a:pt x="39670" y="1463933"/>
                </a:lnTo>
                <a:lnTo>
                  <a:pt x="48756" y="1469972"/>
                </a:lnTo>
                <a:lnTo>
                  <a:pt x="54895" y="1478910"/>
                </a:lnTo>
                <a:lnTo>
                  <a:pt x="57150" y="1489825"/>
                </a:lnTo>
                <a:lnTo>
                  <a:pt x="54895" y="1500739"/>
                </a:lnTo>
                <a:lnTo>
                  <a:pt x="48756" y="1509677"/>
                </a:lnTo>
                <a:lnTo>
                  <a:pt x="39670" y="1515717"/>
                </a:lnTo>
                <a:lnTo>
                  <a:pt x="28575" y="1517935"/>
                </a:lnTo>
                <a:lnTo>
                  <a:pt x="17479" y="1515717"/>
                </a:lnTo>
                <a:lnTo>
                  <a:pt x="8393" y="1509677"/>
                </a:lnTo>
                <a:lnTo>
                  <a:pt x="2254" y="1500739"/>
                </a:lnTo>
                <a:lnTo>
                  <a:pt x="0" y="1489825"/>
                </a:lnTo>
                <a:close/>
              </a:path>
              <a:path w="57150" h="2080259">
                <a:moveTo>
                  <a:pt x="0" y="1602265"/>
                </a:moveTo>
                <a:lnTo>
                  <a:pt x="2254" y="1591350"/>
                </a:lnTo>
                <a:lnTo>
                  <a:pt x="8393" y="1582412"/>
                </a:lnTo>
                <a:lnTo>
                  <a:pt x="17479" y="1576373"/>
                </a:lnTo>
                <a:lnTo>
                  <a:pt x="28575" y="1574155"/>
                </a:lnTo>
                <a:lnTo>
                  <a:pt x="39670" y="1576373"/>
                </a:lnTo>
                <a:lnTo>
                  <a:pt x="48756" y="1582412"/>
                </a:lnTo>
                <a:lnTo>
                  <a:pt x="54895" y="1591350"/>
                </a:lnTo>
                <a:lnTo>
                  <a:pt x="57150" y="1602265"/>
                </a:lnTo>
                <a:lnTo>
                  <a:pt x="54895" y="1613179"/>
                </a:lnTo>
                <a:lnTo>
                  <a:pt x="48756" y="1622117"/>
                </a:lnTo>
                <a:lnTo>
                  <a:pt x="39670" y="1628156"/>
                </a:lnTo>
                <a:lnTo>
                  <a:pt x="28575" y="1630374"/>
                </a:lnTo>
                <a:lnTo>
                  <a:pt x="17479" y="1628156"/>
                </a:lnTo>
                <a:lnTo>
                  <a:pt x="8393" y="1622117"/>
                </a:lnTo>
                <a:lnTo>
                  <a:pt x="2254" y="1613179"/>
                </a:lnTo>
                <a:lnTo>
                  <a:pt x="0" y="1602265"/>
                </a:lnTo>
                <a:close/>
              </a:path>
              <a:path w="57150" h="2080259">
                <a:moveTo>
                  <a:pt x="0" y="1714704"/>
                </a:moveTo>
                <a:lnTo>
                  <a:pt x="2254" y="1703790"/>
                </a:lnTo>
                <a:lnTo>
                  <a:pt x="8393" y="1694852"/>
                </a:lnTo>
                <a:lnTo>
                  <a:pt x="17479" y="1688812"/>
                </a:lnTo>
                <a:lnTo>
                  <a:pt x="28575" y="1686594"/>
                </a:lnTo>
                <a:lnTo>
                  <a:pt x="39670" y="1688812"/>
                </a:lnTo>
                <a:lnTo>
                  <a:pt x="48756" y="1694852"/>
                </a:lnTo>
                <a:lnTo>
                  <a:pt x="54895" y="1703790"/>
                </a:lnTo>
                <a:lnTo>
                  <a:pt x="57150" y="1714704"/>
                </a:lnTo>
                <a:lnTo>
                  <a:pt x="54895" y="1725619"/>
                </a:lnTo>
                <a:lnTo>
                  <a:pt x="48756" y="1734557"/>
                </a:lnTo>
                <a:lnTo>
                  <a:pt x="39670" y="1740596"/>
                </a:lnTo>
                <a:lnTo>
                  <a:pt x="28575" y="1742814"/>
                </a:lnTo>
                <a:lnTo>
                  <a:pt x="17479" y="1740596"/>
                </a:lnTo>
                <a:lnTo>
                  <a:pt x="8393" y="1734557"/>
                </a:lnTo>
                <a:lnTo>
                  <a:pt x="2254" y="1725619"/>
                </a:lnTo>
                <a:lnTo>
                  <a:pt x="0" y="1714704"/>
                </a:lnTo>
                <a:close/>
              </a:path>
              <a:path w="57150" h="2080259">
                <a:moveTo>
                  <a:pt x="0" y="1827144"/>
                </a:moveTo>
                <a:lnTo>
                  <a:pt x="2254" y="1816229"/>
                </a:lnTo>
                <a:lnTo>
                  <a:pt x="8393" y="1807291"/>
                </a:lnTo>
                <a:lnTo>
                  <a:pt x="17479" y="1801252"/>
                </a:lnTo>
                <a:lnTo>
                  <a:pt x="28575" y="1799034"/>
                </a:lnTo>
                <a:lnTo>
                  <a:pt x="39670" y="1801252"/>
                </a:lnTo>
                <a:lnTo>
                  <a:pt x="48756" y="1807291"/>
                </a:lnTo>
                <a:lnTo>
                  <a:pt x="54895" y="1816229"/>
                </a:lnTo>
                <a:lnTo>
                  <a:pt x="57150" y="1827144"/>
                </a:lnTo>
                <a:lnTo>
                  <a:pt x="54895" y="1838058"/>
                </a:lnTo>
                <a:lnTo>
                  <a:pt x="48756" y="1846996"/>
                </a:lnTo>
                <a:lnTo>
                  <a:pt x="39670" y="1853036"/>
                </a:lnTo>
                <a:lnTo>
                  <a:pt x="28575" y="1855254"/>
                </a:lnTo>
                <a:lnTo>
                  <a:pt x="17479" y="1853036"/>
                </a:lnTo>
                <a:lnTo>
                  <a:pt x="8393" y="1846996"/>
                </a:lnTo>
                <a:lnTo>
                  <a:pt x="2254" y="1838058"/>
                </a:lnTo>
                <a:lnTo>
                  <a:pt x="0" y="1827144"/>
                </a:lnTo>
                <a:close/>
              </a:path>
              <a:path w="57150" h="2080259">
                <a:moveTo>
                  <a:pt x="0" y="1939583"/>
                </a:moveTo>
                <a:lnTo>
                  <a:pt x="2254" y="1928669"/>
                </a:lnTo>
                <a:lnTo>
                  <a:pt x="8393" y="1919731"/>
                </a:lnTo>
                <a:lnTo>
                  <a:pt x="17479" y="1913692"/>
                </a:lnTo>
                <a:lnTo>
                  <a:pt x="28575" y="1911474"/>
                </a:lnTo>
                <a:lnTo>
                  <a:pt x="39670" y="1913692"/>
                </a:lnTo>
                <a:lnTo>
                  <a:pt x="48756" y="1919731"/>
                </a:lnTo>
                <a:lnTo>
                  <a:pt x="54895" y="1928669"/>
                </a:lnTo>
                <a:lnTo>
                  <a:pt x="57150" y="1939583"/>
                </a:lnTo>
                <a:lnTo>
                  <a:pt x="54895" y="1950498"/>
                </a:lnTo>
                <a:lnTo>
                  <a:pt x="48756" y="1959436"/>
                </a:lnTo>
                <a:lnTo>
                  <a:pt x="39670" y="1965475"/>
                </a:lnTo>
                <a:lnTo>
                  <a:pt x="28575" y="1967693"/>
                </a:lnTo>
                <a:lnTo>
                  <a:pt x="17479" y="1965475"/>
                </a:lnTo>
                <a:lnTo>
                  <a:pt x="8393" y="1959436"/>
                </a:lnTo>
                <a:lnTo>
                  <a:pt x="2254" y="1950498"/>
                </a:lnTo>
                <a:lnTo>
                  <a:pt x="0" y="1939583"/>
                </a:lnTo>
                <a:close/>
              </a:path>
              <a:path w="57150" h="2080259">
                <a:moveTo>
                  <a:pt x="0" y="2052023"/>
                </a:moveTo>
                <a:lnTo>
                  <a:pt x="2254" y="2041109"/>
                </a:lnTo>
                <a:lnTo>
                  <a:pt x="8393" y="2032170"/>
                </a:lnTo>
                <a:lnTo>
                  <a:pt x="17479" y="2026131"/>
                </a:lnTo>
                <a:lnTo>
                  <a:pt x="28575" y="2023913"/>
                </a:lnTo>
                <a:lnTo>
                  <a:pt x="39670" y="2026131"/>
                </a:lnTo>
                <a:lnTo>
                  <a:pt x="48756" y="2032170"/>
                </a:lnTo>
                <a:lnTo>
                  <a:pt x="54895" y="2041109"/>
                </a:lnTo>
                <a:lnTo>
                  <a:pt x="57150" y="2052023"/>
                </a:lnTo>
                <a:lnTo>
                  <a:pt x="54895" y="2062938"/>
                </a:lnTo>
                <a:lnTo>
                  <a:pt x="48756" y="2071876"/>
                </a:lnTo>
                <a:lnTo>
                  <a:pt x="39670" y="2077915"/>
                </a:lnTo>
                <a:lnTo>
                  <a:pt x="28575" y="2080133"/>
                </a:lnTo>
                <a:lnTo>
                  <a:pt x="17479" y="2077915"/>
                </a:lnTo>
                <a:lnTo>
                  <a:pt x="8393" y="2071876"/>
                </a:lnTo>
                <a:lnTo>
                  <a:pt x="2254" y="2062938"/>
                </a:lnTo>
                <a:lnTo>
                  <a:pt x="0" y="2052023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104146" y="5937202"/>
            <a:ext cx="57150" cy="2080260"/>
          </a:xfrm>
          <a:custGeom>
            <a:avLst/>
            <a:gdLst/>
            <a:ahLst/>
            <a:cxnLst/>
            <a:rect l="l" t="t" r="r" b="b"/>
            <a:pathLst>
              <a:path w="57150" h="2080259">
                <a:moveTo>
                  <a:pt x="0" y="28109"/>
                </a:moveTo>
                <a:lnTo>
                  <a:pt x="2254" y="17195"/>
                </a:lnTo>
                <a:lnTo>
                  <a:pt x="8393" y="8257"/>
                </a:lnTo>
                <a:lnTo>
                  <a:pt x="17479" y="2218"/>
                </a:lnTo>
                <a:lnTo>
                  <a:pt x="28575" y="0"/>
                </a:lnTo>
                <a:lnTo>
                  <a:pt x="39670" y="2218"/>
                </a:lnTo>
                <a:lnTo>
                  <a:pt x="48756" y="8257"/>
                </a:lnTo>
                <a:lnTo>
                  <a:pt x="54895" y="17195"/>
                </a:lnTo>
                <a:lnTo>
                  <a:pt x="57150" y="28109"/>
                </a:lnTo>
                <a:lnTo>
                  <a:pt x="54895" y="39024"/>
                </a:lnTo>
                <a:lnTo>
                  <a:pt x="48756" y="47962"/>
                </a:lnTo>
                <a:lnTo>
                  <a:pt x="39670" y="54001"/>
                </a:lnTo>
                <a:lnTo>
                  <a:pt x="28575" y="56219"/>
                </a:lnTo>
                <a:lnTo>
                  <a:pt x="17479" y="54001"/>
                </a:lnTo>
                <a:lnTo>
                  <a:pt x="8393" y="47962"/>
                </a:lnTo>
                <a:lnTo>
                  <a:pt x="2254" y="39024"/>
                </a:lnTo>
                <a:lnTo>
                  <a:pt x="0" y="28109"/>
                </a:lnTo>
                <a:close/>
              </a:path>
              <a:path w="57150" h="2080259">
                <a:moveTo>
                  <a:pt x="0" y="140549"/>
                </a:moveTo>
                <a:lnTo>
                  <a:pt x="2254" y="129635"/>
                </a:lnTo>
                <a:lnTo>
                  <a:pt x="8393" y="120696"/>
                </a:lnTo>
                <a:lnTo>
                  <a:pt x="17479" y="114657"/>
                </a:lnTo>
                <a:lnTo>
                  <a:pt x="28575" y="112439"/>
                </a:lnTo>
                <a:lnTo>
                  <a:pt x="39670" y="114657"/>
                </a:lnTo>
                <a:lnTo>
                  <a:pt x="48756" y="120696"/>
                </a:lnTo>
                <a:lnTo>
                  <a:pt x="54895" y="129635"/>
                </a:lnTo>
                <a:lnTo>
                  <a:pt x="57150" y="140549"/>
                </a:lnTo>
                <a:lnTo>
                  <a:pt x="54895" y="151464"/>
                </a:lnTo>
                <a:lnTo>
                  <a:pt x="48756" y="160402"/>
                </a:lnTo>
                <a:lnTo>
                  <a:pt x="39670" y="166441"/>
                </a:lnTo>
                <a:lnTo>
                  <a:pt x="28575" y="168659"/>
                </a:lnTo>
                <a:lnTo>
                  <a:pt x="17479" y="166441"/>
                </a:lnTo>
                <a:lnTo>
                  <a:pt x="8393" y="160402"/>
                </a:lnTo>
                <a:lnTo>
                  <a:pt x="2254" y="151464"/>
                </a:lnTo>
                <a:lnTo>
                  <a:pt x="0" y="140549"/>
                </a:lnTo>
                <a:close/>
              </a:path>
              <a:path w="57150" h="2080259">
                <a:moveTo>
                  <a:pt x="0" y="252989"/>
                </a:moveTo>
                <a:lnTo>
                  <a:pt x="2254" y="242074"/>
                </a:lnTo>
                <a:lnTo>
                  <a:pt x="8393" y="233136"/>
                </a:lnTo>
                <a:lnTo>
                  <a:pt x="17479" y="227097"/>
                </a:lnTo>
                <a:lnTo>
                  <a:pt x="28575" y="224879"/>
                </a:lnTo>
                <a:lnTo>
                  <a:pt x="39670" y="227097"/>
                </a:lnTo>
                <a:lnTo>
                  <a:pt x="48756" y="233136"/>
                </a:lnTo>
                <a:lnTo>
                  <a:pt x="54895" y="242074"/>
                </a:lnTo>
                <a:lnTo>
                  <a:pt x="57150" y="252989"/>
                </a:lnTo>
                <a:lnTo>
                  <a:pt x="54895" y="263903"/>
                </a:lnTo>
                <a:lnTo>
                  <a:pt x="48756" y="272841"/>
                </a:lnTo>
                <a:lnTo>
                  <a:pt x="39670" y="278881"/>
                </a:lnTo>
                <a:lnTo>
                  <a:pt x="28575" y="281099"/>
                </a:lnTo>
                <a:lnTo>
                  <a:pt x="17479" y="278881"/>
                </a:lnTo>
                <a:lnTo>
                  <a:pt x="8393" y="272841"/>
                </a:lnTo>
                <a:lnTo>
                  <a:pt x="2254" y="263903"/>
                </a:lnTo>
                <a:lnTo>
                  <a:pt x="0" y="252989"/>
                </a:lnTo>
                <a:close/>
              </a:path>
              <a:path w="57150" h="2080259">
                <a:moveTo>
                  <a:pt x="0" y="365428"/>
                </a:moveTo>
                <a:lnTo>
                  <a:pt x="2254" y="354514"/>
                </a:lnTo>
                <a:lnTo>
                  <a:pt x="8393" y="345576"/>
                </a:lnTo>
                <a:lnTo>
                  <a:pt x="17479" y="339537"/>
                </a:lnTo>
                <a:lnTo>
                  <a:pt x="28575" y="337318"/>
                </a:lnTo>
                <a:lnTo>
                  <a:pt x="39670" y="339537"/>
                </a:lnTo>
                <a:lnTo>
                  <a:pt x="48756" y="345576"/>
                </a:lnTo>
                <a:lnTo>
                  <a:pt x="54895" y="354514"/>
                </a:lnTo>
                <a:lnTo>
                  <a:pt x="57150" y="365428"/>
                </a:lnTo>
                <a:lnTo>
                  <a:pt x="54895" y="376343"/>
                </a:lnTo>
                <a:lnTo>
                  <a:pt x="48756" y="385281"/>
                </a:lnTo>
                <a:lnTo>
                  <a:pt x="39670" y="391320"/>
                </a:lnTo>
                <a:lnTo>
                  <a:pt x="28575" y="393538"/>
                </a:lnTo>
                <a:lnTo>
                  <a:pt x="17479" y="391320"/>
                </a:lnTo>
                <a:lnTo>
                  <a:pt x="8393" y="385281"/>
                </a:lnTo>
                <a:lnTo>
                  <a:pt x="2254" y="376343"/>
                </a:lnTo>
                <a:lnTo>
                  <a:pt x="0" y="365428"/>
                </a:lnTo>
                <a:close/>
              </a:path>
              <a:path w="57150" h="2080259">
                <a:moveTo>
                  <a:pt x="0" y="477868"/>
                </a:moveTo>
                <a:lnTo>
                  <a:pt x="2254" y="466953"/>
                </a:lnTo>
                <a:lnTo>
                  <a:pt x="8393" y="458015"/>
                </a:lnTo>
                <a:lnTo>
                  <a:pt x="17479" y="451976"/>
                </a:lnTo>
                <a:lnTo>
                  <a:pt x="28575" y="449758"/>
                </a:lnTo>
                <a:lnTo>
                  <a:pt x="39670" y="451976"/>
                </a:lnTo>
                <a:lnTo>
                  <a:pt x="48756" y="458015"/>
                </a:lnTo>
                <a:lnTo>
                  <a:pt x="54895" y="466953"/>
                </a:lnTo>
                <a:lnTo>
                  <a:pt x="57150" y="477868"/>
                </a:lnTo>
                <a:lnTo>
                  <a:pt x="54895" y="488783"/>
                </a:lnTo>
                <a:lnTo>
                  <a:pt x="48756" y="497721"/>
                </a:lnTo>
                <a:lnTo>
                  <a:pt x="39670" y="503760"/>
                </a:lnTo>
                <a:lnTo>
                  <a:pt x="28575" y="505978"/>
                </a:lnTo>
                <a:lnTo>
                  <a:pt x="17479" y="503760"/>
                </a:lnTo>
                <a:lnTo>
                  <a:pt x="8393" y="497721"/>
                </a:lnTo>
                <a:lnTo>
                  <a:pt x="2254" y="488783"/>
                </a:lnTo>
                <a:lnTo>
                  <a:pt x="0" y="477868"/>
                </a:lnTo>
                <a:close/>
              </a:path>
              <a:path w="57150" h="2080259">
                <a:moveTo>
                  <a:pt x="0" y="590308"/>
                </a:moveTo>
                <a:lnTo>
                  <a:pt x="2254" y="579393"/>
                </a:lnTo>
                <a:lnTo>
                  <a:pt x="8393" y="570455"/>
                </a:lnTo>
                <a:lnTo>
                  <a:pt x="17479" y="564416"/>
                </a:lnTo>
                <a:lnTo>
                  <a:pt x="28575" y="562198"/>
                </a:lnTo>
                <a:lnTo>
                  <a:pt x="39670" y="564416"/>
                </a:lnTo>
                <a:lnTo>
                  <a:pt x="48756" y="570455"/>
                </a:lnTo>
                <a:lnTo>
                  <a:pt x="54895" y="579393"/>
                </a:lnTo>
                <a:lnTo>
                  <a:pt x="57150" y="590308"/>
                </a:lnTo>
                <a:lnTo>
                  <a:pt x="54895" y="601222"/>
                </a:lnTo>
                <a:lnTo>
                  <a:pt x="48756" y="610160"/>
                </a:lnTo>
                <a:lnTo>
                  <a:pt x="39670" y="616200"/>
                </a:lnTo>
                <a:lnTo>
                  <a:pt x="28575" y="618418"/>
                </a:lnTo>
                <a:lnTo>
                  <a:pt x="17479" y="616200"/>
                </a:lnTo>
                <a:lnTo>
                  <a:pt x="8393" y="610160"/>
                </a:lnTo>
                <a:lnTo>
                  <a:pt x="2254" y="601222"/>
                </a:lnTo>
                <a:lnTo>
                  <a:pt x="0" y="590308"/>
                </a:lnTo>
                <a:close/>
              </a:path>
              <a:path w="57150" h="2080259">
                <a:moveTo>
                  <a:pt x="0" y="702747"/>
                </a:moveTo>
                <a:lnTo>
                  <a:pt x="2254" y="691833"/>
                </a:lnTo>
                <a:lnTo>
                  <a:pt x="8393" y="682895"/>
                </a:lnTo>
                <a:lnTo>
                  <a:pt x="17479" y="676855"/>
                </a:lnTo>
                <a:lnTo>
                  <a:pt x="28575" y="674637"/>
                </a:lnTo>
                <a:lnTo>
                  <a:pt x="39670" y="676855"/>
                </a:lnTo>
                <a:lnTo>
                  <a:pt x="48756" y="682895"/>
                </a:lnTo>
                <a:lnTo>
                  <a:pt x="54895" y="691833"/>
                </a:lnTo>
                <a:lnTo>
                  <a:pt x="57150" y="702747"/>
                </a:lnTo>
                <a:lnTo>
                  <a:pt x="54895" y="713662"/>
                </a:lnTo>
                <a:lnTo>
                  <a:pt x="48756" y="722600"/>
                </a:lnTo>
                <a:lnTo>
                  <a:pt x="39670" y="728639"/>
                </a:lnTo>
                <a:lnTo>
                  <a:pt x="28575" y="730857"/>
                </a:lnTo>
                <a:lnTo>
                  <a:pt x="17479" y="728639"/>
                </a:lnTo>
                <a:lnTo>
                  <a:pt x="8393" y="722600"/>
                </a:lnTo>
                <a:lnTo>
                  <a:pt x="2254" y="713662"/>
                </a:lnTo>
                <a:lnTo>
                  <a:pt x="0" y="702747"/>
                </a:lnTo>
                <a:close/>
              </a:path>
              <a:path w="57150" h="2080259">
                <a:moveTo>
                  <a:pt x="0" y="815187"/>
                </a:moveTo>
                <a:lnTo>
                  <a:pt x="2254" y="804272"/>
                </a:lnTo>
                <a:lnTo>
                  <a:pt x="8393" y="795334"/>
                </a:lnTo>
                <a:lnTo>
                  <a:pt x="17479" y="789295"/>
                </a:lnTo>
                <a:lnTo>
                  <a:pt x="28575" y="787077"/>
                </a:lnTo>
                <a:lnTo>
                  <a:pt x="39670" y="789295"/>
                </a:lnTo>
                <a:lnTo>
                  <a:pt x="48756" y="795334"/>
                </a:lnTo>
                <a:lnTo>
                  <a:pt x="54895" y="804272"/>
                </a:lnTo>
                <a:lnTo>
                  <a:pt x="57150" y="815187"/>
                </a:lnTo>
                <a:lnTo>
                  <a:pt x="54895" y="826101"/>
                </a:lnTo>
                <a:lnTo>
                  <a:pt x="48756" y="835040"/>
                </a:lnTo>
                <a:lnTo>
                  <a:pt x="39670" y="841079"/>
                </a:lnTo>
                <a:lnTo>
                  <a:pt x="28575" y="843297"/>
                </a:lnTo>
                <a:lnTo>
                  <a:pt x="17479" y="841079"/>
                </a:lnTo>
                <a:lnTo>
                  <a:pt x="8393" y="835040"/>
                </a:lnTo>
                <a:lnTo>
                  <a:pt x="2254" y="826101"/>
                </a:lnTo>
                <a:lnTo>
                  <a:pt x="0" y="815187"/>
                </a:lnTo>
                <a:close/>
              </a:path>
              <a:path w="57150" h="2080259">
                <a:moveTo>
                  <a:pt x="0" y="927627"/>
                </a:moveTo>
                <a:lnTo>
                  <a:pt x="2254" y="916712"/>
                </a:lnTo>
                <a:lnTo>
                  <a:pt x="8393" y="907774"/>
                </a:lnTo>
                <a:lnTo>
                  <a:pt x="17479" y="901735"/>
                </a:lnTo>
                <a:lnTo>
                  <a:pt x="28575" y="899517"/>
                </a:lnTo>
                <a:lnTo>
                  <a:pt x="39670" y="901735"/>
                </a:lnTo>
                <a:lnTo>
                  <a:pt x="48756" y="907774"/>
                </a:lnTo>
                <a:lnTo>
                  <a:pt x="54895" y="916712"/>
                </a:lnTo>
                <a:lnTo>
                  <a:pt x="57150" y="927627"/>
                </a:lnTo>
                <a:lnTo>
                  <a:pt x="54895" y="938541"/>
                </a:lnTo>
                <a:lnTo>
                  <a:pt x="48756" y="947479"/>
                </a:lnTo>
                <a:lnTo>
                  <a:pt x="39670" y="953518"/>
                </a:lnTo>
                <a:lnTo>
                  <a:pt x="28575" y="955737"/>
                </a:lnTo>
                <a:lnTo>
                  <a:pt x="17479" y="953518"/>
                </a:lnTo>
                <a:lnTo>
                  <a:pt x="8393" y="947479"/>
                </a:lnTo>
                <a:lnTo>
                  <a:pt x="2254" y="938541"/>
                </a:lnTo>
                <a:lnTo>
                  <a:pt x="0" y="927627"/>
                </a:lnTo>
                <a:close/>
              </a:path>
              <a:path w="57150" h="2080259">
                <a:moveTo>
                  <a:pt x="0" y="1040066"/>
                </a:moveTo>
                <a:lnTo>
                  <a:pt x="2254" y="1029152"/>
                </a:lnTo>
                <a:lnTo>
                  <a:pt x="8393" y="1020214"/>
                </a:lnTo>
                <a:lnTo>
                  <a:pt x="17479" y="1014174"/>
                </a:lnTo>
                <a:lnTo>
                  <a:pt x="28575" y="1011956"/>
                </a:lnTo>
                <a:lnTo>
                  <a:pt x="39670" y="1014174"/>
                </a:lnTo>
                <a:lnTo>
                  <a:pt x="48756" y="1020214"/>
                </a:lnTo>
                <a:lnTo>
                  <a:pt x="54895" y="1029152"/>
                </a:lnTo>
                <a:lnTo>
                  <a:pt x="57150" y="1040066"/>
                </a:lnTo>
                <a:lnTo>
                  <a:pt x="54895" y="1050981"/>
                </a:lnTo>
                <a:lnTo>
                  <a:pt x="48756" y="1059919"/>
                </a:lnTo>
                <a:lnTo>
                  <a:pt x="39670" y="1065958"/>
                </a:lnTo>
                <a:lnTo>
                  <a:pt x="28575" y="1068176"/>
                </a:lnTo>
                <a:lnTo>
                  <a:pt x="17479" y="1065958"/>
                </a:lnTo>
                <a:lnTo>
                  <a:pt x="8393" y="1059919"/>
                </a:lnTo>
                <a:lnTo>
                  <a:pt x="2254" y="1050981"/>
                </a:lnTo>
                <a:lnTo>
                  <a:pt x="0" y="1040066"/>
                </a:lnTo>
                <a:close/>
              </a:path>
              <a:path w="57150" h="2080259">
                <a:moveTo>
                  <a:pt x="0" y="1152506"/>
                </a:moveTo>
                <a:lnTo>
                  <a:pt x="2254" y="1141591"/>
                </a:lnTo>
                <a:lnTo>
                  <a:pt x="8393" y="1132653"/>
                </a:lnTo>
                <a:lnTo>
                  <a:pt x="17479" y="1126614"/>
                </a:lnTo>
                <a:lnTo>
                  <a:pt x="28575" y="1124396"/>
                </a:lnTo>
                <a:lnTo>
                  <a:pt x="39670" y="1126614"/>
                </a:lnTo>
                <a:lnTo>
                  <a:pt x="48756" y="1132653"/>
                </a:lnTo>
                <a:lnTo>
                  <a:pt x="54895" y="1141591"/>
                </a:lnTo>
                <a:lnTo>
                  <a:pt x="57150" y="1152506"/>
                </a:lnTo>
                <a:lnTo>
                  <a:pt x="54895" y="1163420"/>
                </a:lnTo>
                <a:lnTo>
                  <a:pt x="48756" y="1172359"/>
                </a:lnTo>
                <a:lnTo>
                  <a:pt x="39670" y="1178398"/>
                </a:lnTo>
                <a:lnTo>
                  <a:pt x="28575" y="1180616"/>
                </a:lnTo>
                <a:lnTo>
                  <a:pt x="17479" y="1178398"/>
                </a:lnTo>
                <a:lnTo>
                  <a:pt x="8393" y="1172359"/>
                </a:lnTo>
                <a:lnTo>
                  <a:pt x="2254" y="1163420"/>
                </a:lnTo>
                <a:lnTo>
                  <a:pt x="0" y="1152506"/>
                </a:lnTo>
                <a:close/>
              </a:path>
              <a:path w="57150" h="2080259">
                <a:moveTo>
                  <a:pt x="0" y="1264946"/>
                </a:moveTo>
                <a:lnTo>
                  <a:pt x="2254" y="1254031"/>
                </a:lnTo>
                <a:lnTo>
                  <a:pt x="8393" y="1245093"/>
                </a:lnTo>
                <a:lnTo>
                  <a:pt x="17479" y="1239054"/>
                </a:lnTo>
                <a:lnTo>
                  <a:pt x="28575" y="1236836"/>
                </a:lnTo>
                <a:lnTo>
                  <a:pt x="39670" y="1239054"/>
                </a:lnTo>
                <a:lnTo>
                  <a:pt x="48756" y="1245093"/>
                </a:lnTo>
                <a:lnTo>
                  <a:pt x="54895" y="1254031"/>
                </a:lnTo>
                <a:lnTo>
                  <a:pt x="57150" y="1264946"/>
                </a:lnTo>
                <a:lnTo>
                  <a:pt x="54895" y="1275860"/>
                </a:lnTo>
                <a:lnTo>
                  <a:pt x="48756" y="1284798"/>
                </a:lnTo>
                <a:lnTo>
                  <a:pt x="39670" y="1290837"/>
                </a:lnTo>
                <a:lnTo>
                  <a:pt x="28575" y="1293055"/>
                </a:lnTo>
                <a:lnTo>
                  <a:pt x="17479" y="1290837"/>
                </a:lnTo>
                <a:lnTo>
                  <a:pt x="8393" y="1284798"/>
                </a:lnTo>
                <a:lnTo>
                  <a:pt x="2254" y="1275860"/>
                </a:lnTo>
                <a:lnTo>
                  <a:pt x="0" y="1264946"/>
                </a:lnTo>
                <a:close/>
              </a:path>
              <a:path w="57150" h="2080259">
                <a:moveTo>
                  <a:pt x="0" y="1377385"/>
                </a:moveTo>
                <a:lnTo>
                  <a:pt x="2254" y="1366471"/>
                </a:lnTo>
                <a:lnTo>
                  <a:pt x="8393" y="1357533"/>
                </a:lnTo>
                <a:lnTo>
                  <a:pt x="17479" y="1351493"/>
                </a:lnTo>
                <a:lnTo>
                  <a:pt x="28575" y="1349275"/>
                </a:lnTo>
                <a:lnTo>
                  <a:pt x="39670" y="1351493"/>
                </a:lnTo>
                <a:lnTo>
                  <a:pt x="48756" y="1357533"/>
                </a:lnTo>
                <a:lnTo>
                  <a:pt x="54895" y="1366471"/>
                </a:lnTo>
                <a:lnTo>
                  <a:pt x="57150" y="1377385"/>
                </a:lnTo>
                <a:lnTo>
                  <a:pt x="54895" y="1388300"/>
                </a:lnTo>
                <a:lnTo>
                  <a:pt x="48756" y="1397238"/>
                </a:lnTo>
                <a:lnTo>
                  <a:pt x="39670" y="1403277"/>
                </a:lnTo>
                <a:lnTo>
                  <a:pt x="28575" y="1405495"/>
                </a:lnTo>
                <a:lnTo>
                  <a:pt x="17479" y="1403277"/>
                </a:lnTo>
                <a:lnTo>
                  <a:pt x="8393" y="1397238"/>
                </a:lnTo>
                <a:lnTo>
                  <a:pt x="2254" y="1388300"/>
                </a:lnTo>
                <a:lnTo>
                  <a:pt x="0" y="1377385"/>
                </a:lnTo>
                <a:close/>
              </a:path>
              <a:path w="57150" h="2080259">
                <a:moveTo>
                  <a:pt x="0" y="1489825"/>
                </a:moveTo>
                <a:lnTo>
                  <a:pt x="2254" y="1478910"/>
                </a:lnTo>
                <a:lnTo>
                  <a:pt x="8393" y="1469972"/>
                </a:lnTo>
                <a:lnTo>
                  <a:pt x="17479" y="1463933"/>
                </a:lnTo>
                <a:lnTo>
                  <a:pt x="28575" y="1461715"/>
                </a:lnTo>
                <a:lnTo>
                  <a:pt x="39670" y="1463933"/>
                </a:lnTo>
                <a:lnTo>
                  <a:pt x="48756" y="1469972"/>
                </a:lnTo>
                <a:lnTo>
                  <a:pt x="54895" y="1478910"/>
                </a:lnTo>
                <a:lnTo>
                  <a:pt x="57150" y="1489825"/>
                </a:lnTo>
                <a:lnTo>
                  <a:pt x="54895" y="1500739"/>
                </a:lnTo>
                <a:lnTo>
                  <a:pt x="48756" y="1509677"/>
                </a:lnTo>
                <a:lnTo>
                  <a:pt x="39670" y="1515717"/>
                </a:lnTo>
                <a:lnTo>
                  <a:pt x="28575" y="1517935"/>
                </a:lnTo>
                <a:lnTo>
                  <a:pt x="17479" y="1515717"/>
                </a:lnTo>
                <a:lnTo>
                  <a:pt x="8393" y="1509677"/>
                </a:lnTo>
                <a:lnTo>
                  <a:pt x="2254" y="1500739"/>
                </a:lnTo>
                <a:lnTo>
                  <a:pt x="0" y="1489825"/>
                </a:lnTo>
                <a:close/>
              </a:path>
              <a:path w="57150" h="2080259">
                <a:moveTo>
                  <a:pt x="0" y="1602265"/>
                </a:moveTo>
                <a:lnTo>
                  <a:pt x="2254" y="1591350"/>
                </a:lnTo>
                <a:lnTo>
                  <a:pt x="8393" y="1582412"/>
                </a:lnTo>
                <a:lnTo>
                  <a:pt x="17479" y="1576373"/>
                </a:lnTo>
                <a:lnTo>
                  <a:pt x="28575" y="1574155"/>
                </a:lnTo>
                <a:lnTo>
                  <a:pt x="39670" y="1576373"/>
                </a:lnTo>
                <a:lnTo>
                  <a:pt x="48756" y="1582412"/>
                </a:lnTo>
                <a:lnTo>
                  <a:pt x="54895" y="1591350"/>
                </a:lnTo>
                <a:lnTo>
                  <a:pt x="57150" y="1602265"/>
                </a:lnTo>
                <a:lnTo>
                  <a:pt x="54895" y="1613179"/>
                </a:lnTo>
                <a:lnTo>
                  <a:pt x="48756" y="1622117"/>
                </a:lnTo>
                <a:lnTo>
                  <a:pt x="39670" y="1628156"/>
                </a:lnTo>
                <a:lnTo>
                  <a:pt x="28575" y="1630374"/>
                </a:lnTo>
                <a:lnTo>
                  <a:pt x="17479" y="1628156"/>
                </a:lnTo>
                <a:lnTo>
                  <a:pt x="8393" y="1622117"/>
                </a:lnTo>
                <a:lnTo>
                  <a:pt x="2254" y="1613179"/>
                </a:lnTo>
                <a:lnTo>
                  <a:pt x="0" y="1602265"/>
                </a:lnTo>
                <a:close/>
              </a:path>
              <a:path w="57150" h="2080259">
                <a:moveTo>
                  <a:pt x="0" y="1714704"/>
                </a:moveTo>
                <a:lnTo>
                  <a:pt x="2254" y="1703790"/>
                </a:lnTo>
                <a:lnTo>
                  <a:pt x="8393" y="1694852"/>
                </a:lnTo>
                <a:lnTo>
                  <a:pt x="17479" y="1688812"/>
                </a:lnTo>
                <a:lnTo>
                  <a:pt x="28575" y="1686594"/>
                </a:lnTo>
                <a:lnTo>
                  <a:pt x="39670" y="1688812"/>
                </a:lnTo>
                <a:lnTo>
                  <a:pt x="48756" y="1694852"/>
                </a:lnTo>
                <a:lnTo>
                  <a:pt x="54895" y="1703790"/>
                </a:lnTo>
                <a:lnTo>
                  <a:pt x="57150" y="1714704"/>
                </a:lnTo>
                <a:lnTo>
                  <a:pt x="54895" y="1725619"/>
                </a:lnTo>
                <a:lnTo>
                  <a:pt x="48756" y="1734557"/>
                </a:lnTo>
                <a:lnTo>
                  <a:pt x="39670" y="1740596"/>
                </a:lnTo>
                <a:lnTo>
                  <a:pt x="28575" y="1742814"/>
                </a:lnTo>
                <a:lnTo>
                  <a:pt x="17479" y="1740596"/>
                </a:lnTo>
                <a:lnTo>
                  <a:pt x="8393" y="1734557"/>
                </a:lnTo>
                <a:lnTo>
                  <a:pt x="2254" y="1725619"/>
                </a:lnTo>
                <a:lnTo>
                  <a:pt x="0" y="1714704"/>
                </a:lnTo>
                <a:close/>
              </a:path>
              <a:path w="57150" h="2080259">
                <a:moveTo>
                  <a:pt x="0" y="1827144"/>
                </a:moveTo>
                <a:lnTo>
                  <a:pt x="2254" y="1816229"/>
                </a:lnTo>
                <a:lnTo>
                  <a:pt x="8393" y="1807291"/>
                </a:lnTo>
                <a:lnTo>
                  <a:pt x="17479" y="1801252"/>
                </a:lnTo>
                <a:lnTo>
                  <a:pt x="28575" y="1799034"/>
                </a:lnTo>
                <a:lnTo>
                  <a:pt x="39670" y="1801252"/>
                </a:lnTo>
                <a:lnTo>
                  <a:pt x="48756" y="1807291"/>
                </a:lnTo>
                <a:lnTo>
                  <a:pt x="54895" y="1816229"/>
                </a:lnTo>
                <a:lnTo>
                  <a:pt x="57150" y="1827144"/>
                </a:lnTo>
                <a:lnTo>
                  <a:pt x="54895" y="1838058"/>
                </a:lnTo>
                <a:lnTo>
                  <a:pt x="48756" y="1846996"/>
                </a:lnTo>
                <a:lnTo>
                  <a:pt x="39670" y="1853036"/>
                </a:lnTo>
                <a:lnTo>
                  <a:pt x="28575" y="1855254"/>
                </a:lnTo>
                <a:lnTo>
                  <a:pt x="17479" y="1853036"/>
                </a:lnTo>
                <a:lnTo>
                  <a:pt x="8393" y="1846996"/>
                </a:lnTo>
                <a:lnTo>
                  <a:pt x="2254" y="1838058"/>
                </a:lnTo>
                <a:lnTo>
                  <a:pt x="0" y="1827144"/>
                </a:lnTo>
                <a:close/>
              </a:path>
              <a:path w="57150" h="2080259">
                <a:moveTo>
                  <a:pt x="0" y="1939583"/>
                </a:moveTo>
                <a:lnTo>
                  <a:pt x="2254" y="1928669"/>
                </a:lnTo>
                <a:lnTo>
                  <a:pt x="8393" y="1919731"/>
                </a:lnTo>
                <a:lnTo>
                  <a:pt x="17479" y="1913692"/>
                </a:lnTo>
                <a:lnTo>
                  <a:pt x="28575" y="1911474"/>
                </a:lnTo>
                <a:lnTo>
                  <a:pt x="39670" y="1913692"/>
                </a:lnTo>
                <a:lnTo>
                  <a:pt x="48756" y="1919731"/>
                </a:lnTo>
                <a:lnTo>
                  <a:pt x="54895" y="1928669"/>
                </a:lnTo>
                <a:lnTo>
                  <a:pt x="57150" y="1939583"/>
                </a:lnTo>
                <a:lnTo>
                  <a:pt x="54895" y="1950498"/>
                </a:lnTo>
                <a:lnTo>
                  <a:pt x="48756" y="1959436"/>
                </a:lnTo>
                <a:lnTo>
                  <a:pt x="39670" y="1965475"/>
                </a:lnTo>
                <a:lnTo>
                  <a:pt x="28575" y="1967693"/>
                </a:lnTo>
                <a:lnTo>
                  <a:pt x="17479" y="1965475"/>
                </a:lnTo>
                <a:lnTo>
                  <a:pt x="8393" y="1959436"/>
                </a:lnTo>
                <a:lnTo>
                  <a:pt x="2254" y="1950498"/>
                </a:lnTo>
                <a:lnTo>
                  <a:pt x="0" y="1939583"/>
                </a:lnTo>
                <a:close/>
              </a:path>
              <a:path w="57150" h="2080259">
                <a:moveTo>
                  <a:pt x="0" y="2052023"/>
                </a:moveTo>
                <a:lnTo>
                  <a:pt x="2254" y="2041109"/>
                </a:lnTo>
                <a:lnTo>
                  <a:pt x="8393" y="2032170"/>
                </a:lnTo>
                <a:lnTo>
                  <a:pt x="17479" y="2026131"/>
                </a:lnTo>
                <a:lnTo>
                  <a:pt x="28575" y="2023913"/>
                </a:lnTo>
                <a:lnTo>
                  <a:pt x="39670" y="2026131"/>
                </a:lnTo>
                <a:lnTo>
                  <a:pt x="48756" y="2032170"/>
                </a:lnTo>
                <a:lnTo>
                  <a:pt x="54895" y="2041109"/>
                </a:lnTo>
                <a:lnTo>
                  <a:pt x="57150" y="2052023"/>
                </a:lnTo>
                <a:lnTo>
                  <a:pt x="54895" y="2062938"/>
                </a:lnTo>
                <a:lnTo>
                  <a:pt x="48756" y="2071876"/>
                </a:lnTo>
                <a:lnTo>
                  <a:pt x="39670" y="2077915"/>
                </a:lnTo>
                <a:lnTo>
                  <a:pt x="28575" y="2080133"/>
                </a:lnTo>
                <a:lnTo>
                  <a:pt x="17479" y="2077915"/>
                </a:lnTo>
                <a:lnTo>
                  <a:pt x="8393" y="2071876"/>
                </a:lnTo>
                <a:lnTo>
                  <a:pt x="2254" y="2062938"/>
                </a:lnTo>
                <a:lnTo>
                  <a:pt x="0" y="2052023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98415"/>
            <a:ext cx="1689735" cy="2388870"/>
          </a:xfrm>
          <a:custGeom>
            <a:avLst/>
            <a:gdLst/>
            <a:ahLst/>
            <a:cxnLst/>
            <a:rect l="l" t="t" r="r" b="b"/>
            <a:pathLst>
              <a:path w="1689735" h="2388870">
                <a:moveTo>
                  <a:pt x="0" y="2388584"/>
                </a:moveTo>
                <a:lnTo>
                  <a:pt x="0" y="0"/>
                </a:lnTo>
                <a:lnTo>
                  <a:pt x="1689177" y="0"/>
                </a:lnTo>
                <a:lnTo>
                  <a:pt x="1689177" y="2388584"/>
                </a:lnTo>
                <a:lnTo>
                  <a:pt x="0" y="2388584"/>
                </a:lnTo>
                <a:close/>
              </a:path>
            </a:pathLst>
          </a:custGeom>
          <a:solidFill>
            <a:srgbClr val="FDBE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515368" y="0"/>
            <a:ext cx="3084195" cy="1549400"/>
          </a:xfrm>
          <a:custGeom>
            <a:avLst/>
            <a:gdLst/>
            <a:ahLst/>
            <a:cxnLst/>
            <a:rect l="l" t="t" r="r" b="b"/>
            <a:pathLst>
              <a:path w="3084194" h="1549400">
                <a:moveTo>
                  <a:pt x="1541926" y="1548788"/>
                </a:moveTo>
                <a:lnTo>
                  <a:pt x="1494041" y="1548052"/>
                </a:lnTo>
                <a:lnTo>
                  <a:pt x="1446511" y="1545857"/>
                </a:lnTo>
                <a:lnTo>
                  <a:pt x="1399357" y="1542225"/>
                </a:lnTo>
                <a:lnTo>
                  <a:pt x="1352602" y="1537177"/>
                </a:lnTo>
                <a:lnTo>
                  <a:pt x="1306266" y="1530735"/>
                </a:lnTo>
                <a:lnTo>
                  <a:pt x="1260372" y="1522922"/>
                </a:lnTo>
                <a:lnTo>
                  <a:pt x="1214941" y="1513757"/>
                </a:lnTo>
                <a:lnTo>
                  <a:pt x="1169995" y="1503263"/>
                </a:lnTo>
                <a:lnTo>
                  <a:pt x="1125555" y="1491461"/>
                </a:lnTo>
                <a:lnTo>
                  <a:pt x="1081643" y="1478373"/>
                </a:lnTo>
                <a:lnTo>
                  <a:pt x="1038281" y="1464020"/>
                </a:lnTo>
                <a:lnTo>
                  <a:pt x="995490" y="1448424"/>
                </a:lnTo>
                <a:lnTo>
                  <a:pt x="953292" y="1431607"/>
                </a:lnTo>
                <a:lnTo>
                  <a:pt x="911708" y="1413589"/>
                </a:lnTo>
                <a:lnTo>
                  <a:pt x="870761" y="1394393"/>
                </a:lnTo>
                <a:lnTo>
                  <a:pt x="830472" y="1374040"/>
                </a:lnTo>
                <a:lnTo>
                  <a:pt x="790862" y="1352552"/>
                </a:lnTo>
                <a:lnTo>
                  <a:pt x="751954" y="1329950"/>
                </a:lnTo>
                <a:lnTo>
                  <a:pt x="713768" y="1306255"/>
                </a:lnTo>
                <a:lnTo>
                  <a:pt x="676326" y="1281490"/>
                </a:lnTo>
                <a:lnTo>
                  <a:pt x="639651" y="1255676"/>
                </a:lnTo>
                <a:lnTo>
                  <a:pt x="603763" y="1228834"/>
                </a:lnTo>
                <a:lnTo>
                  <a:pt x="568685" y="1200985"/>
                </a:lnTo>
                <a:lnTo>
                  <a:pt x="534437" y="1172153"/>
                </a:lnTo>
                <a:lnTo>
                  <a:pt x="501042" y="1142357"/>
                </a:lnTo>
                <a:lnTo>
                  <a:pt x="468522" y="1111620"/>
                </a:lnTo>
                <a:lnTo>
                  <a:pt x="436897" y="1079962"/>
                </a:lnTo>
                <a:lnTo>
                  <a:pt x="406190" y="1047407"/>
                </a:lnTo>
                <a:lnTo>
                  <a:pt x="376422" y="1013974"/>
                </a:lnTo>
                <a:lnTo>
                  <a:pt x="347615" y="979687"/>
                </a:lnTo>
                <a:lnTo>
                  <a:pt x="319790" y="944565"/>
                </a:lnTo>
                <a:lnTo>
                  <a:pt x="292969" y="908632"/>
                </a:lnTo>
                <a:lnTo>
                  <a:pt x="267174" y="871908"/>
                </a:lnTo>
                <a:lnTo>
                  <a:pt x="242427" y="834414"/>
                </a:lnTo>
                <a:lnTo>
                  <a:pt x="218748" y="796173"/>
                </a:lnTo>
                <a:lnTo>
                  <a:pt x="196160" y="757206"/>
                </a:lnTo>
                <a:lnTo>
                  <a:pt x="174684" y="717535"/>
                </a:lnTo>
                <a:lnTo>
                  <a:pt x="154343" y="677181"/>
                </a:lnTo>
                <a:lnTo>
                  <a:pt x="135156" y="636165"/>
                </a:lnTo>
                <a:lnTo>
                  <a:pt x="117147" y="594509"/>
                </a:lnTo>
                <a:lnTo>
                  <a:pt x="100337" y="552236"/>
                </a:lnTo>
                <a:lnTo>
                  <a:pt x="84747" y="509365"/>
                </a:lnTo>
                <a:lnTo>
                  <a:pt x="70400" y="465919"/>
                </a:lnTo>
                <a:lnTo>
                  <a:pt x="57316" y="421920"/>
                </a:lnTo>
                <a:lnTo>
                  <a:pt x="45517" y="377389"/>
                </a:lnTo>
                <a:lnTo>
                  <a:pt x="35026" y="332347"/>
                </a:lnTo>
                <a:lnTo>
                  <a:pt x="25863" y="286816"/>
                </a:lnTo>
                <a:lnTo>
                  <a:pt x="18050" y="240817"/>
                </a:lnTo>
                <a:lnTo>
                  <a:pt x="11610" y="194373"/>
                </a:lnTo>
                <a:lnTo>
                  <a:pt x="6563" y="147504"/>
                </a:lnTo>
                <a:lnTo>
                  <a:pt x="2931" y="100233"/>
                </a:lnTo>
                <a:lnTo>
                  <a:pt x="736" y="52580"/>
                </a:lnTo>
                <a:lnTo>
                  <a:pt x="0" y="4567"/>
                </a:lnTo>
                <a:lnTo>
                  <a:pt x="70" y="0"/>
                </a:lnTo>
                <a:lnTo>
                  <a:pt x="849132" y="0"/>
                </a:lnTo>
                <a:lnTo>
                  <a:pt x="848977" y="4567"/>
                </a:lnTo>
                <a:lnTo>
                  <a:pt x="850585" y="51803"/>
                </a:lnTo>
                <a:lnTo>
                  <a:pt x="855337" y="98215"/>
                </a:lnTo>
                <a:lnTo>
                  <a:pt x="863129" y="143700"/>
                </a:lnTo>
                <a:lnTo>
                  <a:pt x="873856" y="188151"/>
                </a:lnTo>
                <a:lnTo>
                  <a:pt x="887410" y="231463"/>
                </a:lnTo>
                <a:lnTo>
                  <a:pt x="903687" y="273529"/>
                </a:lnTo>
                <a:lnTo>
                  <a:pt x="922582" y="314246"/>
                </a:lnTo>
                <a:lnTo>
                  <a:pt x="943988" y="353506"/>
                </a:lnTo>
                <a:lnTo>
                  <a:pt x="967800" y="391205"/>
                </a:lnTo>
                <a:lnTo>
                  <a:pt x="993912" y="427237"/>
                </a:lnTo>
                <a:lnTo>
                  <a:pt x="1022220" y="461496"/>
                </a:lnTo>
                <a:lnTo>
                  <a:pt x="1052617" y="493876"/>
                </a:lnTo>
                <a:lnTo>
                  <a:pt x="1084997" y="524273"/>
                </a:lnTo>
                <a:lnTo>
                  <a:pt x="1119256" y="552581"/>
                </a:lnTo>
                <a:lnTo>
                  <a:pt x="1155288" y="578693"/>
                </a:lnTo>
                <a:lnTo>
                  <a:pt x="1192987" y="602506"/>
                </a:lnTo>
                <a:lnTo>
                  <a:pt x="1232247" y="623912"/>
                </a:lnTo>
                <a:lnTo>
                  <a:pt x="1272964" y="642806"/>
                </a:lnTo>
                <a:lnTo>
                  <a:pt x="1315030" y="659083"/>
                </a:lnTo>
                <a:lnTo>
                  <a:pt x="1358342" y="672638"/>
                </a:lnTo>
                <a:lnTo>
                  <a:pt x="1402793" y="683364"/>
                </a:lnTo>
                <a:lnTo>
                  <a:pt x="1448278" y="691156"/>
                </a:lnTo>
                <a:lnTo>
                  <a:pt x="1494690" y="695909"/>
                </a:lnTo>
                <a:lnTo>
                  <a:pt x="1541926" y="697516"/>
                </a:lnTo>
                <a:lnTo>
                  <a:pt x="2920682" y="697516"/>
                </a:lnTo>
                <a:lnTo>
                  <a:pt x="2910618" y="717535"/>
                </a:lnTo>
                <a:lnTo>
                  <a:pt x="2889191" y="757206"/>
                </a:lnTo>
                <a:lnTo>
                  <a:pt x="2866647" y="796173"/>
                </a:lnTo>
                <a:lnTo>
                  <a:pt x="2843008" y="834414"/>
                </a:lnTo>
                <a:lnTo>
                  <a:pt x="2818295" y="871908"/>
                </a:lnTo>
                <a:lnTo>
                  <a:pt x="2792529" y="908632"/>
                </a:lnTo>
                <a:lnTo>
                  <a:pt x="2765733" y="944565"/>
                </a:lnTo>
                <a:lnTo>
                  <a:pt x="2737928" y="979687"/>
                </a:lnTo>
                <a:lnTo>
                  <a:pt x="2709135" y="1013975"/>
                </a:lnTo>
                <a:lnTo>
                  <a:pt x="2679377" y="1047407"/>
                </a:lnTo>
                <a:lnTo>
                  <a:pt x="2648675" y="1079963"/>
                </a:lnTo>
                <a:lnTo>
                  <a:pt x="2617050" y="1111620"/>
                </a:lnTo>
                <a:lnTo>
                  <a:pt x="2584525" y="1142357"/>
                </a:lnTo>
                <a:lnTo>
                  <a:pt x="2551120" y="1172153"/>
                </a:lnTo>
                <a:lnTo>
                  <a:pt x="2516858" y="1200985"/>
                </a:lnTo>
                <a:lnTo>
                  <a:pt x="2481760" y="1228834"/>
                </a:lnTo>
                <a:lnTo>
                  <a:pt x="2445848" y="1255676"/>
                </a:lnTo>
                <a:lnTo>
                  <a:pt x="2409143" y="1281490"/>
                </a:lnTo>
                <a:lnTo>
                  <a:pt x="2371667" y="1306255"/>
                </a:lnTo>
                <a:lnTo>
                  <a:pt x="2333442" y="1329950"/>
                </a:lnTo>
                <a:lnTo>
                  <a:pt x="2294489" y="1352552"/>
                </a:lnTo>
                <a:lnTo>
                  <a:pt x="2254830" y="1374040"/>
                </a:lnTo>
                <a:lnTo>
                  <a:pt x="2214487" y="1394393"/>
                </a:lnTo>
                <a:lnTo>
                  <a:pt x="2173481" y="1413589"/>
                </a:lnTo>
                <a:lnTo>
                  <a:pt x="2131834" y="1431607"/>
                </a:lnTo>
                <a:lnTo>
                  <a:pt x="2089568" y="1448424"/>
                </a:lnTo>
                <a:lnTo>
                  <a:pt x="2046703" y="1464020"/>
                </a:lnTo>
                <a:lnTo>
                  <a:pt x="2003263" y="1478373"/>
                </a:lnTo>
                <a:lnTo>
                  <a:pt x="1959267" y="1491461"/>
                </a:lnTo>
                <a:lnTo>
                  <a:pt x="1914739" y="1503263"/>
                </a:lnTo>
                <a:lnTo>
                  <a:pt x="1869700" y="1513757"/>
                </a:lnTo>
                <a:lnTo>
                  <a:pt x="1824171" y="1522922"/>
                </a:lnTo>
                <a:lnTo>
                  <a:pt x="1778174" y="1530735"/>
                </a:lnTo>
                <a:lnTo>
                  <a:pt x="1731730" y="1537177"/>
                </a:lnTo>
                <a:lnTo>
                  <a:pt x="1684862" y="1542225"/>
                </a:lnTo>
                <a:lnTo>
                  <a:pt x="1637591" y="1545857"/>
                </a:lnTo>
                <a:lnTo>
                  <a:pt x="1589938" y="1548052"/>
                </a:lnTo>
                <a:lnTo>
                  <a:pt x="1541926" y="1548788"/>
                </a:lnTo>
                <a:close/>
              </a:path>
              <a:path w="3084194" h="1549400">
                <a:moveTo>
                  <a:pt x="2920682" y="697516"/>
                </a:moveTo>
                <a:lnTo>
                  <a:pt x="1541926" y="697516"/>
                </a:lnTo>
                <a:lnTo>
                  <a:pt x="1589161" y="695909"/>
                </a:lnTo>
                <a:lnTo>
                  <a:pt x="1635574" y="691156"/>
                </a:lnTo>
                <a:lnTo>
                  <a:pt x="1681059" y="683364"/>
                </a:lnTo>
                <a:lnTo>
                  <a:pt x="1725510" y="672638"/>
                </a:lnTo>
                <a:lnTo>
                  <a:pt x="1768821" y="659083"/>
                </a:lnTo>
                <a:lnTo>
                  <a:pt x="1810888" y="642806"/>
                </a:lnTo>
                <a:lnTo>
                  <a:pt x="1851605" y="623912"/>
                </a:lnTo>
                <a:lnTo>
                  <a:pt x="1890865" y="602506"/>
                </a:lnTo>
                <a:lnTo>
                  <a:pt x="1928564" y="578693"/>
                </a:lnTo>
                <a:lnTo>
                  <a:pt x="1964595" y="552581"/>
                </a:lnTo>
                <a:lnTo>
                  <a:pt x="1998854" y="524273"/>
                </a:lnTo>
                <a:lnTo>
                  <a:pt x="2031235" y="493876"/>
                </a:lnTo>
                <a:lnTo>
                  <a:pt x="2061632" y="461496"/>
                </a:lnTo>
                <a:lnTo>
                  <a:pt x="2089940" y="427237"/>
                </a:lnTo>
                <a:lnTo>
                  <a:pt x="2116052" y="391205"/>
                </a:lnTo>
                <a:lnTo>
                  <a:pt x="2139864" y="353506"/>
                </a:lnTo>
                <a:lnTo>
                  <a:pt x="2161270" y="314246"/>
                </a:lnTo>
                <a:lnTo>
                  <a:pt x="2180165" y="273529"/>
                </a:lnTo>
                <a:lnTo>
                  <a:pt x="2196442" y="231463"/>
                </a:lnTo>
                <a:lnTo>
                  <a:pt x="2209996" y="188151"/>
                </a:lnTo>
                <a:lnTo>
                  <a:pt x="2220722" y="143700"/>
                </a:lnTo>
                <a:lnTo>
                  <a:pt x="2228514" y="98215"/>
                </a:lnTo>
                <a:lnTo>
                  <a:pt x="2233267" y="51803"/>
                </a:lnTo>
                <a:lnTo>
                  <a:pt x="2234875" y="4567"/>
                </a:lnTo>
                <a:lnTo>
                  <a:pt x="2234721" y="0"/>
                </a:lnTo>
                <a:lnTo>
                  <a:pt x="3083782" y="0"/>
                </a:lnTo>
                <a:lnTo>
                  <a:pt x="3083243" y="52580"/>
                </a:lnTo>
                <a:lnTo>
                  <a:pt x="3081171" y="100233"/>
                </a:lnTo>
                <a:lnTo>
                  <a:pt x="3077657" y="147504"/>
                </a:lnTo>
                <a:lnTo>
                  <a:pt x="3072722" y="194373"/>
                </a:lnTo>
                <a:lnTo>
                  <a:pt x="3066390" y="240817"/>
                </a:lnTo>
                <a:lnTo>
                  <a:pt x="3058680" y="286816"/>
                </a:lnTo>
                <a:lnTo>
                  <a:pt x="3049615" y="332347"/>
                </a:lnTo>
                <a:lnTo>
                  <a:pt x="3039217" y="377389"/>
                </a:lnTo>
                <a:lnTo>
                  <a:pt x="3027506" y="421920"/>
                </a:lnTo>
                <a:lnTo>
                  <a:pt x="3014506" y="465919"/>
                </a:lnTo>
                <a:lnTo>
                  <a:pt x="3000237" y="509365"/>
                </a:lnTo>
                <a:lnTo>
                  <a:pt x="2984720" y="552236"/>
                </a:lnTo>
                <a:lnTo>
                  <a:pt x="2967979" y="594509"/>
                </a:lnTo>
                <a:lnTo>
                  <a:pt x="2950033" y="636165"/>
                </a:lnTo>
                <a:lnTo>
                  <a:pt x="2930906" y="677181"/>
                </a:lnTo>
                <a:lnTo>
                  <a:pt x="2920682" y="697516"/>
                </a:lnTo>
                <a:close/>
              </a:path>
            </a:pathLst>
          </a:custGeom>
          <a:solidFill>
            <a:srgbClr val="DB3C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111599" y="7466139"/>
            <a:ext cx="2176780" cy="2820670"/>
          </a:xfrm>
          <a:custGeom>
            <a:avLst/>
            <a:gdLst/>
            <a:ahLst/>
            <a:cxnLst/>
            <a:rect l="l" t="t" r="r" b="b"/>
            <a:pathLst>
              <a:path w="2176780" h="2820670">
                <a:moveTo>
                  <a:pt x="1297893" y="2820285"/>
                </a:moveTo>
                <a:lnTo>
                  <a:pt x="0" y="2820285"/>
                </a:lnTo>
                <a:lnTo>
                  <a:pt x="398" y="2771751"/>
                </a:lnTo>
                <a:lnTo>
                  <a:pt x="1578" y="2723574"/>
                </a:lnTo>
                <a:lnTo>
                  <a:pt x="3524" y="2675771"/>
                </a:lnTo>
                <a:lnTo>
                  <a:pt x="6220" y="2628364"/>
                </a:lnTo>
                <a:lnTo>
                  <a:pt x="9661" y="2581237"/>
                </a:lnTo>
                <a:lnTo>
                  <a:pt x="13877" y="2534042"/>
                </a:lnTo>
                <a:lnTo>
                  <a:pt x="18839" y="2487066"/>
                </a:lnTo>
                <a:lnTo>
                  <a:pt x="24542" y="2440315"/>
                </a:lnTo>
                <a:lnTo>
                  <a:pt x="30980" y="2393795"/>
                </a:lnTo>
                <a:lnTo>
                  <a:pt x="38147" y="2347512"/>
                </a:lnTo>
                <a:lnTo>
                  <a:pt x="46037" y="2301471"/>
                </a:lnTo>
                <a:lnTo>
                  <a:pt x="54644" y="2255680"/>
                </a:lnTo>
                <a:lnTo>
                  <a:pt x="63962" y="2210143"/>
                </a:lnTo>
                <a:lnTo>
                  <a:pt x="73985" y="2164867"/>
                </a:lnTo>
                <a:lnTo>
                  <a:pt x="84707" y="2119858"/>
                </a:lnTo>
                <a:lnTo>
                  <a:pt x="96121" y="2075122"/>
                </a:lnTo>
                <a:lnTo>
                  <a:pt x="108223" y="2030665"/>
                </a:lnTo>
                <a:lnTo>
                  <a:pt x="121006" y="1986493"/>
                </a:lnTo>
                <a:lnTo>
                  <a:pt x="134463" y="1942612"/>
                </a:lnTo>
                <a:lnTo>
                  <a:pt x="148590" y="1899028"/>
                </a:lnTo>
                <a:lnTo>
                  <a:pt x="163379" y="1855746"/>
                </a:lnTo>
                <a:lnTo>
                  <a:pt x="178825" y="1812774"/>
                </a:lnTo>
                <a:lnTo>
                  <a:pt x="194923" y="1770116"/>
                </a:lnTo>
                <a:lnTo>
                  <a:pt x="211665" y="1727779"/>
                </a:lnTo>
                <a:lnTo>
                  <a:pt x="229046" y="1685769"/>
                </a:lnTo>
                <a:lnTo>
                  <a:pt x="247060" y="1644092"/>
                </a:lnTo>
                <a:lnTo>
                  <a:pt x="265701" y="1602754"/>
                </a:lnTo>
                <a:lnTo>
                  <a:pt x="284963" y="1561761"/>
                </a:lnTo>
                <a:lnTo>
                  <a:pt x="304840" y="1521119"/>
                </a:lnTo>
                <a:lnTo>
                  <a:pt x="325326" y="1480833"/>
                </a:lnTo>
                <a:lnTo>
                  <a:pt x="346415" y="1440911"/>
                </a:lnTo>
                <a:lnTo>
                  <a:pt x="368100" y="1401357"/>
                </a:lnTo>
                <a:lnTo>
                  <a:pt x="390377" y="1362179"/>
                </a:lnTo>
                <a:lnTo>
                  <a:pt x="413239" y="1323381"/>
                </a:lnTo>
                <a:lnTo>
                  <a:pt x="436679" y="1284970"/>
                </a:lnTo>
                <a:lnTo>
                  <a:pt x="460693" y="1246952"/>
                </a:lnTo>
                <a:lnTo>
                  <a:pt x="485273" y="1209333"/>
                </a:lnTo>
                <a:lnTo>
                  <a:pt x="510414" y="1172119"/>
                </a:lnTo>
                <a:lnTo>
                  <a:pt x="536110" y="1135316"/>
                </a:lnTo>
                <a:lnTo>
                  <a:pt x="562356" y="1098929"/>
                </a:lnTo>
                <a:lnTo>
                  <a:pt x="589144" y="1062966"/>
                </a:lnTo>
                <a:lnTo>
                  <a:pt x="616469" y="1027432"/>
                </a:lnTo>
                <a:lnTo>
                  <a:pt x="644325" y="992332"/>
                </a:lnTo>
                <a:lnTo>
                  <a:pt x="672705" y="957673"/>
                </a:lnTo>
                <a:lnTo>
                  <a:pt x="701605" y="923462"/>
                </a:lnTo>
                <a:lnTo>
                  <a:pt x="731018" y="889703"/>
                </a:lnTo>
                <a:lnTo>
                  <a:pt x="760937" y="856403"/>
                </a:lnTo>
                <a:lnTo>
                  <a:pt x="791358" y="823568"/>
                </a:lnTo>
                <a:lnTo>
                  <a:pt x="822273" y="791204"/>
                </a:lnTo>
                <a:lnTo>
                  <a:pt x="853678" y="759317"/>
                </a:lnTo>
                <a:lnTo>
                  <a:pt x="885565" y="727912"/>
                </a:lnTo>
                <a:lnTo>
                  <a:pt x="917929" y="696997"/>
                </a:lnTo>
                <a:lnTo>
                  <a:pt x="950764" y="666577"/>
                </a:lnTo>
                <a:lnTo>
                  <a:pt x="984064" y="636657"/>
                </a:lnTo>
                <a:lnTo>
                  <a:pt x="1017823" y="607245"/>
                </a:lnTo>
                <a:lnTo>
                  <a:pt x="1052035" y="578345"/>
                </a:lnTo>
                <a:lnTo>
                  <a:pt x="1086694" y="549964"/>
                </a:lnTo>
                <a:lnTo>
                  <a:pt x="1121794" y="522108"/>
                </a:lnTo>
                <a:lnTo>
                  <a:pt x="1157328" y="494784"/>
                </a:lnTo>
                <a:lnTo>
                  <a:pt x="1193292" y="467996"/>
                </a:lnTo>
                <a:lnTo>
                  <a:pt x="1229678" y="441751"/>
                </a:lnTo>
                <a:lnTo>
                  <a:pt x="1266481" y="416054"/>
                </a:lnTo>
                <a:lnTo>
                  <a:pt x="1303696" y="390913"/>
                </a:lnTo>
                <a:lnTo>
                  <a:pt x="1341315" y="366333"/>
                </a:lnTo>
                <a:lnTo>
                  <a:pt x="1379333" y="342320"/>
                </a:lnTo>
                <a:lnTo>
                  <a:pt x="1417744" y="318879"/>
                </a:lnTo>
                <a:lnTo>
                  <a:pt x="1456541" y="296018"/>
                </a:lnTo>
                <a:lnTo>
                  <a:pt x="1495720" y="273741"/>
                </a:lnTo>
                <a:lnTo>
                  <a:pt x="1535274" y="252056"/>
                </a:lnTo>
                <a:lnTo>
                  <a:pt x="1575196" y="230967"/>
                </a:lnTo>
                <a:lnTo>
                  <a:pt x="1615482" y="210481"/>
                </a:lnTo>
                <a:lnTo>
                  <a:pt x="1656124" y="190604"/>
                </a:lnTo>
                <a:lnTo>
                  <a:pt x="1697118" y="171342"/>
                </a:lnTo>
                <a:lnTo>
                  <a:pt x="1738456" y="152702"/>
                </a:lnTo>
                <a:lnTo>
                  <a:pt x="1780133" y="134687"/>
                </a:lnTo>
                <a:lnTo>
                  <a:pt x="1822143" y="117306"/>
                </a:lnTo>
                <a:lnTo>
                  <a:pt x="1864480" y="100564"/>
                </a:lnTo>
                <a:lnTo>
                  <a:pt x="1907137" y="84467"/>
                </a:lnTo>
                <a:lnTo>
                  <a:pt x="1950110" y="69021"/>
                </a:lnTo>
                <a:lnTo>
                  <a:pt x="1993392" y="54231"/>
                </a:lnTo>
                <a:lnTo>
                  <a:pt x="2036976" y="40105"/>
                </a:lnTo>
                <a:lnTo>
                  <a:pt x="2080857" y="26647"/>
                </a:lnTo>
                <a:lnTo>
                  <a:pt x="2125030" y="13865"/>
                </a:lnTo>
                <a:lnTo>
                  <a:pt x="2169487" y="1763"/>
                </a:lnTo>
                <a:lnTo>
                  <a:pt x="2176400" y="0"/>
                </a:lnTo>
                <a:lnTo>
                  <a:pt x="2176400" y="1381707"/>
                </a:lnTo>
                <a:lnTo>
                  <a:pt x="2151520" y="1394603"/>
                </a:lnTo>
                <a:lnTo>
                  <a:pt x="2111748" y="1416664"/>
                </a:lnTo>
                <a:lnTo>
                  <a:pt x="2072672" y="1439800"/>
                </a:lnTo>
                <a:lnTo>
                  <a:pt x="2034312" y="1463993"/>
                </a:lnTo>
                <a:lnTo>
                  <a:pt x="1996687" y="1489220"/>
                </a:lnTo>
                <a:lnTo>
                  <a:pt x="1959817" y="1515464"/>
                </a:lnTo>
                <a:lnTo>
                  <a:pt x="1923723" y="1542703"/>
                </a:lnTo>
                <a:lnTo>
                  <a:pt x="1888424" y="1570917"/>
                </a:lnTo>
                <a:lnTo>
                  <a:pt x="1853941" y="1600087"/>
                </a:lnTo>
                <a:lnTo>
                  <a:pt x="1820294" y="1630193"/>
                </a:lnTo>
                <a:lnTo>
                  <a:pt x="1787502" y="1661214"/>
                </a:lnTo>
                <a:lnTo>
                  <a:pt x="1755585" y="1693131"/>
                </a:lnTo>
                <a:lnTo>
                  <a:pt x="1724564" y="1725923"/>
                </a:lnTo>
                <a:lnTo>
                  <a:pt x="1694458" y="1759571"/>
                </a:lnTo>
                <a:lnTo>
                  <a:pt x="1665288" y="1794054"/>
                </a:lnTo>
                <a:lnTo>
                  <a:pt x="1637074" y="1829352"/>
                </a:lnTo>
                <a:lnTo>
                  <a:pt x="1609835" y="1865447"/>
                </a:lnTo>
                <a:lnTo>
                  <a:pt x="1583592" y="1902316"/>
                </a:lnTo>
                <a:lnTo>
                  <a:pt x="1558364" y="1939942"/>
                </a:lnTo>
                <a:lnTo>
                  <a:pt x="1534172" y="1978302"/>
                </a:lnTo>
                <a:lnTo>
                  <a:pt x="1511036" y="2017378"/>
                </a:lnTo>
                <a:lnTo>
                  <a:pt x="1488975" y="2057150"/>
                </a:lnTo>
                <a:lnTo>
                  <a:pt x="1468009" y="2097597"/>
                </a:lnTo>
                <a:lnTo>
                  <a:pt x="1448160" y="2138700"/>
                </a:lnTo>
                <a:lnTo>
                  <a:pt x="1429446" y="2180437"/>
                </a:lnTo>
                <a:lnTo>
                  <a:pt x="1411887" y="2222791"/>
                </a:lnTo>
                <a:lnTo>
                  <a:pt x="1395504" y="2265740"/>
                </a:lnTo>
                <a:lnTo>
                  <a:pt x="1380317" y="2309264"/>
                </a:lnTo>
                <a:lnTo>
                  <a:pt x="1366346" y="2353343"/>
                </a:lnTo>
                <a:lnTo>
                  <a:pt x="1353610" y="2397958"/>
                </a:lnTo>
                <a:lnTo>
                  <a:pt x="1342129" y="2443089"/>
                </a:lnTo>
                <a:lnTo>
                  <a:pt x="1331925" y="2488714"/>
                </a:lnTo>
                <a:lnTo>
                  <a:pt x="1323016" y="2534816"/>
                </a:lnTo>
                <a:lnTo>
                  <a:pt x="1315423" y="2581372"/>
                </a:lnTo>
                <a:lnTo>
                  <a:pt x="1309137" y="2628645"/>
                </a:lnTo>
                <a:lnTo>
                  <a:pt x="1304264" y="2675771"/>
                </a:lnTo>
                <a:lnTo>
                  <a:pt x="1300738" y="2723574"/>
                </a:lnTo>
                <a:lnTo>
                  <a:pt x="1298603" y="2772085"/>
                </a:lnTo>
                <a:lnTo>
                  <a:pt x="1297893" y="2820285"/>
                </a:lnTo>
                <a:close/>
              </a:path>
            </a:pathLst>
          </a:custGeom>
          <a:solidFill>
            <a:srgbClr val="1C7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7540" y="9487598"/>
            <a:ext cx="1793239" cy="199390"/>
          </a:xfrm>
          <a:custGeom>
            <a:avLst/>
            <a:gdLst/>
            <a:ahLst/>
            <a:cxnLst/>
            <a:rect l="l" t="t" r="r" b="b"/>
            <a:pathLst>
              <a:path w="1793239" h="199390">
                <a:moveTo>
                  <a:pt x="1793081" y="199231"/>
                </a:moveTo>
                <a:lnTo>
                  <a:pt x="0" y="199231"/>
                </a:lnTo>
                <a:lnTo>
                  <a:pt x="0" y="0"/>
                </a:lnTo>
                <a:lnTo>
                  <a:pt x="1793081" y="0"/>
                </a:lnTo>
                <a:lnTo>
                  <a:pt x="1793081" y="199231"/>
                </a:lnTo>
                <a:close/>
              </a:path>
            </a:pathLst>
          </a:custGeom>
          <a:solidFill>
            <a:srgbClr val="DB3C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7540" y="8989520"/>
            <a:ext cx="1793239" cy="199390"/>
          </a:xfrm>
          <a:custGeom>
            <a:avLst/>
            <a:gdLst/>
            <a:ahLst/>
            <a:cxnLst/>
            <a:rect l="l" t="t" r="r" b="b"/>
            <a:pathLst>
              <a:path w="1793239" h="199390">
                <a:moveTo>
                  <a:pt x="1793081" y="199231"/>
                </a:moveTo>
                <a:lnTo>
                  <a:pt x="0" y="199231"/>
                </a:lnTo>
                <a:lnTo>
                  <a:pt x="0" y="0"/>
                </a:lnTo>
                <a:lnTo>
                  <a:pt x="1793081" y="0"/>
                </a:lnTo>
                <a:lnTo>
                  <a:pt x="1793081" y="199231"/>
                </a:lnTo>
                <a:close/>
              </a:path>
            </a:pathLst>
          </a:custGeom>
          <a:solidFill>
            <a:srgbClr val="DB3C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17540" y="8491442"/>
            <a:ext cx="1793239" cy="199390"/>
          </a:xfrm>
          <a:custGeom>
            <a:avLst/>
            <a:gdLst/>
            <a:ahLst/>
            <a:cxnLst/>
            <a:rect l="l" t="t" r="r" b="b"/>
            <a:pathLst>
              <a:path w="1793239" h="199390">
                <a:moveTo>
                  <a:pt x="1793081" y="199231"/>
                </a:moveTo>
                <a:lnTo>
                  <a:pt x="0" y="199231"/>
                </a:lnTo>
                <a:lnTo>
                  <a:pt x="0" y="0"/>
                </a:lnTo>
                <a:lnTo>
                  <a:pt x="1793081" y="0"/>
                </a:lnTo>
                <a:lnTo>
                  <a:pt x="1793081" y="199231"/>
                </a:lnTo>
                <a:close/>
              </a:path>
            </a:pathLst>
          </a:custGeom>
          <a:solidFill>
            <a:srgbClr val="DB3C4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800600" y="2241867"/>
            <a:ext cx="9439718" cy="5803265"/>
            <a:chOff x="2845316" y="2240774"/>
            <a:chExt cx="12394540" cy="5803265"/>
          </a:xfrm>
        </p:grpSpPr>
        <p:sp>
          <p:nvSpPr>
            <p:cNvPr id="9" name="object 9"/>
            <p:cNvSpPr/>
            <p:nvPr/>
          </p:nvSpPr>
          <p:spPr>
            <a:xfrm>
              <a:off x="2845316" y="2240774"/>
              <a:ext cx="12394540" cy="5803265"/>
            </a:xfrm>
            <a:custGeom>
              <a:avLst/>
              <a:gdLst/>
              <a:ahLst/>
              <a:cxnLst/>
              <a:rect l="l" t="t" r="r" b="b"/>
              <a:pathLst>
                <a:path w="11586844" h="5803265">
                  <a:moveTo>
                    <a:pt x="2314575" y="3469830"/>
                  </a:moveTo>
                  <a:lnTo>
                    <a:pt x="1177696" y="3469830"/>
                  </a:lnTo>
                  <a:lnTo>
                    <a:pt x="1177696" y="3490239"/>
                  </a:lnTo>
                  <a:lnTo>
                    <a:pt x="2314575" y="3490239"/>
                  </a:lnTo>
                  <a:lnTo>
                    <a:pt x="2314575" y="3469830"/>
                  </a:lnTo>
                  <a:close/>
                </a:path>
                <a:path w="11586844" h="5803265">
                  <a:moveTo>
                    <a:pt x="2314575" y="2312543"/>
                  </a:moveTo>
                  <a:lnTo>
                    <a:pt x="1177696" y="2312543"/>
                  </a:lnTo>
                  <a:lnTo>
                    <a:pt x="1177696" y="2332952"/>
                  </a:lnTo>
                  <a:lnTo>
                    <a:pt x="2314575" y="2332952"/>
                  </a:lnTo>
                  <a:lnTo>
                    <a:pt x="2314575" y="2312543"/>
                  </a:lnTo>
                  <a:close/>
                </a:path>
                <a:path w="11586844" h="5803265">
                  <a:moveTo>
                    <a:pt x="2314575" y="1157287"/>
                  </a:moveTo>
                  <a:lnTo>
                    <a:pt x="1177696" y="1157287"/>
                  </a:lnTo>
                  <a:lnTo>
                    <a:pt x="1177696" y="1175664"/>
                  </a:lnTo>
                  <a:lnTo>
                    <a:pt x="2314575" y="1175664"/>
                  </a:lnTo>
                  <a:lnTo>
                    <a:pt x="2314575" y="1157287"/>
                  </a:lnTo>
                  <a:close/>
                </a:path>
                <a:path w="11586844" h="5803265">
                  <a:moveTo>
                    <a:pt x="2314575" y="0"/>
                  </a:moveTo>
                  <a:lnTo>
                    <a:pt x="1177696" y="0"/>
                  </a:lnTo>
                  <a:lnTo>
                    <a:pt x="1177696" y="20408"/>
                  </a:lnTo>
                  <a:lnTo>
                    <a:pt x="2314575" y="20408"/>
                  </a:lnTo>
                  <a:lnTo>
                    <a:pt x="2314575" y="0"/>
                  </a:lnTo>
                  <a:close/>
                </a:path>
                <a:path w="11586844" h="5803265">
                  <a:moveTo>
                    <a:pt x="8098688" y="3469830"/>
                  </a:moveTo>
                  <a:lnTo>
                    <a:pt x="6961810" y="3469830"/>
                  </a:lnTo>
                  <a:lnTo>
                    <a:pt x="6961810" y="3490239"/>
                  </a:lnTo>
                  <a:lnTo>
                    <a:pt x="8098688" y="3490239"/>
                  </a:lnTo>
                  <a:lnTo>
                    <a:pt x="8098688" y="3469830"/>
                  </a:lnTo>
                  <a:close/>
                </a:path>
                <a:path w="11586844" h="5803265">
                  <a:moveTo>
                    <a:pt x="8098688" y="2312543"/>
                  </a:moveTo>
                  <a:lnTo>
                    <a:pt x="6961810" y="2312543"/>
                  </a:lnTo>
                  <a:lnTo>
                    <a:pt x="6961810" y="2332952"/>
                  </a:lnTo>
                  <a:lnTo>
                    <a:pt x="8098688" y="2332952"/>
                  </a:lnTo>
                  <a:lnTo>
                    <a:pt x="8098688" y="2312543"/>
                  </a:lnTo>
                  <a:close/>
                </a:path>
                <a:path w="11586844" h="5803265">
                  <a:moveTo>
                    <a:pt x="8098688" y="1157287"/>
                  </a:moveTo>
                  <a:lnTo>
                    <a:pt x="6961810" y="1157287"/>
                  </a:lnTo>
                  <a:lnTo>
                    <a:pt x="6961810" y="1175664"/>
                  </a:lnTo>
                  <a:lnTo>
                    <a:pt x="8098688" y="1175664"/>
                  </a:lnTo>
                  <a:lnTo>
                    <a:pt x="8098688" y="1157287"/>
                  </a:lnTo>
                  <a:close/>
                </a:path>
                <a:path w="11586844" h="5803265">
                  <a:moveTo>
                    <a:pt x="8098688" y="0"/>
                  </a:moveTo>
                  <a:lnTo>
                    <a:pt x="6961810" y="0"/>
                  </a:lnTo>
                  <a:lnTo>
                    <a:pt x="6961810" y="20408"/>
                  </a:lnTo>
                  <a:lnTo>
                    <a:pt x="8098688" y="20408"/>
                  </a:lnTo>
                  <a:lnTo>
                    <a:pt x="8098688" y="0"/>
                  </a:lnTo>
                  <a:close/>
                </a:path>
                <a:path w="11586844" h="5803265">
                  <a:moveTo>
                    <a:pt x="11586731" y="0"/>
                  </a:moveTo>
                  <a:lnTo>
                    <a:pt x="11566411" y="0"/>
                  </a:lnTo>
                  <a:lnTo>
                    <a:pt x="11566411" y="3469830"/>
                  </a:lnTo>
                  <a:lnTo>
                    <a:pt x="11566411" y="3490239"/>
                  </a:lnTo>
                  <a:lnTo>
                    <a:pt x="11566411" y="4625073"/>
                  </a:lnTo>
                  <a:lnTo>
                    <a:pt x="11566411" y="4645482"/>
                  </a:lnTo>
                  <a:lnTo>
                    <a:pt x="11566411" y="5782361"/>
                  </a:lnTo>
                  <a:lnTo>
                    <a:pt x="10429761" y="5782361"/>
                  </a:lnTo>
                  <a:lnTo>
                    <a:pt x="10429761" y="4645482"/>
                  </a:lnTo>
                  <a:lnTo>
                    <a:pt x="11566411" y="4645482"/>
                  </a:lnTo>
                  <a:lnTo>
                    <a:pt x="11566411" y="4625073"/>
                  </a:lnTo>
                  <a:lnTo>
                    <a:pt x="10429761" y="4625073"/>
                  </a:lnTo>
                  <a:lnTo>
                    <a:pt x="10429761" y="3490239"/>
                  </a:lnTo>
                  <a:lnTo>
                    <a:pt x="11566411" y="3490239"/>
                  </a:lnTo>
                  <a:lnTo>
                    <a:pt x="11566411" y="3469830"/>
                  </a:lnTo>
                  <a:lnTo>
                    <a:pt x="10429761" y="3469830"/>
                  </a:lnTo>
                  <a:lnTo>
                    <a:pt x="10429761" y="0"/>
                  </a:lnTo>
                  <a:lnTo>
                    <a:pt x="10411219" y="0"/>
                  </a:lnTo>
                  <a:lnTo>
                    <a:pt x="10410711" y="0"/>
                  </a:lnTo>
                  <a:lnTo>
                    <a:pt x="9274340" y="0"/>
                  </a:lnTo>
                  <a:lnTo>
                    <a:pt x="9274340" y="20408"/>
                  </a:lnTo>
                  <a:lnTo>
                    <a:pt x="10410711" y="20408"/>
                  </a:lnTo>
                  <a:lnTo>
                    <a:pt x="10410711" y="1157287"/>
                  </a:lnTo>
                  <a:lnTo>
                    <a:pt x="9274340" y="1157287"/>
                  </a:lnTo>
                  <a:lnTo>
                    <a:pt x="9274340" y="1175664"/>
                  </a:lnTo>
                  <a:lnTo>
                    <a:pt x="10410711" y="1175664"/>
                  </a:lnTo>
                  <a:lnTo>
                    <a:pt x="10410711" y="2312543"/>
                  </a:lnTo>
                  <a:lnTo>
                    <a:pt x="9274340" y="2312543"/>
                  </a:lnTo>
                  <a:lnTo>
                    <a:pt x="9274340" y="2332952"/>
                  </a:lnTo>
                  <a:lnTo>
                    <a:pt x="10410711" y="2332952"/>
                  </a:lnTo>
                  <a:lnTo>
                    <a:pt x="10410711" y="3469830"/>
                  </a:lnTo>
                  <a:lnTo>
                    <a:pt x="9274340" y="3469830"/>
                  </a:lnTo>
                  <a:lnTo>
                    <a:pt x="9274340" y="3488194"/>
                  </a:lnTo>
                  <a:lnTo>
                    <a:pt x="10410711" y="3488194"/>
                  </a:lnTo>
                  <a:lnTo>
                    <a:pt x="10410711" y="4625073"/>
                  </a:lnTo>
                  <a:lnTo>
                    <a:pt x="9274340" y="4625073"/>
                  </a:lnTo>
                  <a:lnTo>
                    <a:pt x="9274340" y="4645482"/>
                  </a:lnTo>
                  <a:lnTo>
                    <a:pt x="10410711" y="4645482"/>
                  </a:lnTo>
                  <a:lnTo>
                    <a:pt x="10410711" y="5782361"/>
                  </a:lnTo>
                  <a:lnTo>
                    <a:pt x="9274061" y="5782361"/>
                  </a:lnTo>
                  <a:lnTo>
                    <a:pt x="9274061" y="0"/>
                  </a:lnTo>
                  <a:lnTo>
                    <a:pt x="9253931" y="0"/>
                  </a:lnTo>
                  <a:lnTo>
                    <a:pt x="9253741" y="0"/>
                  </a:lnTo>
                  <a:lnTo>
                    <a:pt x="9253741" y="20408"/>
                  </a:lnTo>
                  <a:lnTo>
                    <a:pt x="9253741" y="1157287"/>
                  </a:lnTo>
                  <a:lnTo>
                    <a:pt x="9253741" y="5782361"/>
                  </a:lnTo>
                  <a:lnTo>
                    <a:pt x="8117091" y="5782361"/>
                  </a:lnTo>
                  <a:lnTo>
                    <a:pt x="8117091" y="4645482"/>
                  </a:lnTo>
                  <a:lnTo>
                    <a:pt x="9253741" y="4645482"/>
                  </a:lnTo>
                  <a:lnTo>
                    <a:pt x="9253741" y="4625073"/>
                  </a:lnTo>
                  <a:lnTo>
                    <a:pt x="8117091" y="4625073"/>
                  </a:lnTo>
                  <a:lnTo>
                    <a:pt x="8117091" y="3488194"/>
                  </a:lnTo>
                  <a:lnTo>
                    <a:pt x="9253741" y="3488194"/>
                  </a:lnTo>
                  <a:lnTo>
                    <a:pt x="9253741" y="3469830"/>
                  </a:lnTo>
                  <a:lnTo>
                    <a:pt x="8117091" y="3469830"/>
                  </a:lnTo>
                  <a:lnTo>
                    <a:pt x="8117091" y="2332952"/>
                  </a:lnTo>
                  <a:lnTo>
                    <a:pt x="9253741" y="2332952"/>
                  </a:lnTo>
                  <a:lnTo>
                    <a:pt x="9253741" y="2312543"/>
                  </a:lnTo>
                  <a:lnTo>
                    <a:pt x="8117091" y="2312543"/>
                  </a:lnTo>
                  <a:lnTo>
                    <a:pt x="8117091" y="1175664"/>
                  </a:lnTo>
                  <a:lnTo>
                    <a:pt x="9253741" y="1175664"/>
                  </a:lnTo>
                  <a:lnTo>
                    <a:pt x="9253741" y="1157287"/>
                  </a:lnTo>
                  <a:lnTo>
                    <a:pt x="8117091" y="1157287"/>
                  </a:lnTo>
                  <a:lnTo>
                    <a:pt x="8117091" y="20408"/>
                  </a:lnTo>
                  <a:lnTo>
                    <a:pt x="9253741" y="20408"/>
                  </a:lnTo>
                  <a:lnTo>
                    <a:pt x="9253741" y="0"/>
                  </a:lnTo>
                  <a:lnTo>
                    <a:pt x="8117091" y="0"/>
                  </a:lnTo>
                  <a:lnTo>
                    <a:pt x="8099311" y="0"/>
                  </a:lnTo>
                  <a:lnTo>
                    <a:pt x="8099311" y="4625073"/>
                  </a:lnTo>
                  <a:lnTo>
                    <a:pt x="8096771" y="4625073"/>
                  </a:lnTo>
                  <a:lnTo>
                    <a:pt x="8096771" y="4645482"/>
                  </a:lnTo>
                  <a:lnTo>
                    <a:pt x="8096771" y="5782361"/>
                  </a:lnTo>
                  <a:lnTo>
                    <a:pt x="6961391" y="5782361"/>
                  </a:lnTo>
                  <a:lnTo>
                    <a:pt x="6961391" y="4645482"/>
                  </a:lnTo>
                  <a:lnTo>
                    <a:pt x="8096771" y="4645482"/>
                  </a:lnTo>
                  <a:lnTo>
                    <a:pt x="8096771" y="4625073"/>
                  </a:lnTo>
                  <a:lnTo>
                    <a:pt x="6961391" y="4625073"/>
                  </a:lnTo>
                  <a:lnTo>
                    <a:pt x="6961391" y="0"/>
                  </a:lnTo>
                  <a:lnTo>
                    <a:pt x="6941401" y="0"/>
                  </a:lnTo>
                  <a:lnTo>
                    <a:pt x="6941071" y="0"/>
                  </a:lnTo>
                  <a:lnTo>
                    <a:pt x="5804522" y="0"/>
                  </a:lnTo>
                  <a:lnTo>
                    <a:pt x="5804522" y="20408"/>
                  </a:lnTo>
                  <a:lnTo>
                    <a:pt x="6941071" y="20408"/>
                  </a:lnTo>
                  <a:lnTo>
                    <a:pt x="6941071" y="1157287"/>
                  </a:lnTo>
                  <a:lnTo>
                    <a:pt x="6941071" y="1175664"/>
                  </a:lnTo>
                  <a:lnTo>
                    <a:pt x="6941071" y="2312543"/>
                  </a:lnTo>
                  <a:lnTo>
                    <a:pt x="5804522" y="2312543"/>
                  </a:lnTo>
                  <a:lnTo>
                    <a:pt x="5804522" y="2332952"/>
                  </a:lnTo>
                  <a:lnTo>
                    <a:pt x="6941071" y="2332952"/>
                  </a:lnTo>
                  <a:lnTo>
                    <a:pt x="6941071" y="3469830"/>
                  </a:lnTo>
                  <a:lnTo>
                    <a:pt x="5804522" y="3469830"/>
                  </a:lnTo>
                  <a:lnTo>
                    <a:pt x="5804522" y="3488194"/>
                  </a:lnTo>
                  <a:lnTo>
                    <a:pt x="6941071" y="3488194"/>
                  </a:lnTo>
                  <a:lnTo>
                    <a:pt x="6941071" y="4625073"/>
                  </a:lnTo>
                  <a:lnTo>
                    <a:pt x="6941071" y="4645482"/>
                  </a:lnTo>
                  <a:lnTo>
                    <a:pt x="6941071" y="5782361"/>
                  </a:lnTo>
                  <a:lnTo>
                    <a:pt x="5804420" y="5782361"/>
                  </a:lnTo>
                  <a:lnTo>
                    <a:pt x="5804420" y="4645482"/>
                  </a:lnTo>
                  <a:lnTo>
                    <a:pt x="6941071" y="4645482"/>
                  </a:lnTo>
                  <a:lnTo>
                    <a:pt x="6941071" y="4625073"/>
                  </a:lnTo>
                  <a:lnTo>
                    <a:pt x="5804420" y="4625073"/>
                  </a:lnTo>
                  <a:lnTo>
                    <a:pt x="5804420" y="1175664"/>
                  </a:lnTo>
                  <a:lnTo>
                    <a:pt x="6941071" y="1175664"/>
                  </a:lnTo>
                  <a:lnTo>
                    <a:pt x="6941071" y="1157287"/>
                  </a:lnTo>
                  <a:lnTo>
                    <a:pt x="5804420" y="1157287"/>
                  </a:lnTo>
                  <a:lnTo>
                    <a:pt x="5804420" y="0"/>
                  </a:lnTo>
                  <a:lnTo>
                    <a:pt x="5802630" y="0"/>
                  </a:lnTo>
                  <a:lnTo>
                    <a:pt x="5784100" y="0"/>
                  </a:lnTo>
                  <a:lnTo>
                    <a:pt x="5782361" y="0"/>
                  </a:lnTo>
                  <a:lnTo>
                    <a:pt x="5782310" y="20408"/>
                  </a:lnTo>
                  <a:lnTo>
                    <a:pt x="5782310" y="5782361"/>
                  </a:lnTo>
                  <a:lnTo>
                    <a:pt x="4645660" y="5782361"/>
                  </a:lnTo>
                  <a:lnTo>
                    <a:pt x="4645660" y="4645482"/>
                  </a:lnTo>
                  <a:lnTo>
                    <a:pt x="5782310" y="4645482"/>
                  </a:lnTo>
                  <a:lnTo>
                    <a:pt x="5782310" y="4625073"/>
                  </a:lnTo>
                  <a:lnTo>
                    <a:pt x="4645660" y="4625073"/>
                  </a:lnTo>
                  <a:lnTo>
                    <a:pt x="4645660" y="3490239"/>
                  </a:lnTo>
                  <a:lnTo>
                    <a:pt x="5782310" y="3490239"/>
                  </a:lnTo>
                  <a:lnTo>
                    <a:pt x="5782310" y="3469830"/>
                  </a:lnTo>
                  <a:lnTo>
                    <a:pt x="4645660" y="3469830"/>
                  </a:lnTo>
                  <a:lnTo>
                    <a:pt x="4645660" y="2332952"/>
                  </a:lnTo>
                  <a:lnTo>
                    <a:pt x="5782310" y="2332952"/>
                  </a:lnTo>
                  <a:lnTo>
                    <a:pt x="5782310" y="2312543"/>
                  </a:lnTo>
                  <a:lnTo>
                    <a:pt x="4645660" y="2312543"/>
                  </a:lnTo>
                  <a:lnTo>
                    <a:pt x="4645660" y="1175664"/>
                  </a:lnTo>
                  <a:lnTo>
                    <a:pt x="5782310" y="1175664"/>
                  </a:lnTo>
                  <a:lnTo>
                    <a:pt x="5782310" y="1157287"/>
                  </a:lnTo>
                  <a:lnTo>
                    <a:pt x="4645660" y="1157287"/>
                  </a:lnTo>
                  <a:lnTo>
                    <a:pt x="4645660" y="20408"/>
                  </a:lnTo>
                  <a:lnTo>
                    <a:pt x="5782310" y="20408"/>
                  </a:lnTo>
                  <a:lnTo>
                    <a:pt x="5782310" y="0"/>
                  </a:lnTo>
                  <a:lnTo>
                    <a:pt x="3490226" y="0"/>
                  </a:lnTo>
                  <a:lnTo>
                    <a:pt x="3490226" y="20408"/>
                  </a:lnTo>
                  <a:lnTo>
                    <a:pt x="4626610" y="20408"/>
                  </a:lnTo>
                  <a:lnTo>
                    <a:pt x="4626610" y="1157287"/>
                  </a:lnTo>
                  <a:lnTo>
                    <a:pt x="3490226" y="1157287"/>
                  </a:lnTo>
                  <a:lnTo>
                    <a:pt x="3490226" y="1175664"/>
                  </a:lnTo>
                  <a:lnTo>
                    <a:pt x="4626610" y="1175664"/>
                  </a:lnTo>
                  <a:lnTo>
                    <a:pt x="4626610" y="2312543"/>
                  </a:lnTo>
                  <a:lnTo>
                    <a:pt x="3490226" y="2312543"/>
                  </a:lnTo>
                  <a:lnTo>
                    <a:pt x="3490226" y="2332952"/>
                  </a:lnTo>
                  <a:lnTo>
                    <a:pt x="4626610" y="2332952"/>
                  </a:lnTo>
                  <a:lnTo>
                    <a:pt x="4626610" y="3469830"/>
                  </a:lnTo>
                  <a:lnTo>
                    <a:pt x="3490226" y="3469830"/>
                  </a:lnTo>
                  <a:lnTo>
                    <a:pt x="3490226" y="3488194"/>
                  </a:lnTo>
                  <a:lnTo>
                    <a:pt x="4626610" y="3488194"/>
                  </a:lnTo>
                  <a:lnTo>
                    <a:pt x="4626610" y="4625073"/>
                  </a:lnTo>
                  <a:lnTo>
                    <a:pt x="3490226" y="4625073"/>
                  </a:lnTo>
                  <a:lnTo>
                    <a:pt x="3490226" y="4645482"/>
                  </a:lnTo>
                  <a:lnTo>
                    <a:pt x="4626610" y="4645482"/>
                  </a:lnTo>
                  <a:lnTo>
                    <a:pt x="4626610" y="5782361"/>
                  </a:lnTo>
                  <a:lnTo>
                    <a:pt x="3489960" y="5782361"/>
                  </a:lnTo>
                  <a:lnTo>
                    <a:pt x="3489960" y="0"/>
                  </a:lnTo>
                  <a:lnTo>
                    <a:pt x="3469817" y="0"/>
                  </a:lnTo>
                  <a:lnTo>
                    <a:pt x="3469640" y="0"/>
                  </a:lnTo>
                  <a:lnTo>
                    <a:pt x="3469640" y="20408"/>
                  </a:lnTo>
                  <a:lnTo>
                    <a:pt x="3469640" y="1157287"/>
                  </a:lnTo>
                  <a:lnTo>
                    <a:pt x="3469640" y="5782361"/>
                  </a:lnTo>
                  <a:lnTo>
                    <a:pt x="2332990" y="5782361"/>
                  </a:lnTo>
                  <a:lnTo>
                    <a:pt x="2332990" y="4645482"/>
                  </a:lnTo>
                  <a:lnTo>
                    <a:pt x="3469640" y="4645482"/>
                  </a:lnTo>
                  <a:lnTo>
                    <a:pt x="3469640" y="4625073"/>
                  </a:lnTo>
                  <a:lnTo>
                    <a:pt x="2332990" y="4625073"/>
                  </a:lnTo>
                  <a:lnTo>
                    <a:pt x="2332990" y="3488194"/>
                  </a:lnTo>
                  <a:lnTo>
                    <a:pt x="3469640" y="3488194"/>
                  </a:lnTo>
                  <a:lnTo>
                    <a:pt x="3469640" y="3469830"/>
                  </a:lnTo>
                  <a:lnTo>
                    <a:pt x="2332990" y="3469830"/>
                  </a:lnTo>
                  <a:lnTo>
                    <a:pt x="2332990" y="2332952"/>
                  </a:lnTo>
                  <a:lnTo>
                    <a:pt x="3469640" y="2332952"/>
                  </a:lnTo>
                  <a:lnTo>
                    <a:pt x="3469640" y="2312543"/>
                  </a:lnTo>
                  <a:lnTo>
                    <a:pt x="2332990" y="2312543"/>
                  </a:lnTo>
                  <a:lnTo>
                    <a:pt x="2332990" y="1175664"/>
                  </a:lnTo>
                  <a:lnTo>
                    <a:pt x="3469640" y="1175664"/>
                  </a:lnTo>
                  <a:lnTo>
                    <a:pt x="3469640" y="1157287"/>
                  </a:lnTo>
                  <a:lnTo>
                    <a:pt x="2332990" y="1157287"/>
                  </a:lnTo>
                  <a:lnTo>
                    <a:pt x="2332990" y="20408"/>
                  </a:lnTo>
                  <a:lnTo>
                    <a:pt x="3469640" y="20408"/>
                  </a:lnTo>
                  <a:lnTo>
                    <a:pt x="3469640" y="0"/>
                  </a:lnTo>
                  <a:lnTo>
                    <a:pt x="2332990" y="0"/>
                  </a:lnTo>
                  <a:lnTo>
                    <a:pt x="2315210" y="0"/>
                  </a:lnTo>
                  <a:lnTo>
                    <a:pt x="2315210" y="4625073"/>
                  </a:lnTo>
                  <a:lnTo>
                    <a:pt x="2312670" y="4625073"/>
                  </a:lnTo>
                  <a:lnTo>
                    <a:pt x="2312670" y="4645482"/>
                  </a:lnTo>
                  <a:lnTo>
                    <a:pt x="2312670" y="5782361"/>
                  </a:lnTo>
                  <a:lnTo>
                    <a:pt x="1177290" y="5782361"/>
                  </a:lnTo>
                  <a:lnTo>
                    <a:pt x="1177290" y="4645482"/>
                  </a:lnTo>
                  <a:lnTo>
                    <a:pt x="2312670" y="4645482"/>
                  </a:lnTo>
                  <a:lnTo>
                    <a:pt x="2312670" y="4625073"/>
                  </a:lnTo>
                  <a:lnTo>
                    <a:pt x="1177290" y="4625073"/>
                  </a:lnTo>
                  <a:lnTo>
                    <a:pt x="1177290" y="0"/>
                  </a:lnTo>
                  <a:lnTo>
                    <a:pt x="1157287" y="0"/>
                  </a:lnTo>
                  <a:lnTo>
                    <a:pt x="1156970" y="0"/>
                  </a:lnTo>
                  <a:lnTo>
                    <a:pt x="20408" y="0"/>
                  </a:lnTo>
                  <a:lnTo>
                    <a:pt x="20408" y="20408"/>
                  </a:lnTo>
                  <a:lnTo>
                    <a:pt x="1156970" y="20408"/>
                  </a:lnTo>
                  <a:lnTo>
                    <a:pt x="1156970" y="1157287"/>
                  </a:lnTo>
                  <a:lnTo>
                    <a:pt x="1156970" y="1175664"/>
                  </a:lnTo>
                  <a:lnTo>
                    <a:pt x="1156970" y="2312543"/>
                  </a:lnTo>
                  <a:lnTo>
                    <a:pt x="20408" y="2312543"/>
                  </a:lnTo>
                  <a:lnTo>
                    <a:pt x="20408" y="2332952"/>
                  </a:lnTo>
                  <a:lnTo>
                    <a:pt x="1156970" y="2332952"/>
                  </a:lnTo>
                  <a:lnTo>
                    <a:pt x="1156970" y="3469830"/>
                  </a:lnTo>
                  <a:lnTo>
                    <a:pt x="20408" y="3469830"/>
                  </a:lnTo>
                  <a:lnTo>
                    <a:pt x="20408" y="3488194"/>
                  </a:lnTo>
                  <a:lnTo>
                    <a:pt x="1156970" y="3488194"/>
                  </a:lnTo>
                  <a:lnTo>
                    <a:pt x="1156970" y="4625073"/>
                  </a:lnTo>
                  <a:lnTo>
                    <a:pt x="1156970" y="4645482"/>
                  </a:lnTo>
                  <a:lnTo>
                    <a:pt x="1156970" y="5782361"/>
                  </a:lnTo>
                  <a:lnTo>
                    <a:pt x="20320" y="5782361"/>
                  </a:lnTo>
                  <a:lnTo>
                    <a:pt x="20320" y="4645482"/>
                  </a:lnTo>
                  <a:lnTo>
                    <a:pt x="1156970" y="4645482"/>
                  </a:lnTo>
                  <a:lnTo>
                    <a:pt x="1156970" y="4625073"/>
                  </a:lnTo>
                  <a:lnTo>
                    <a:pt x="20320" y="4625073"/>
                  </a:lnTo>
                  <a:lnTo>
                    <a:pt x="20320" y="1175664"/>
                  </a:lnTo>
                  <a:lnTo>
                    <a:pt x="1156970" y="1175664"/>
                  </a:lnTo>
                  <a:lnTo>
                    <a:pt x="1156970" y="1157287"/>
                  </a:lnTo>
                  <a:lnTo>
                    <a:pt x="20320" y="1157287"/>
                  </a:lnTo>
                  <a:lnTo>
                    <a:pt x="20320" y="0"/>
                  </a:lnTo>
                  <a:lnTo>
                    <a:pt x="0" y="0"/>
                  </a:lnTo>
                  <a:lnTo>
                    <a:pt x="0" y="5802769"/>
                  </a:lnTo>
                  <a:lnTo>
                    <a:pt x="20320" y="5802769"/>
                  </a:lnTo>
                  <a:lnTo>
                    <a:pt x="1156970" y="5802769"/>
                  </a:lnTo>
                  <a:lnTo>
                    <a:pt x="11586731" y="5802769"/>
                  </a:lnTo>
                  <a:lnTo>
                    <a:pt x="11586731" y="0"/>
                  </a:lnTo>
                  <a:close/>
                </a:path>
              </a:pathLst>
            </a:custGeom>
            <a:solidFill>
              <a:srgbClr val="202020">
                <a:alpha val="9799"/>
              </a:srgbClr>
            </a:solidFill>
          </p:spPr>
          <p:txBody>
            <a:bodyPr wrap="square" lIns="0" tIns="0" rIns="0" bIns="0" rtlCol="0"/>
            <a:lstStyle/>
            <a:p>
              <a:endParaRPr lang="ru-RU" sz="4000" dirty="0">
                <a:latin typeface="Trebuchet MS" panose="020B0603020202020204" pitchFamily="34" charset="0"/>
              </a:endParaRPr>
            </a:p>
            <a:p>
              <a:endParaRPr lang="ru-RU" sz="4000" dirty="0">
                <a:latin typeface="Trebuchet MS" panose="020B0603020202020204" pitchFamily="34" charset="0"/>
              </a:endParaRPr>
            </a:p>
            <a:p>
              <a:r>
                <a:rPr lang="ru-RU" sz="4000" dirty="0">
                  <a:latin typeface="Trebuchet MS" panose="020B0603020202020204" pitchFamily="34" charset="0"/>
                </a:rPr>
                <a:t>Ссылка для регистрации участников:  </a:t>
              </a:r>
              <a:r>
                <a:rPr lang="en-US" sz="4000" dirty="0">
                  <a:latin typeface="Trebuchet MS" panose="020B0603020202020204" pitchFamily="34" charset="0"/>
                  <a:hlinkClick r:id="rId2"/>
                </a:rPr>
                <a:t>https://forms.gle/yiKK6umQesH1iPW9A</a:t>
              </a:r>
              <a:endParaRPr lang="ru-RU" sz="4000" dirty="0">
                <a:latin typeface="Trebuchet MS" panose="020B0603020202020204" pitchFamily="34" charset="0"/>
              </a:endParaRPr>
            </a:p>
            <a:p>
              <a:endParaRPr lang="ru-RU" sz="4000" dirty="0">
                <a:latin typeface="Trebuchet MS" panose="020B0603020202020204" pitchFamily="34" charset="0"/>
              </a:endParaRPr>
            </a:p>
            <a:p>
              <a:r>
                <a:rPr lang="ru-RU" sz="4000" u="sng" dirty="0">
                  <a:solidFill>
                    <a:srgbClr val="1C7050"/>
                  </a:solidFill>
                  <a:latin typeface="Trebuchet MS" panose="020B0603020202020204" pitchFamily="34" charset="0"/>
                </a:rPr>
                <a:t>Срок до 10:00 28 марта 2023 года</a:t>
              </a:r>
              <a:endParaRPr sz="4000" u="sng" dirty="0">
                <a:solidFill>
                  <a:srgbClr val="1C7050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14102570" y="2240774"/>
              <a:ext cx="1137286" cy="3490595"/>
            </a:xfrm>
            <a:custGeom>
              <a:avLst/>
              <a:gdLst/>
              <a:ahLst/>
              <a:cxnLst/>
              <a:rect l="l" t="t" r="r" b="b"/>
              <a:pathLst>
                <a:path w="1137284" h="3490595">
                  <a:moveTo>
                    <a:pt x="1136815" y="1157287"/>
                  </a:moveTo>
                  <a:lnTo>
                    <a:pt x="165" y="1157287"/>
                  </a:lnTo>
                  <a:lnTo>
                    <a:pt x="165" y="1175664"/>
                  </a:lnTo>
                  <a:lnTo>
                    <a:pt x="1136815" y="1175664"/>
                  </a:lnTo>
                  <a:lnTo>
                    <a:pt x="1136815" y="1157287"/>
                  </a:lnTo>
                  <a:close/>
                </a:path>
                <a:path w="1137284" h="3490595">
                  <a:moveTo>
                    <a:pt x="1136865" y="3469830"/>
                  </a:moveTo>
                  <a:lnTo>
                    <a:pt x="0" y="3469830"/>
                  </a:lnTo>
                  <a:lnTo>
                    <a:pt x="0" y="3490239"/>
                  </a:lnTo>
                  <a:lnTo>
                    <a:pt x="1136865" y="3490239"/>
                  </a:lnTo>
                  <a:lnTo>
                    <a:pt x="1136865" y="3469830"/>
                  </a:lnTo>
                  <a:close/>
                </a:path>
                <a:path w="1137284" h="3490595">
                  <a:moveTo>
                    <a:pt x="1136865" y="2312543"/>
                  </a:moveTo>
                  <a:lnTo>
                    <a:pt x="0" y="2312543"/>
                  </a:lnTo>
                  <a:lnTo>
                    <a:pt x="0" y="2332952"/>
                  </a:lnTo>
                  <a:lnTo>
                    <a:pt x="1136865" y="2332952"/>
                  </a:lnTo>
                  <a:lnTo>
                    <a:pt x="1136865" y="2312543"/>
                  </a:lnTo>
                  <a:close/>
                </a:path>
                <a:path w="1137284" h="3490595">
                  <a:moveTo>
                    <a:pt x="1136865" y="0"/>
                  </a:moveTo>
                  <a:lnTo>
                    <a:pt x="0" y="0"/>
                  </a:lnTo>
                  <a:lnTo>
                    <a:pt x="0" y="20408"/>
                  </a:lnTo>
                  <a:lnTo>
                    <a:pt x="1136865" y="20408"/>
                  </a:lnTo>
                  <a:lnTo>
                    <a:pt x="1136865" y="0"/>
                  </a:lnTo>
                  <a:close/>
                </a:path>
              </a:pathLst>
            </a:custGeom>
            <a:solidFill>
              <a:srgbClr val="202020">
                <a:alpha val="97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9">
            <a:extLst>
              <a:ext uri="{FF2B5EF4-FFF2-40B4-BE49-F238E27FC236}">
                <a16:creationId xmlns:a16="http://schemas.microsoft.com/office/drawing/2014/main" id="{CDD1714D-E944-4094-B103-15B6CB6790EC}"/>
              </a:ext>
            </a:extLst>
          </p:cNvPr>
          <p:cNvSpPr txBox="1"/>
          <p:nvPr/>
        </p:nvSpPr>
        <p:spPr>
          <a:xfrm>
            <a:off x="1016000" y="850924"/>
            <a:ext cx="56134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- 2022» </a:t>
            </a:r>
            <a:endParaRPr lang="ru-RU" sz="1400" dirty="0">
              <a:latin typeface="Arial"/>
              <a:cs typeface="Arial"/>
            </a:endParaRPr>
          </a:p>
        </p:txBody>
      </p:sp>
      <p:sp>
        <p:nvSpPr>
          <p:cNvPr id="15" name="object 10">
            <a:extLst>
              <a:ext uri="{FF2B5EF4-FFF2-40B4-BE49-F238E27FC236}">
                <a16:creationId xmlns:a16="http://schemas.microsoft.com/office/drawing/2014/main" id="{1EB9811A-F6D2-430D-BFC7-44735124AD69}"/>
              </a:ext>
            </a:extLst>
          </p:cNvPr>
          <p:cNvSpPr txBox="1"/>
          <p:nvPr/>
        </p:nvSpPr>
        <p:spPr>
          <a:xfrm>
            <a:off x="15431532" y="932323"/>
            <a:ext cx="184046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14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ГАУ ДПО «ИРО ПК»</a:t>
            </a:r>
            <a:endParaRPr lang="ru-RU" sz="1400" dirty="0">
              <a:latin typeface="Bahnschrift SemiBold SemiConden" panose="020B0502040204020203" pitchFamily="34" charset="0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31932" y="4107107"/>
            <a:ext cx="10224135" cy="24134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ru-RU" sz="3200" dirty="0">
                <a:solidFill>
                  <a:srgbClr val="1C7050"/>
                </a:solidFill>
                <a:latin typeface="Trebuchet MS" panose="020B0603020202020204" pitchFamily="34" charset="0"/>
              </a:rPr>
              <a:t>Яковлева Надежда Геннадьевна, старший преподаватель кафедры общего образования  ГАУ ДПО «ИРО ПК», </a:t>
            </a:r>
            <a:r>
              <a:rPr lang="ru-RU" sz="3200" dirty="0">
                <a:solidFill>
                  <a:srgbClr val="1C705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1C705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e</a:t>
            </a:r>
            <a:r>
              <a:rPr lang="ru-RU" sz="3200" dirty="0">
                <a:solidFill>
                  <a:srgbClr val="1C705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-</a:t>
            </a:r>
            <a:r>
              <a:rPr lang="en-US" sz="3200" dirty="0">
                <a:solidFill>
                  <a:srgbClr val="1C705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mail </a:t>
            </a:r>
            <a:r>
              <a:rPr lang="ru-RU" sz="3200" u="sng" dirty="0">
                <a:solidFill>
                  <a:srgbClr val="1C705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jang-cub@iro.perm.ru</a:t>
            </a:r>
            <a:r>
              <a:rPr lang="ru-RU" sz="3200" dirty="0">
                <a:solidFill>
                  <a:srgbClr val="1C705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3200" dirty="0">
                <a:solidFill>
                  <a:srgbClr val="1C705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сот. тел. +79097310180</a:t>
            </a:r>
            <a:endParaRPr lang="ru-RU" sz="3200" dirty="0">
              <a:solidFill>
                <a:srgbClr val="1C7050"/>
              </a:solidFill>
              <a:latin typeface="Trebuchet MS" panose="020B0603020202020204" pitchFamily="34" charset="0"/>
            </a:endParaRPr>
          </a:p>
          <a:p>
            <a:pPr algn="ctr"/>
            <a:endParaRPr lang="ru-RU" sz="2800" dirty="0">
              <a:solidFill>
                <a:srgbClr val="1C705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22734" y="2932348"/>
            <a:ext cx="11708798" cy="928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5950" spc="-275" dirty="0">
                <a:solidFill>
                  <a:srgbClr val="202020"/>
                </a:solidFill>
                <a:latin typeface="Trebuchet MS" panose="020B0603020202020204" pitchFamily="34" charset="0"/>
              </a:rPr>
              <a:t>По всем возникающим вопросам:</a:t>
            </a:r>
            <a:endParaRPr sz="5950" dirty="0">
              <a:latin typeface="Trebuchet MS" panose="020B0603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3771298"/>
            <a:ext cx="2115185" cy="312420"/>
          </a:xfrm>
          <a:custGeom>
            <a:avLst/>
            <a:gdLst/>
            <a:ahLst/>
            <a:cxnLst/>
            <a:rect l="l" t="t" r="r" b="b"/>
            <a:pathLst>
              <a:path w="2115185" h="312420">
                <a:moveTo>
                  <a:pt x="2115051" y="311943"/>
                </a:moveTo>
                <a:lnTo>
                  <a:pt x="0" y="311943"/>
                </a:lnTo>
                <a:lnTo>
                  <a:pt x="0" y="0"/>
                </a:lnTo>
                <a:lnTo>
                  <a:pt x="2115051" y="0"/>
                </a:lnTo>
                <a:lnTo>
                  <a:pt x="2115051" y="311943"/>
                </a:lnTo>
                <a:close/>
              </a:path>
            </a:pathLst>
          </a:custGeom>
          <a:solidFill>
            <a:srgbClr val="F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2991439"/>
            <a:ext cx="2115185" cy="312420"/>
          </a:xfrm>
          <a:custGeom>
            <a:avLst/>
            <a:gdLst/>
            <a:ahLst/>
            <a:cxnLst/>
            <a:rect l="l" t="t" r="r" b="b"/>
            <a:pathLst>
              <a:path w="2115185" h="312420">
                <a:moveTo>
                  <a:pt x="2115051" y="311943"/>
                </a:moveTo>
                <a:lnTo>
                  <a:pt x="0" y="311943"/>
                </a:lnTo>
                <a:lnTo>
                  <a:pt x="0" y="0"/>
                </a:lnTo>
                <a:lnTo>
                  <a:pt x="2115051" y="0"/>
                </a:lnTo>
                <a:lnTo>
                  <a:pt x="2115051" y="311943"/>
                </a:lnTo>
                <a:close/>
              </a:path>
            </a:pathLst>
          </a:custGeom>
          <a:solidFill>
            <a:srgbClr val="F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2211579"/>
            <a:ext cx="2115185" cy="312420"/>
          </a:xfrm>
          <a:custGeom>
            <a:avLst/>
            <a:gdLst/>
            <a:ahLst/>
            <a:cxnLst/>
            <a:rect l="l" t="t" r="r" b="b"/>
            <a:pathLst>
              <a:path w="2115185" h="312419">
                <a:moveTo>
                  <a:pt x="2115051" y="311943"/>
                </a:moveTo>
                <a:lnTo>
                  <a:pt x="0" y="311943"/>
                </a:lnTo>
                <a:lnTo>
                  <a:pt x="0" y="0"/>
                </a:lnTo>
                <a:lnTo>
                  <a:pt x="2115051" y="0"/>
                </a:lnTo>
                <a:lnTo>
                  <a:pt x="2115051" y="311943"/>
                </a:lnTo>
                <a:close/>
              </a:path>
            </a:pathLst>
          </a:custGeom>
          <a:solidFill>
            <a:srgbClr val="F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774802" y="5143505"/>
            <a:ext cx="485775" cy="485775"/>
          </a:xfrm>
          <a:custGeom>
            <a:avLst/>
            <a:gdLst/>
            <a:ahLst/>
            <a:cxnLst/>
            <a:rect l="l" t="t" r="r" b="b"/>
            <a:pathLst>
              <a:path w="485775" h="485775">
                <a:moveTo>
                  <a:pt x="250842" y="485774"/>
                </a:moveTo>
                <a:lnTo>
                  <a:pt x="234932" y="485774"/>
                </a:lnTo>
                <a:lnTo>
                  <a:pt x="226996" y="485385"/>
                </a:lnTo>
                <a:lnTo>
                  <a:pt x="187700" y="479555"/>
                </a:lnTo>
                <a:lnTo>
                  <a:pt x="142589" y="464241"/>
                </a:lnTo>
                <a:lnTo>
                  <a:pt x="101332" y="440421"/>
                </a:lnTo>
                <a:lnTo>
                  <a:pt x="65515" y="409009"/>
                </a:lnTo>
                <a:lnTo>
                  <a:pt x="36514" y="371214"/>
                </a:lnTo>
                <a:lnTo>
                  <a:pt x="15444" y="328487"/>
                </a:lnTo>
                <a:lnTo>
                  <a:pt x="3115" y="282470"/>
                </a:lnTo>
                <a:lnTo>
                  <a:pt x="0" y="250842"/>
                </a:lnTo>
                <a:lnTo>
                  <a:pt x="0" y="234932"/>
                </a:lnTo>
                <a:lnTo>
                  <a:pt x="6218" y="187700"/>
                </a:lnTo>
                <a:lnTo>
                  <a:pt x="21532" y="142589"/>
                </a:lnTo>
                <a:lnTo>
                  <a:pt x="45353" y="101332"/>
                </a:lnTo>
                <a:lnTo>
                  <a:pt x="76765" y="65515"/>
                </a:lnTo>
                <a:lnTo>
                  <a:pt x="114560" y="36514"/>
                </a:lnTo>
                <a:lnTo>
                  <a:pt x="157287" y="15444"/>
                </a:lnTo>
                <a:lnTo>
                  <a:pt x="203304" y="3115"/>
                </a:lnTo>
                <a:lnTo>
                  <a:pt x="234932" y="0"/>
                </a:lnTo>
                <a:lnTo>
                  <a:pt x="250842" y="0"/>
                </a:lnTo>
                <a:lnTo>
                  <a:pt x="298074" y="6218"/>
                </a:lnTo>
                <a:lnTo>
                  <a:pt x="343185" y="21532"/>
                </a:lnTo>
                <a:lnTo>
                  <a:pt x="384442" y="45353"/>
                </a:lnTo>
                <a:lnTo>
                  <a:pt x="420259" y="76765"/>
                </a:lnTo>
                <a:lnTo>
                  <a:pt x="449260" y="114560"/>
                </a:lnTo>
                <a:lnTo>
                  <a:pt x="470330" y="157287"/>
                </a:lnTo>
                <a:lnTo>
                  <a:pt x="482659" y="203304"/>
                </a:lnTo>
                <a:lnTo>
                  <a:pt x="485774" y="234932"/>
                </a:lnTo>
                <a:lnTo>
                  <a:pt x="485774" y="242887"/>
                </a:lnTo>
                <a:lnTo>
                  <a:pt x="485774" y="250842"/>
                </a:lnTo>
                <a:lnTo>
                  <a:pt x="479555" y="298074"/>
                </a:lnTo>
                <a:lnTo>
                  <a:pt x="464241" y="343185"/>
                </a:lnTo>
                <a:lnTo>
                  <a:pt x="440421" y="384442"/>
                </a:lnTo>
                <a:lnTo>
                  <a:pt x="409009" y="420259"/>
                </a:lnTo>
                <a:lnTo>
                  <a:pt x="371214" y="449260"/>
                </a:lnTo>
                <a:lnTo>
                  <a:pt x="328487" y="470330"/>
                </a:lnTo>
                <a:lnTo>
                  <a:pt x="282470" y="482659"/>
                </a:lnTo>
                <a:lnTo>
                  <a:pt x="258778" y="485385"/>
                </a:lnTo>
                <a:lnTo>
                  <a:pt x="250842" y="485774"/>
                </a:lnTo>
                <a:close/>
              </a:path>
            </a:pathLst>
          </a:custGeom>
          <a:solidFill>
            <a:srgbClr val="FDBE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774802" y="5933652"/>
            <a:ext cx="485775" cy="485775"/>
          </a:xfrm>
          <a:custGeom>
            <a:avLst/>
            <a:gdLst/>
            <a:ahLst/>
            <a:cxnLst/>
            <a:rect l="l" t="t" r="r" b="b"/>
            <a:pathLst>
              <a:path w="485775" h="485775">
                <a:moveTo>
                  <a:pt x="250842" y="485774"/>
                </a:moveTo>
                <a:lnTo>
                  <a:pt x="234932" y="485774"/>
                </a:lnTo>
                <a:lnTo>
                  <a:pt x="226996" y="485385"/>
                </a:lnTo>
                <a:lnTo>
                  <a:pt x="187700" y="479555"/>
                </a:lnTo>
                <a:lnTo>
                  <a:pt x="142589" y="464241"/>
                </a:lnTo>
                <a:lnTo>
                  <a:pt x="101332" y="440421"/>
                </a:lnTo>
                <a:lnTo>
                  <a:pt x="65515" y="409009"/>
                </a:lnTo>
                <a:lnTo>
                  <a:pt x="36514" y="371214"/>
                </a:lnTo>
                <a:lnTo>
                  <a:pt x="15444" y="328487"/>
                </a:lnTo>
                <a:lnTo>
                  <a:pt x="3115" y="282470"/>
                </a:lnTo>
                <a:lnTo>
                  <a:pt x="0" y="250842"/>
                </a:lnTo>
                <a:lnTo>
                  <a:pt x="0" y="234932"/>
                </a:lnTo>
                <a:lnTo>
                  <a:pt x="6218" y="187700"/>
                </a:lnTo>
                <a:lnTo>
                  <a:pt x="21532" y="142589"/>
                </a:lnTo>
                <a:lnTo>
                  <a:pt x="45353" y="101332"/>
                </a:lnTo>
                <a:lnTo>
                  <a:pt x="76765" y="65515"/>
                </a:lnTo>
                <a:lnTo>
                  <a:pt x="114560" y="36514"/>
                </a:lnTo>
                <a:lnTo>
                  <a:pt x="157287" y="15444"/>
                </a:lnTo>
                <a:lnTo>
                  <a:pt x="203304" y="3115"/>
                </a:lnTo>
                <a:lnTo>
                  <a:pt x="234932" y="0"/>
                </a:lnTo>
                <a:lnTo>
                  <a:pt x="250842" y="0"/>
                </a:lnTo>
                <a:lnTo>
                  <a:pt x="298074" y="6218"/>
                </a:lnTo>
                <a:lnTo>
                  <a:pt x="343185" y="21532"/>
                </a:lnTo>
                <a:lnTo>
                  <a:pt x="384442" y="45353"/>
                </a:lnTo>
                <a:lnTo>
                  <a:pt x="420259" y="76765"/>
                </a:lnTo>
                <a:lnTo>
                  <a:pt x="449260" y="114560"/>
                </a:lnTo>
                <a:lnTo>
                  <a:pt x="470330" y="157287"/>
                </a:lnTo>
                <a:lnTo>
                  <a:pt x="482659" y="203304"/>
                </a:lnTo>
                <a:lnTo>
                  <a:pt x="485774" y="234932"/>
                </a:lnTo>
                <a:lnTo>
                  <a:pt x="485774" y="242887"/>
                </a:lnTo>
                <a:lnTo>
                  <a:pt x="485774" y="250842"/>
                </a:lnTo>
                <a:lnTo>
                  <a:pt x="479555" y="298074"/>
                </a:lnTo>
                <a:lnTo>
                  <a:pt x="464241" y="343185"/>
                </a:lnTo>
                <a:lnTo>
                  <a:pt x="440421" y="384442"/>
                </a:lnTo>
                <a:lnTo>
                  <a:pt x="409009" y="420259"/>
                </a:lnTo>
                <a:lnTo>
                  <a:pt x="371214" y="449260"/>
                </a:lnTo>
                <a:lnTo>
                  <a:pt x="328487" y="470330"/>
                </a:lnTo>
                <a:lnTo>
                  <a:pt x="282470" y="482659"/>
                </a:lnTo>
                <a:lnTo>
                  <a:pt x="258778" y="485385"/>
                </a:lnTo>
                <a:lnTo>
                  <a:pt x="250842" y="485774"/>
                </a:lnTo>
                <a:close/>
              </a:path>
            </a:pathLst>
          </a:custGeom>
          <a:solidFill>
            <a:srgbClr val="FDBE1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15787749" y="6723810"/>
            <a:ext cx="2500630" cy="3562985"/>
            <a:chOff x="15787749" y="6723810"/>
            <a:chExt cx="2500630" cy="3562985"/>
          </a:xfrm>
        </p:grpSpPr>
        <p:sp>
          <p:nvSpPr>
            <p:cNvPr id="10" name="object 10"/>
            <p:cNvSpPr/>
            <p:nvPr/>
          </p:nvSpPr>
          <p:spPr>
            <a:xfrm>
              <a:off x="15787749" y="7132528"/>
              <a:ext cx="2500630" cy="3154045"/>
            </a:xfrm>
            <a:custGeom>
              <a:avLst/>
              <a:gdLst/>
              <a:ahLst/>
              <a:cxnLst/>
              <a:rect l="l" t="t" r="r" b="b"/>
              <a:pathLst>
                <a:path w="2500630" h="3154045">
                  <a:moveTo>
                    <a:pt x="1442104" y="3153907"/>
                  </a:moveTo>
                  <a:lnTo>
                    <a:pt x="0" y="3153907"/>
                  </a:lnTo>
                  <a:lnTo>
                    <a:pt x="360" y="3105268"/>
                  </a:lnTo>
                  <a:lnTo>
                    <a:pt x="1428" y="3056949"/>
                  </a:lnTo>
                  <a:lnTo>
                    <a:pt x="3190" y="3008965"/>
                  </a:lnTo>
                  <a:lnTo>
                    <a:pt x="5635" y="2961332"/>
                  </a:lnTo>
                  <a:lnTo>
                    <a:pt x="8748" y="2914068"/>
                  </a:lnTo>
                  <a:lnTo>
                    <a:pt x="12533" y="2867011"/>
                  </a:lnTo>
                  <a:lnTo>
                    <a:pt x="17020" y="2819846"/>
                  </a:lnTo>
                  <a:lnTo>
                    <a:pt x="22178" y="2772880"/>
                  </a:lnTo>
                  <a:lnTo>
                    <a:pt x="28003" y="2726118"/>
                  </a:lnTo>
                  <a:lnTo>
                    <a:pt x="34491" y="2679565"/>
                  </a:lnTo>
                  <a:lnTo>
                    <a:pt x="41635" y="2633226"/>
                  </a:lnTo>
                  <a:lnTo>
                    <a:pt x="49433" y="2587105"/>
                  </a:lnTo>
                  <a:lnTo>
                    <a:pt x="57877" y="2541207"/>
                  </a:lnTo>
                  <a:lnTo>
                    <a:pt x="66965" y="2495538"/>
                  </a:lnTo>
                  <a:lnTo>
                    <a:pt x="76690" y="2450102"/>
                  </a:lnTo>
                  <a:lnTo>
                    <a:pt x="87048" y="2404904"/>
                  </a:lnTo>
                  <a:lnTo>
                    <a:pt x="98035" y="2359949"/>
                  </a:lnTo>
                  <a:lnTo>
                    <a:pt x="109644" y="2315242"/>
                  </a:lnTo>
                  <a:lnTo>
                    <a:pt x="121872" y="2270788"/>
                  </a:lnTo>
                  <a:lnTo>
                    <a:pt x="134713" y="2226591"/>
                  </a:lnTo>
                  <a:lnTo>
                    <a:pt x="148163" y="2182656"/>
                  </a:lnTo>
                  <a:lnTo>
                    <a:pt x="162217" y="2138989"/>
                  </a:lnTo>
                  <a:lnTo>
                    <a:pt x="176869" y="2095594"/>
                  </a:lnTo>
                  <a:lnTo>
                    <a:pt x="192115" y="2052476"/>
                  </a:lnTo>
                  <a:lnTo>
                    <a:pt x="207951" y="2009640"/>
                  </a:lnTo>
                  <a:lnTo>
                    <a:pt x="224370" y="1967091"/>
                  </a:lnTo>
                  <a:lnTo>
                    <a:pt x="241369" y="1924833"/>
                  </a:lnTo>
                  <a:lnTo>
                    <a:pt x="258943" y="1882872"/>
                  </a:lnTo>
                  <a:lnTo>
                    <a:pt x="277085" y="1841212"/>
                  </a:lnTo>
                  <a:lnTo>
                    <a:pt x="295793" y="1799859"/>
                  </a:lnTo>
                  <a:lnTo>
                    <a:pt x="315060" y="1758817"/>
                  </a:lnTo>
                  <a:lnTo>
                    <a:pt x="334883" y="1718091"/>
                  </a:lnTo>
                  <a:lnTo>
                    <a:pt x="355255" y="1677686"/>
                  </a:lnTo>
                  <a:lnTo>
                    <a:pt x="376173" y="1637607"/>
                  </a:lnTo>
                  <a:lnTo>
                    <a:pt x="397631" y="1597858"/>
                  </a:lnTo>
                  <a:lnTo>
                    <a:pt x="419624" y="1558445"/>
                  </a:lnTo>
                  <a:lnTo>
                    <a:pt x="442148" y="1519372"/>
                  </a:lnTo>
                  <a:lnTo>
                    <a:pt x="465197" y="1480645"/>
                  </a:lnTo>
                  <a:lnTo>
                    <a:pt x="488768" y="1442268"/>
                  </a:lnTo>
                  <a:lnTo>
                    <a:pt x="512854" y="1404246"/>
                  </a:lnTo>
                  <a:lnTo>
                    <a:pt x="537451" y="1366583"/>
                  </a:lnTo>
                  <a:lnTo>
                    <a:pt x="562555" y="1329286"/>
                  </a:lnTo>
                  <a:lnTo>
                    <a:pt x="588160" y="1292358"/>
                  </a:lnTo>
                  <a:lnTo>
                    <a:pt x="614261" y="1255805"/>
                  </a:lnTo>
                  <a:lnTo>
                    <a:pt x="640854" y="1219632"/>
                  </a:lnTo>
                  <a:lnTo>
                    <a:pt x="667934" y="1183842"/>
                  </a:lnTo>
                  <a:lnTo>
                    <a:pt x="695495" y="1148442"/>
                  </a:lnTo>
                  <a:lnTo>
                    <a:pt x="723533" y="1113436"/>
                  </a:lnTo>
                  <a:lnTo>
                    <a:pt x="752044" y="1078829"/>
                  </a:lnTo>
                  <a:lnTo>
                    <a:pt x="781021" y="1044625"/>
                  </a:lnTo>
                  <a:lnTo>
                    <a:pt x="810461" y="1010831"/>
                  </a:lnTo>
                  <a:lnTo>
                    <a:pt x="840358" y="977449"/>
                  </a:lnTo>
                  <a:lnTo>
                    <a:pt x="870708" y="944487"/>
                  </a:lnTo>
                  <a:lnTo>
                    <a:pt x="901506" y="911947"/>
                  </a:lnTo>
                  <a:lnTo>
                    <a:pt x="932746" y="879836"/>
                  </a:lnTo>
                  <a:lnTo>
                    <a:pt x="964424" y="848158"/>
                  </a:lnTo>
                  <a:lnTo>
                    <a:pt x="996536" y="816918"/>
                  </a:lnTo>
                  <a:lnTo>
                    <a:pt x="1029075" y="786120"/>
                  </a:lnTo>
                  <a:lnTo>
                    <a:pt x="1062038" y="755770"/>
                  </a:lnTo>
                  <a:lnTo>
                    <a:pt x="1095419" y="725873"/>
                  </a:lnTo>
                  <a:lnTo>
                    <a:pt x="1129214" y="696433"/>
                  </a:lnTo>
                  <a:lnTo>
                    <a:pt x="1163418" y="667456"/>
                  </a:lnTo>
                  <a:lnTo>
                    <a:pt x="1198025" y="638946"/>
                  </a:lnTo>
                  <a:lnTo>
                    <a:pt x="1233031" y="610908"/>
                  </a:lnTo>
                  <a:lnTo>
                    <a:pt x="1268432" y="583346"/>
                  </a:lnTo>
                  <a:lnTo>
                    <a:pt x="1304221" y="556267"/>
                  </a:lnTo>
                  <a:lnTo>
                    <a:pt x="1340395" y="529674"/>
                  </a:lnTo>
                  <a:lnTo>
                    <a:pt x="1376948" y="503573"/>
                  </a:lnTo>
                  <a:lnTo>
                    <a:pt x="1413876" y="477968"/>
                  </a:lnTo>
                  <a:lnTo>
                    <a:pt x="1451173" y="452865"/>
                  </a:lnTo>
                  <a:lnTo>
                    <a:pt x="1488836" y="428267"/>
                  </a:lnTo>
                  <a:lnTo>
                    <a:pt x="1526858" y="404181"/>
                  </a:lnTo>
                  <a:lnTo>
                    <a:pt x="1565235" y="380611"/>
                  </a:lnTo>
                  <a:lnTo>
                    <a:pt x="1603963" y="357561"/>
                  </a:lnTo>
                  <a:lnTo>
                    <a:pt x="1643035" y="335038"/>
                  </a:lnTo>
                  <a:lnTo>
                    <a:pt x="1682448" y="313044"/>
                  </a:lnTo>
                  <a:lnTo>
                    <a:pt x="1722197" y="291587"/>
                  </a:lnTo>
                  <a:lnTo>
                    <a:pt x="1762277" y="270669"/>
                  </a:lnTo>
                  <a:lnTo>
                    <a:pt x="1802682" y="250297"/>
                  </a:lnTo>
                  <a:lnTo>
                    <a:pt x="1843408" y="230475"/>
                  </a:lnTo>
                  <a:lnTo>
                    <a:pt x="1884450" y="211207"/>
                  </a:lnTo>
                  <a:lnTo>
                    <a:pt x="1925804" y="192500"/>
                  </a:lnTo>
                  <a:lnTo>
                    <a:pt x="1967463" y="174357"/>
                  </a:lnTo>
                  <a:lnTo>
                    <a:pt x="2009424" y="156784"/>
                  </a:lnTo>
                  <a:lnTo>
                    <a:pt x="2051682" y="139785"/>
                  </a:lnTo>
                  <a:lnTo>
                    <a:pt x="2094231" y="123365"/>
                  </a:lnTo>
                  <a:lnTo>
                    <a:pt x="2137067" y="107530"/>
                  </a:lnTo>
                  <a:lnTo>
                    <a:pt x="2180185" y="92284"/>
                  </a:lnTo>
                  <a:lnTo>
                    <a:pt x="2223581" y="77632"/>
                  </a:lnTo>
                  <a:lnTo>
                    <a:pt x="2267248" y="63578"/>
                  </a:lnTo>
                  <a:lnTo>
                    <a:pt x="2311182" y="50128"/>
                  </a:lnTo>
                  <a:lnTo>
                    <a:pt x="2355379" y="37287"/>
                  </a:lnTo>
                  <a:lnTo>
                    <a:pt x="2399834" y="25059"/>
                  </a:lnTo>
                  <a:lnTo>
                    <a:pt x="2444541" y="13450"/>
                  </a:lnTo>
                  <a:lnTo>
                    <a:pt x="2489496" y="2464"/>
                  </a:lnTo>
                  <a:lnTo>
                    <a:pt x="2500249" y="0"/>
                  </a:lnTo>
                  <a:lnTo>
                    <a:pt x="2500249" y="1515822"/>
                  </a:lnTo>
                  <a:lnTo>
                    <a:pt x="2466135" y="1531559"/>
                  </a:lnTo>
                  <a:lnTo>
                    <a:pt x="2425139" y="1551759"/>
                  </a:lnTo>
                  <a:lnTo>
                    <a:pt x="2384739" y="1572962"/>
                  </a:lnTo>
                  <a:lnTo>
                    <a:pt x="2344951" y="1595152"/>
                  </a:lnTo>
                  <a:lnTo>
                    <a:pt x="2305792" y="1618314"/>
                  </a:lnTo>
                  <a:lnTo>
                    <a:pt x="2267278" y="1642430"/>
                  </a:lnTo>
                  <a:lnTo>
                    <a:pt x="2229426" y="1667484"/>
                  </a:lnTo>
                  <a:lnTo>
                    <a:pt x="2192251" y="1693461"/>
                  </a:lnTo>
                  <a:lnTo>
                    <a:pt x="2155770" y="1720343"/>
                  </a:lnTo>
                  <a:lnTo>
                    <a:pt x="2120000" y="1748115"/>
                  </a:lnTo>
                  <a:lnTo>
                    <a:pt x="2084956" y="1776760"/>
                  </a:lnTo>
                  <a:lnTo>
                    <a:pt x="2050655" y="1806262"/>
                  </a:lnTo>
                  <a:lnTo>
                    <a:pt x="2017113" y="1836605"/>
                  </a:lnTo>
                  <a:lnTo>
                    <a:pt x="1984346" y="1867772"/>
                  </a:lnTo>
                  <a:lnTo>
                    <a:pt x="1952371" y="1899747"/>
                  </a:lnTo>
                  <a:lnTo>
                    <a:pt x="1921204" y="1932513"/>
                  </a:lnTo>
                  <a:lnTo>
                    <a:pt x="1890862" y="1966055"/>
                  </a:lnTo>
                  <a:lnTo>
                    <a:pt x="1861360" y="2000357"/>
                  </a:lnTo>
                  <a:lnTo>
                    <a:pt x="1832715" y="2035401"/>
                  </a:lnTo>
                  <a:lnTo>
                    <a:pt x="1804943" y="2071172"/>
                  </a:lnTo>
                  <a:lnTo>
                    <a:pt x="1778061" y="2107652"/>
                  </a:lnTo>
                  <a:lnTo>
                    <a:pt x="1752084" y="2144827"/>
                  </a:lnTo>
                  <a:lnTo>
                    <a:pt x="1727030" y="2182680"/>
                  </a:lnTo>
                  <a:lnTo>
                    <a:pt x="1702914" y="2221194"/>
                  </a:lnTo>
                  <a:lnTo>
                    <a:pt x="1679753" y="2260353"/>
                  </a:lnTo>
                  <a:lnTo>
                    <a:pt x="1657562" y="2300141"/>
                  </a:lnTo>
                  <a:lnTo>
                    <a:pt x="1636359" y="2340541"/>
                  </a:lnTo>
                  <a:lnTo>
                    <a:pt x="1616160" y="2381538"/>
                  </a:lnTo>
                  <a:lnTo>
                    <a:pt x="1596980" y="2423114"/>
                  </a:lnTo>
                  <a:lnTo>
                    <a:pt x="1578836" y="2465254"/>
                  </a:lnTo>
                  <a:lnTo>
                    <a:pt x="1561745" y="2507942"/>
                  </a:lnTo>
                  <a:lnTo>
                    <a:pt x="1545723" y="2551160"/>
                  </a:lnTo>
                  <a:lnTo>
                    <a:pt x="1530786" y="2594893"/>
                  </a:lnTo>
                  <a:lnTo>
                    <a:pt x="1516950" y="2639124"/>
                  </a:lnTo>
                  <a:lnTo>
                    <a:pt x="1504232" y="2683838"/>
                  </a:lnTo>
                  <a:lnTo>
                    <a:pt x="1492647" y="2729018"/>
                  </a:lnTo>
                  <a:lnTo>
                    <a:pt x="1482213" y="2774647"/>
                  </a:lnTo>
                  <a:lnTo>
                    <a:pt x="1472946" y="2820709"/>
                  </a:lnTo>
                  <a:lnTo>
                    <a:pt x="1464861" y="2867188"/>
                  </a:lnTo>
                  <a:lnTo>
                    <a:pt x="1457939" y="2914370"/>
                  </a:lnTo>
                  <a:lnTo>
                    <a:pt x="1452305" y="2961332"/>
                  </a:lnTo>
                  <a:lnTo>
                    <a:pt x="1447866" y="3008965"/>
                  </a:lnTo>
                  <a:lnTo>
                    <a:pt x="1444676" y="3056949"/>
                  </a:lnTo>
                  <a:lnTo>
                    <a:pt x="1442744" y="3105650"/>
                  </a:lnTo>
                  <a:lnTo>
                    <a:pt x="1442104" y="3153907"/>
                  </a:lnTo>
                  <a:close/>
                </a:path>
              </a:pathLst>
            </a:custGeom>
            <a:solidFill>
              <a:srgbClr val="DB3C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6774795" y="6723811"/>
              <a:ext cx="485775" cy="1276350"/>
            </a:xfrm>
            <a:custGeom>
              <a:avLst/>
              <a:gdLst/>
              <a:ahLst/>
              <a:cxnLst/>
              <a:rect l="l" t="t" r="r" b="b"/>
              <a:pathLst>
                <a:path w="485775" h="1276350">
                  <a:moveTo>
                    <a:pt x="485775" y="1025080"/>
                  </a:moveTo>
                  <a:lnTo>
                    <a:pt x="479552" y="977849"/>
                  </a:lnTo>
                  <a:lnTo>
                    <a:pt x="464248" y="932738"/>
                  </a:lnTo>
                  <a:lnTo>
                    <a:pt x="440423" y="891489"/>
                  </a:lnTo>
                  <a:lnTo>
                    <a:pt x="409016" y="855662"/>
                  </a:lnTo>
                  <a:lnTo>
                    <a:pt x="371221" y="826668"/>
                  </a:lnTo>
                  <a:lnTo>
                    <a:pt x="328485" y="805599"/>
                  </a:lnTo>
                  <a:lnTo>
                    <a:pt x="282473" y="793267"/>
                  </a:lnTo>
                  <a:lnTo>
                    <a:pt x="250837" y="790155"/>
                  </a:lnTo>
                  <a:lnTo>
                    <a:pt x="234937" y="790155"/>
                  </a:lnTo>
                  <a:lnTo>
                    <a:pt x="187706" y="796366"/>
                  </a:lnTo>
                  <a:lnTo>
                    <a:pt x="142595" y="811682"/>
                  </a:lnTo>
                  <a:lnTo>
                    <a:pt x="101333" y="835507"/>
                  </a:lnTo>
                  <a:lnTo>
                    <a:pt x="65519" y="866914"/>
                  </a:lnTo>
                  <a:lnTo>
                    <a:pt x="36512" y="904709"/>
                  </a:lnTo>
                  <a:lnTo>
                    <a:pt x="15443" y="947445"/>
                  </a:lnTo>
                  <a:lnTo>
                    <a:pt x="3111" y="993457"/>
                  </a:lnTo>
                  <a:lnTo>
                    <a:pt x="0" y="1025080"/>
                  </a:lnTo>
                  <a:lnTo>
                    <a:pt x="0" y="1040993"/>
                  </a:lnTo>
                  <a:lnTo>
                    <a:pt x="6223" y="1088224"/>
                  </a:lnTo>
                  <a:lnTo>
                    <a:pt x="21539" y="1133335"/>
                  </a:lnTo>
                  <a:lnTo>
                    <a:pt x="45351" y="1174597"/>
                  </a:lnTo>
                  <a:lnTo>
                    <a:pt x="76771" y="1210411"/>
                  </a:lnTo>
                  <a:lnTo>
                    <a:pt x="114566" y="1239405"/>
                  </a:lnTo>
                  <a:lnTo>
                    <a:pt x="157289" y="1260487"/>
                  </a:lnTo>
                  <a:lnTo>
                    <a:pt x="203301" y="1272806"/>
                  </a:lnTo>
                  <a:lnTo>
                    <a:pt x="234937" y="1275930"/>
                  </a:lnTo>
                  <a:lnTo>
                    <a:pt x="250837" y="1275930"/>
                  </a:lnTo>
                  <a:lnTo>
                    <a:pt x="298081" y="1269707"/>
                  </a:lnTo>
                  <a:lnTo>
                    <a:pt x="343192" y="1254391"/>
                  </a:lnTo>
                  <a:lnTo>
                    <a:pt x="384441" y="1230579"/>
                  </a:lnTo>
                  <a:lnTo>
                    <a:pt x="420255" y="1199159"/>
                  </a:lnTo>
                  <a:lnTo>
                    <a:pt x="449262" y="1161364"/>
                  </a:lnTo>
                  <a:lnTo>
                    <a:pt x="470331" y="1118641"/>
                  </a:lnTo>
                  <a:lnTo>
                    <a:pt x="482663" y="1072616"/>
                  </a:lnTo>
                  <a:lnTo>
                    <a:pt x="485775" y="1040993"/>
                  </a:lnTo>
                  <a:lnTo>
                    <a:pt x="485775" y="1033043"/>
                  </a:lnTo>
                  <a:lnTo>
                    <a:pt x="485775" y="1025080"/>
                  </a:lnTo>
                  <a:close/>
                </a:path>
                <a:path w="485775" h="1276350">
                  <a:moveTo>
                    <a:pt x="485775" y="234937"/>
                  </a:moveTo>
                  <a:lnTo>
                    <a:pt x="479552" y="187706"/>
                  </a:lnTo>
                  <a:lnTo>
                    <a:pt x="464248" y="142595"/>
                  </a:lnTo>
                  <a:lnTo>
                    <a:pt x="440423" y="101333"/>
                  </a:lnTo>
                  <a:lnTo>
                    <a:pt x="409016" y="65519"/>
                  </a:lnTo>
                  <a:lnTo>
                    <a:pt x="371221" y="36525"/>
                  </a:lnTo>
                  <a:lnTo>
                    <a:pt x="328485" y="15455"/>
                  </a:lnTo>
                  <a:lnTo>
                    <a:pt x="282473" y="3124"/>
                  </a:lnTo>
                  <a:lnTo>
                    <a:pt x="250837" y="0"/>
                  </a:lnTo>
                  <a:lnTo>
                    <a:pt x="234937" y="0"/>
                  </a:lnTo>
                  <a:lnTo>
                    <a:pt x="187706" y="6223"/>
                  </a:lnTo>
                  <a:lnTo>
                    <a:pt x="142595" y="21539"/>
                  </a:lnTo>
                  <a:lnTo>
                    <a:pt x="101333" y="45364"/>
                  </a:lnTo>
                  <a:lnTo>
                    <a:pt x="65519" y="76771"/>
                  </a:lnTo>
                  <a:lnTo>
                    <a:pt x="36512" y="114566"/>
                  </a:lnTo>
                  <a:lnTo>
                    <a:pt x="15443" y="157289"/>
                  </a:lnTo>
                  <a:lnTo>
                    <a:pt x="3111" y="203314"/>
                  </a:lnTo>
                  <a:lnTo>
                    <a:pt x="0" y="234937"/>
                  </a:lnTo>
                  <a:lnTo>
                    <a:pt x="0" y="250850"/>
                  </a:lnTo>
                  <a:lnTo>
                    <a:pt x="6223" y="298081"/>
                  </a:lnTo>
                  <a:lnTo>
                    <a:pt x="21539" y="343192"/>
                  </a:lnTo>
                  <a:lnTo>
                    <a:pt x="45351" y="384441"/>
                  </a:lnTo>
                  <a:lnTo>
                    <a:pt x="76771" y="420268"/>
                  </a:lnTo>
                  <a:lnTo>
                    <a:pt x="114566" y="449262"/>
                  </a:lnTo>
                  <a:lnTo>
                    <a:pt x="157289" y="470331"/>
                  </a:lnTo>
                  <a:lnTo>
                    <a:pt x="203301" y="482663"/>
                  </a:lnTo>
                  <a:lnTo>
                    <a:pt x="234937" y="485775"/>
                  </a:lnTo>
                  <a:lnTo>
                    <a:pt x="250837" y="485775"/>
                  </a:lnTo>
                  <a:lnTo>
                    <a:pt x="298081" y="479564"/>
                  </a:lnTo>
                  <a:lnTo>
                    <a:pt x="343192" y="464248"/>
                  </a:lnTo>
                  <a:lnTo>
                    <a:pt x="384441" y="440423"/>
                  </a:lnTo>
                  <a:lnTo>
                    <a:pt x="420255" y="409016"/>
                  </a:lnTo>
                  <a:lnTo>
                    <a:pt x="449262" y="371221"/>
                  </a:lnTo>
                  <a:lnTo>
                    <a:pt x="470331" y="328498"/>
                  </a:lnTo>
                  <a:lnTo>
                    <a:pt x="482663" y="282473"/>
                  </a:lnTo>
                  <a:lnTo>
                    <a:pt x="485775" y="250850"/>
                  </a:lnTo>
                  <a:lnTo>
                    <a:pt x="485775" y="242887"/>
                  </a:lnTo>
                  <a:lnTo>
                    <a:pt x="485775" y="234937"/>
                  </a:lnTo>
                  <a:close/>
                </a:path>
              </a:pathLst>
            </a:custGeom>
            <a:solidFill>
              <a:srgbClr val="FDBE1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0" y="8252265"/>
            <a:ext cx="2478405" cy="2035175"/>
          </a:xfrm>
          <a:custGeom>
            <a:avLst/>
            <a:gdLst/>
            <a:ahLst/>
            <a:cxnLst/>
            <a:rect l="l" t="t" r="r" b="b"/>
            <a:pathLst>
              <a:path w="2478405" h="2035175">
                <a:moveTo>
                  <a:pt x="0" y="54350"/>
                </a:moveTo>
                <a:lnTo>
                  <a:pt x="45026" y="44635"/>
                </a:lnTo>
                <a:lnTo>
                  <a:pt x="90312" y="35854"/>
                </a:lnTo>
                <a:lnTo>
                  <a:pt x="135654" y="28046"/>
                </a:lnTo>
                <a:lnTo>
                  <a:pt x="181036" y="21205"/>
                </a:lnTo>
                <a:lnTo>
                  <a:pt x="226446" y="15326"/>
                </a:lnTo>
                <a:lnTo>
                  <a:pt x="271869" y="10406"/>
                </a:lnTo>
                <a:lnTo>
                  <a:pt x="317293" y="6438"/>
                </a:lnTo>
                <a:lnTo>
                  <a:pt x="362702" y="3418"/>
                </a:lnTo>
                <a:lnTo>
                  <a:pt x="408083" y="1342"/>
                </a:lnTo>
                <a:lnTo>
                  <a:pt x="453422" y="204"/>
                </a:lnTo>
                <a:lnTo>
                  <a:pt x="498705" y="0"/>
                </a:lnTo>
                <a:lnTo>
                  <a:pt x="543920" y="724"/>
                </a:lnTo>
                <a:lnTo>
                  <a:pt x="589050" y="2373"/>
                </a:lnTo>
                <a:lnTo>
                  <a:pt x="634084" y="4941"/>
                </a:lnTo>
                <a:lnTo>
                  <a:pt x="679007" y="8424"/>
                </a:lnTo>
                <a:lnTo>
                  <a:pt x="723805" y="12817"/>
                </a:lnTo>
                <a:lnTo>
                  <a:pt x="768464" y="18114"/>
                </a:lnTo>
                <a:lnTo>
                  <a:pt x="812971" y="24312"/>
                </a:lnTo>
                <a:lnTo>
                  <a:pt x="857312" y="31405"/>
                </a:lnTo>
                <a:lnTo>
                  <a:pt x="901473" y="39388"/>
                </a:lnTo>
                <a:lnTo>
                  <a:pt x="945439" y="48258"/>
                </a:lnTo>
                <a:lnTo>
                  <a:pt x="989198" y="58008"/>
                </a:lnTo>
                <a:lnTo>
                  <a:pt x="1032735" y="68634"/>
                </a:lnTo>
                <a:lnTo>
                  <a:pt x="1076037" y="80132"/>
                </a:lnTo>
                <a:lnTo>
                  <a:pt x="1119090" y="92497"/>
                </a:lnTo>
                <a:lnTo>
                  <a:pt x="1161880" y="105723"/>
                </a:lnTo>
                <a:lnTo>
                  <a:pt x="1204392" y="119807"/>
                </a:lnTo>
                <a:lnTo>
                  <a:pt x="1246614" y="134742"/>
                </a:lnTo>
                <a:lnTo>
                  <a:pt x="1288531" y="150525"/>
                </a:lnTo>
                <a:lnTo>
                  <a:pt x="1330130" y="167151"/>
                </a:lnTo>
                <a:lnTo>
                  <a:pt x="1371397" y="184614"/>
                </a:lnTo>
                <a:lnTo>
                  <a:pt x="1412318" y="202910"/>
                </a:lnTo>
                <a:lnTo>
                  <a:pt x="1452878" y="222035"/>
                </a:lnTo>
                <a:lnTo>
                  <a:pt x="1493065" y="241983"/>
                </a:lnTo>
                <a:lnTo>
                  <a:pt x="1532865" y="262750"/>
                </a:lnTo>
                <a:lnTo>
                  <a:pt x="1572263" y="284330"/>
                </a:lnTo>
                <a:lnTo>
                  <a:pt x="1611246" y="306720"/>
                </a:lnTo>
                <a:lnTo>
                  <a:pt x="1649799" y="329914"/>
                </a:lnTo>
                <a:lnTo>
                  <a:pt x="1687910" y="353907"/>
                </a:lnTo>
                <a:lnTo>
                  <a:pt x="1725565" y="378696"/>
                </a:lnTo>
                <a:lnTo>
                  <a:pt x="1762748" y="404273"/>
                </a:lnTo>
                <a:lnTo>
                  <a:pt x="1799447" y="430636"/>
                </a:lnTo>
                <a:lnTo>
                  <a:pt x="1835649" y="457780"/>
                </a:lnTo>
                <a:lnTo>
                  <a:pt x="1871338" y="485699"/>
                </a:lnTo>
                <a:lnTo>
                  <a:pt x="1906501" y="514388"/>
                </a:lnTo>
                <a:lnTo>
                  <a:pt x="1941124" y="543843"/>
                </a:lnTo>
                <a:lnTo>
                  <a:pt x="1975194" y="574060"/>
                </a:lnTo>
                <a:lnTo>
                  <a:pt x="2008697" y="605033"/>
                </a:lnTo>
                <a:lnTo>
                  <a:pt x="2041619" y="636757"/>
                </a:lnTo>
                <a:lnTo>
                  <a:pt x="2073945" y="669228"/>
                </a:lnTo>
                <a:lnTo>
                  <a:pt x="2105663" y="702441"/>
                </a:lnTo>
                <a:lnTo>
                  <a:pt x="2136758" y="736391"/>
                </a:lnTo>
                <a:lnTo>
                  <a:pt x="2167216" y="771074"/>
                </a:lnTo>
                <a:lnTo>
                  <a:pt x="2197024" y="806484"/>
                </a:lnTo>
                <a:lnTo>
                  <a:pt x="2226168" y="842617"/>
                </a:lnTo>
                <a:lnTo>
                  <a:pt x="2254634" y="879467"/>
                </a:lnTo>
                <a:lnTo>
                  <a:pt x="2282408" y="917031"/>
                </a:lnTo>
                <a:lnTo>
                  <a:pt x="2309477" y="955303"/>
                </a:lnTo>
                <a:lnTo>
                  <a:pt x="2335826" y="994279"/>
                </a:lnTo>
                <a:lnTo>
                  <a:pt x="2361441" y="1033954"/>
                </a:lnTo>
                <a:lnTo>
                  <a:pt x="2386310" y="1074322"/>
                </a:lnTo>
                <a:lnTo>
                  <a:pt x="2410417" y="1115380"/>
                </a:lnTo>
                <a:lnTo>
                  <a:pt x="2433750" y="1157122"/>
                </a:lnTo>
                <a:lnTo>
                  <a:pt x="2456294" y="1199544"/>
                </a:lnTo>
                <a:lnTo>
                  <a:pt x="2478036" y="1242640"/>
                </a:lnTo>
                <a:lnTo>
                  <a:pt x="865608" y="2034734"/>
                </a:lnTo>
                <a:lnTo>
                  <a:pt x="0" y="2034734"/>
                </a:lnTo>
                <a:lnTo>
                  <a:pt x="0" y="54350"/>
                </a:lnTo>
                <a:close/>
              </a:path>
            </a:pathLst>
          </a:custGeom>
          <a:solidFill>
            <a:srgbClr val="1C7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1">
            <a:extLst>
              <a:ext uri="{FF2B5EF4-FFF2-40B4-BE49-F238E27FC236}">
                <a16:creationId xmlns:a16="http://schemas.microsoft.com/office/drawing/2014/main" id="{77E40D50-7622-4F1D-B65F-DB120A706A9B}"/>
              </a:ext>
            </a:extLst>
          </p:cNvPr>
          <p:cNvSpPr txBox="1"/>
          <p:nvPr/>
        </p:nvSpPr>
        <p:spPr>
          <a:xfrm>
            <a:off x="1016000" y="850930"/>
            <a:ext cx="58420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- 2022» </a:t>
            </a:r>
            <a:endParaRPr lang="ru-RU" sz="1400" dirty="0">
              <a:latin typeface="Arial"/>
              <a:cs typeface="Arial"/>
            </a:endParaRPr>
          </a:p>
        </p:txBody>
      </p:sp>
      <p:sp>
        <p:nvSpPr>
          <p:cNvPr id="16" name="object 10">
            <a:extLst>
              <a:ext uri="{FF2B5EF4-FFF2-40B4-BE49-F238E27FC236}">
                <a16:creationId xmlns:a16="http://schemas.microsoft.com/office/drawing/2014/main" id="{E2C72043-A29F-46BC-8A75-CF7B34FB7083}"/>
              </a:ext>
            </a:extLst>
          </p:cNvPr>
          <p:cNvSpPr txBox="1"/>
          <p:nvPr/>
        </p:nvSpPr>
        <p:spPr>
          <a:xfrm>
            <a:off x="15431532" y="932323"/>
            <a:ext cx="184046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14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ГАУ ДПО «ИРО ПК»</a:t>
            </a:r>
            <a:endParaRPr lang="ru-RU" sz="1400" dirty="0">
              <a:latin typeface="Bahnschrift SemiBold SemiConden" panose="020B0502040204020203" pitchFamily="34" charset="0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C1AC665-7762-44AA-9548-9AD94738924A}"/>
              </a:ext>
            </a:extLst>
          </p:cNvPr>
          <p:cNvSpPr/>
          <p:nvPr/>
        </p:nvSpPr>
        <p:spPr>
          <a:xfrm>
            <a:off x="-152400" y="0"/>
            <a:ext cx="18592800" cy="10287000"/>
          </a:xfrm>
          <a:prstGeom prst="rect">
            <a:avLst/>
          </a:prstGeom>
          <a:solidFill>
            <a:srgbClr val="1C7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object 3"/>
          <p:cNvSpPr txBox="1"/>
          <p:nvPr/>
        </p:nvSpPr>
        <p:spPr>
          <a:xfrm>
            <a:off x="3810000" y="3771900"/>
            <a:ext cx="10668000" cy="1626086"/>
          </a:xfrm>
          <a:prstGeom prst="rect">
            <a:avLst/>
          </a:prstGeom>
        </p:spPr>
        <p:txBody>
          <a:bodyPr vert="horz" wrap="square" lIns="0" tIns="162560" rIns="0" bIns="0" rtlCol="0">
            <a:spAutoFit/>
          </a:bodyPr>
          <a:lstStyle/>
          <a:p>
            <a:pPr marL="1072515" marR="5080" indent="-1060450">
              <a:lnSpc>
                <a:spcPts val="11400"/>
              </a:lnSpc>
              <a:spcBef>
                <a:spcPts val="1280"/>
              </a:spcBef>
            </a:pPr>
            <a:r>
              <a:rPr sz="10400" spc="-580" dirty="0">
                <a:solidFill>
                  <a:schemeClr val="bg1"/>
                </a:solidFill>
                <a:latin typeface="Bahnschrift SemiBold SemiConden" panose="020B0502040204020203" pitchFamily="34" charset="0"/>
                <a:cs typeface="Verdana"/>
              </a:rPr>
              <a:t>И</a:t>
            </a:r>
            <a:r>
              <a:rPr sz="10400" spc="95" dirty="0">
                <a:solidFill>
                  <a:schemeClr val="bg1"/>
                </a:solidFill>
                <a:latin typeface="Bahnschrift SemiBold SemiConden" panose="020B0502040204020203" pitchFamily="34" charset="0"/>
                <a:cs typeface="Verdana"/>
              </a:rPr>
              <a:t> </a:t>
            </a:r>
            <a:r>
              <a:rPr sz="10400" spc="-770" dirty="0">
                <a:solidFill>
                  <a:schemeClr val="bg1"/>
                </a:solidFill>
                <a:latin typeface="Bahnschrift SemiBold SemiConden" panose="020B0502040204020203" pitchFamily="34" charset="0"/>
                <a:cs typeface="Verdana"/>
              </a:rPr>
              <a:t>на</a:t>
            </a:r>
            <a:r>
              <a:rPr sz="10400" spc="95" dirty="0">
                <a:solidFill>
                  <a:schemeClr val="bg1"/>
                </a:solidFill>
                <a:latin typeface="Bahnschrift SemiBold SemiConden" panose="020B0502040204020203" pitchFamily="34" charset="0"/>
                <a:cs typeface="Verdana"/>
              </a:rPr>
              <a:t> </a:t>
            </a:r>
            <a:r>
              <a:rPr sz="10400" spc="-240" dirty="0">
                <a:solidFill>
                  <a:schemeClr val="bg1"/>
                </a:solidFill>
                <a:latin typeface="Bahnschrift SemiBold SemiConden" panose="020B0502040204020203" pitchFamily="34" charset="0"/>
                <a:cs typeface="Verdana"/>
              </a:rPr>
              <a:t>сегодня </a:t>
            </a:r>
            <a:r>
              <a:rPr sz="10400" spc="-3640" dirty="0">
                <a:solidFill>
                  <a:schemeClr val="bg1"/>
                </a:solidFill>
                <a:latin typeface="Bahnschrift SemiBold SemiConden" panose="020B0502040204020203" pitchFamily="34" charset="0"/>
                <a:cs typeface="Verdana"/>
              </a:rPr>
              <a:t> </a:t>
            </a:r>
            <a:r>
              <a:rPr lang="ru-RU" sz="10400" spc="-875" dirty="0">
                <a:solidFill>
                  <a:schemeClr val="bg1"/>
                </a:solidFill>
                <a:latin typeface="Bahnschrift SemiBold SemiConden" panose="020B0502040204020203" pitchFamily="34" charset="0"/>
                <a:cs typeface="Verdana"/>
              </a:rPr>
              <a:t>это </a:t>
            </a:r>
            <a:r>
              <a:rPr sz="10400" spc="-340" dirty="0" err="1">
                <a:solidFill>
                  <a:schemeClr val="bg1"/>
                </a:solidFill>
                <a:latin typeface="Bahnschrift SemiBold SemiConden" panose="020B0502040204020203" pitchFamily="34" charset="0"/>
                <a:cs typeface="Verdana"/>
              </a:rPr>
              <a:t>вс</a:t>
            </a:r>
            <a:r>
              <a:rPr lang="ru-RU" sz="10400" spc="-340" dirty="0">
                <a:solidFill>
                  <a:schemeClr val="bg1"/>
                </a:solidFill>
                <a:latin typeface="Bahnschrift SemiBold SemiConden" panose="020B0502040204020203" pitchFamily="34" charset="0"/>
                <a:cs typeface="Verdana"/>
              </a:rPr>
              <a:t>ё</a:t>
            </a:r>
            <a:r>
              <a:rPr sz="10400" spc="-340" dirty="0">
                <a:solidFill>
                  <a:schemeClr val="bg1"/>
                </a:solidFill>
                <a:latin typeface="Bahnschrift SemiBold SemiConden" panose="020B0502040204020203" pitchFamily="34" charset="0"/>
                <a:cs typeface="Verdana"/>
              </a:rPr>
              <a:t>!</a:t>
            </a:r>
            <a:endParaRPr sz="10400" dirty="0">
              <a:solidFill>
                <a:schemeClr val="bg1"/>
              </a:solidFill>
              <a:latin typeface="Bahnschrift SemiBold SemiConden" panose="020B0502040204020203" pitchFamily="34" charset="0"/>
              <a:cs typeface="Verdana"/>
            </a:endParaRPr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id="{397C4803-86FB-49EB-BF36-AB6F7C5453F1}"/>
              </a:ext>
            </a:extLst>
          </p:cNvPr>
          <p:cNvSpPr txBox="1"/>
          <p:nvPr/>
        </p:nvSpPr>
        <p:spPr>
          <a:xfrm>
            <a:off x="1016000" y="850930"/>
            <a:ext cx="58420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spc="385" dirty="0">
                <a:solidFill>
                  <a:schemeClr val="bg1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- 2022» </a:t>
            </a:r>
            <a:endParaRPr lang="ru-RU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70798AA8-3E89-4A45-A9CE-B5913F0E34F2}"/>
              </a:ext>
            </a:extLst>
          </p:cNvPr>
          <p:cNvSpPr txBox="1"/>
          <p:nvPr/>
        </p:nvSpPr>
        <p:spPr>
          <a:xfrm>
            <a:off x="15431532" y="932323"/>
            <a:ext cx="184046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145" dirty="0">
                <a:solidFill>
                  <a:schemeClr val="bg1"/>
                </a:solidFill>
                <a:latin typeface="Bahnschrift SemiBold SemiConden" panose="020B0502040204020203" pitchFamily="34" charset="0"/>
                <a:cs typeface="Microsoft Sans Serif"/>
              </a:rPr>
              <a:t>ГАУ ДПО «ИРО ПК»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C8441A-46EC-A396-8A6E-4DCB8C34D2EE}"/>
              </a:ext>
            </a:extLst>
          </p:cNvPr>
          <p:cNvSpPr txBox="1"/>
          <p:nvPr/>
        </p:nvSpPr>
        <p:spPr>
          <a:xfrm>
            <a:off x="4572000" y="3695700"/>
            <a:ext cx="9144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latin typeface="Bahnschrift SemiBold SemiConden" panose="020B0502040204020203" pitchFamily="34" charset="0"/>
              </a:rPr>
              <a:t>Ссылка на запись вебинара: </a:t>
            </a:r>
          </a:p>
          <a:p>
            <a:r>
              <a:rPr lang="ru-RU" sz="4000" dirty="0">
                <a:latin typeface="Bahnschrift SemiBold SemiConden" panose="020B0502040204020203" pitchFamily="34" charset="0"/>
                <a:hlinkClick r:id="rId2"/>
              </a:rPr>
              <a:t>https://events.webinar.ru/51207829/1148516476/record-new/517489502</a:t>
            </a:r>
            <a:endParaRPr lang="ru-RU" sz="4000" dirty="0">
              <a:latin typeface="Bahnschrift SemiBold SemiConden" panose="020B0502040204020203" pitchFamily="34" charset="0"/>
            </a:endParaRPr>
          </a:p>
          <a:p>
            <a:endParaRPr lang="ru-RU" sz="4000" dirty="0"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709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6000" y="850925"/>
            <a:ext cx="59944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- 2022»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79132" y="835609"/>
            <a:ext cx="199286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14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ГАУ ДПО «ИРО ПК»</a:t>
            </a:r>
            <a:endParaRPr sz="1400" dirty="0">
              <a:latin typeface="Bahnschrift SemiBold SemiConden" panose="020B0502040204020203" pitchFamily="34" charset="0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92101" y="4419319"/>
            <a:ext cx="9416079" cy="31574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98805">
              <a:lnSpc>
                <a:spcPct val="113599"/>
              </a:lnSpc>
              <a:spcBef>
                <a:spcPts val="100"/>
              </a:spcBef>
            </a:pPr>
            <a:r>
              <a:rPr lang="ru-RU" sz="3600" spc="3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Темы</a:t>
            </a:r>
            <a:r>
              <a:rPr lang="ru-RU" sz="3600" spc="1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 </a:t>
            </a:r>
            <a:r>
              <a:rPr lang="ru-RU" sz="3600" spc="18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на</a:t>
            </a:r>
            <a:r>
              <a:rPr lang="ru-RU" sz="3600" spc="1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 </a:t>
            </a:r>
            <a:r>
              <a:rPr lang="ru-RU" sz="3600" spc="15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сегодня</a:t>
            </a:r>
            <a:endParaRPr lang="ru-RU" sz="3600" dirty="0">
              <a:latin typeface="Trebuchet MS" panose="020B0603020202020204" pitchFamily="34" charset="0"/>
              <a:cs typeface="Microsoft Sans Serif"/>
            </a:endParaRPr>
          </a:p>
          <a:p>
            <a:pPr marL="584200" marR="598805" indent="-571500">
              <a:lnSpc>
                <a:spcPct val="11359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ru-RU" sz="3600" spc="6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Как мы сюда попали?</a:t>
            </a:r>
          </a:p>
          <a:p>
            <a:pPr marL="584200" marR="598805" indent="-571500">
              <a:lnSpc>
                <a:spcPct val="11359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ru-RU" sz="3600" spc="6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Что это за проект?</a:t>
            </a:r>
          </a:p>
          <a:p>
            <a:pPr marL="584200" marR="598805" indent="-571500">
              <a:lnSpc>
                <a:spcPct val="11359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ru-RU" sz="3600" spc="6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Ваши первые шаги по реализации проекта.</a:t>
            </a:r>
            <a:endParaRPr sz="36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016000" y="3161276"/>
            <a:ext cx="8128000" cy="75469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800" b="1" spc="45" dirty="0">
                <a:solidFill>
                  <a:srgbClr val="202020"/>
                </a:solidFill>
                <a:latin typeface="Bahnschrift SemiBold SemiConden" panose="020B0502040204020203" pitchFamily="34" charset="0"/>
              </a:rPr>
              <a:t>Добро </a:t>
            </a:r>
            <a:r>
              <a:rPr sz="4800" b="1" spc="-180" dirty="0">
                <a:solidFill>
                  <a:srgbClr val="202020"/>
                </a:solidFill>
                <a:latin typeface="Bahnschrift SemiBold SemiConden" panose="020B0502040204020203" pitchFamily="34" charset="0"/>
              </a:rPr>
              <a:t>пожаловать</a:t>
            </a:r>
            <a:r>
              <a:rPr sz="4800" b="1" spc="50" dirty="0">
                <a:solidFill>
                  <a:srgbClr val="202020"/>
                </a:solidFill>
                <a:latin typeface="Bahnschrift SemiBold SemiConden" panose="020B0502040204020203" pitchFamily="34" charset="0"/>
              </a:rPr>
              <a:t> </a:t>
            </a:r>
            <a:r>
              <a:rPr lang="ru-RU" sz="4800" b="1" spc="-310" dirty="0">
                <a:solidFill>
                  <a:srgbClr val="202020"/>
                </a:solidFill>
                <a:latin typeface="Bahnschrift SemiBold SemiConden" panose="020B0502040204020203" pitchFamily="34" charset="0"/>
              </a:rPr>
              <a:t>в проект</a:t>
            </a:r>
            <a:r>
              <a:rPr sz="4800" b="1" spc="-85" dirty="0">
                <a:solidFill>
                  <a:srgbClr val="202020"/>
                </a:solidFill>
                <a:latin typeface="Bahnschrift SemiBold SemiConden" panose="020B0502040204020203" pitchFamily="34" charset="0"/>
              </a:rPr>
              <a:t>!</a:t>
            </a:r>
            <a:endParaRPr sz="4800" b="1" dirty="0">
              <a:latin typeface="Bahnschrift SemiBold SemiConden" panose="020B0502040204020203" pitchFamily="34" charset="0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0248932" y="2628900"/>
            <a:ext cx="6026634" cy="5934710"/>
            <a:chOff x="10591925" y="2338488"/>
            <a:chExt cx="6026634" cy="5934710"/>
          </a:xfrm>
        </p:grpSpPr>
        <p:sp>
          <p:nvSpPr>
            <p:cNvPr id="14" name="object 14"/>
            <p:cNvSpPr/>
            <p:nvPr/>
          </p:nvSpPr>
          <p:spPr>
            <a:xfrm>
              <a:off x="10684484" y="2338488"/>
              <a:ext cx="5934075" cy="5934710"/>
            </a:xfrm>
            <a:custGeom>
              <a:avLst/>
              <a:gdLst/>
              <a:ahLst/>
              <a:cxnLst/>
              <a:rect l="l" t="t" r="r" b="b"/>
              <a:pathLst>
                <a:path w="5934075" h="5934709">
                  <a:moveTo>
                    <a:pt x="1204353" y="3569208"/>
                  </a:moveTo>
                  <a:lnTo>
                    <a:pt x="1183474" y="3569208"/>
                  </a:lnTo>
                  <a:lnTo>
                    <a:pt x="1183474" y="4731817"/>
                  </a:lnTo>
                  <a:lnTo>
                    <a:pt x="1204353" y="4731817"/>
                  </a:lnTo>
                  <a:lnTo>
                    <a:pt x="1204353" y="3569208"/>
                  </a:lnTo>
                  <a:close/>
                </a:path>
                <a:path w="5934075" h="5934709">
                  <a:moveTo>
                    <a:pt x="2385733" y="3569208"/>
                  </a:moveTo>
                  <a:lnTo>
                    <a:pt x="2366949" y="3569208"/>
                  </a:lnTo>
                  <a:lnTo>
                    <a:pt x="2366949" y="4731817"/>
                  </a:lnTo>
                  <a:lnTo>
                    <a:pt x="2385733" y="4731817"/>
                  </a:lnTo>
                  <a:lnTo>
                    <a:pt x="2385733" y="3569208"/>
                  </a:lnTo>
                  <a:close/>
                </a:path>
                <a:path w="5934075" h="5934709">
                  <a:moveTo>
                    <a:pt x="2385733" y="1204341"/>
                  </a:moveTo>
                  <a:lnTo>
                    <a:pt x="2364867" y="1204341"/>
                  </a:lnTo>
                  <a:lnTo>
                    <a:pt x="2364867" y="2366949"/>
                  </a:lnTo>
                  <a:lnTo>
                    <a:pt x="2385733" y="2366949"/>
                  </a:lnTo>
                  <a:lnTo>
                    <a:pt x="2385733" y="1204341"/>
                  </a:lnTo>
                  <a:close/>
                </a:path>
                <a:path w="5934075" h="5934709">
                  <a:moveTo>
                    <a:pt x="2385733" y="20866"/>
                  </a:moveTo>
                  <a:lnTo>
                    <a:pt x="2366949" y="20866"/>
                  </a:lnTo>
                  <a:lnTo>
                    <a:pt x="2366949" y="1183474"/>
                  </a:lnTo>
                  <a:lnTo>
                    <a:pt x="2385733" y="1183474"/>
                  </a:lnTo>
                  <a:lnTo>
                    <a:pt x="2385733" y="20866"/>
                  </a:lnTo>
                  <a:close/>
                </a:path>
                <a:path w="5934075" h="5934709">
                  <a:moveTo>
                    <a:pt x="3569208" y="3569208"/>
                  </a:moveTo>
                  <a:lnTo>
                    <a:pt x="3548342" y="3569208"/>
                  </a:lnTo>
                  <a:lnTo>
                    <a:pt x="3548342" y="4731817"/>
                  </a:lnTo>
                  <a:lnTo>
                    <a:pt x="3569208" y="4731817"/>
                  </a:lnTo>
                  <a:lnTo>
                    <a:pt x="3569208" y="3569208"/>
                  </a:lnTo>
                  <a:close/>
                </a:path>
                <a:path w="5934075" h="5934709">
                  <a:moveTo>
                    <a:pt x="3569208" y="1204341"/>
                  </a:moveTo>
                  <a:lnTo>
                    <a:pt x="3548342" y="1204341"/>
                  </a:lnTo>
                  <a:lnTo>
                    <a:pt x="3548342" y="2366949"/>
                  </a:lnTo>
                  <a:lnTo>
                    <a:pt x="3569208" y="2366949"/>
                  </a:lnTo>
                  <a:lnTo>
                    <a:pt x="3569208" y="1204341"/>
                  </a:lnTo>
                  <a:close/>
                </a:path>
                <a:path w="5934075" h="5934709">
                  <a:moveTo>
                    <a:pt x="3569208" y="20866"/>
                  </a:moveTo>
                  <a:lnTo>
                    <a:pt x="3548342" y="20866"/>
                  </a:lnTo>
                  <a:lnTo>
                    <a:pt x="3548342" y="1183474"/>
                  </a:lnTo>
                  <a:lnTo>
                    <a:pt x="3569208" y="1183474"/>
                  </a:lnTo>
                  <a:lnTo>
                    <a:pt x="3569208" y="20866"/>
                  </a:lnTo>
                  <a:close/>
                </a:path>
                <a:path w="5934075" h="5934709">
                  <a:moveTo>
                    <a:pt x="4750600" y="3569208"/>
                  </a:moveTo>
                  <a:lnTo>
                    <a:pt x="4731817" y="3569208"/>
                  </a:lnTo>
                  <a:lnTo>
                    <a:pt x="4731817" y="4731817"/>
                  </a:lnTo>
                  <a:lnTo>
                    <a:pt x="4750600" y="4731817"/>
                  </a:lnTo>
                  <a:lnTo>
                    <a:pt x="4750600" y="3569208"/>
                  </a:lnTo>
                  <a:close/>
                </a:path>
                <a:path w="5934075" h="5934709">
                  <a:moveTo>
                    <a:pt x="4750600" y="1204341"/>
                  </a:moveTo>
                  <a:lnTo>
                    <a:pt x="4731817" y="1204341"/>
                  </a:lnTo>
                  <a:lnTo>
                    <a:pt x="4731817" y="2366949"/>
                  </a:lnTo>
                  <a:lnTo>
                    <a:pt x="4750600" y="2366949"/>
                  </a:lnTo>
                  <a:lnTo>
                    <a:pt x="4750600" y="1204341"/>
                  </a:lnTo>
                  <a:close/>
                </a:path>
                <a:path w="5934075" h="5934709">
                  <a:moveTo>
                    <a:pt x="5934075" y="3569208"/>
                  </a:moveTo>
                  <a:lnTo>
                    <a:pt x="5913209" y="3569208"/>
                  </a:lnTo>
                  <a:lnTo>
                    <a:pt x="5913209" y="4731817"/>
                  </a:lnTo>
                  <a:lnTo>
                    <a:pt x="5934075" y="4731817"/>
                  </a:lnTo>
                  <a:lnTo>
                    <a:pt x="5934075" y="3569208"/>
                  </a:lnTo>
                  <a:close/>
                </a:path>
                <a:path w="5934075" h="5934709">
                  <a:moveTo>
                    <a:pt x="5934075" y="1204341"/>
                  </a:moveTo>
                  <a:lnTo>
                    <a:pt x="5913209" y="1204341"/>
                  </a:lnTo>
                  <a:lnTo>
                    <a:pt x="5913209" y="2366949"/>
                  </a:lnTo>
                  <a:lnTo>
                    <a:pt x="5934075" y="2366949"/>
                  </a:lnTo>
                  <a:lnTo>
                    <a:pt x="5934075" y="1204341"/>
                  </a:lnTo>
                  <a:close/>
                </a:path>
                <a:path w="5934075" h="5934709">
                  <a:moveTo>
                    <a:pt x="5934075" y="20866"/>
                  </a:moveTo>
                  <a:lnTo>
                    <a:pt x="5913209" y="20866"/>
                  </a:lnTo>
                  <a:lnTo>
                    <a:pt x="5913209" y="1183474"/>
                  </a:lnTo>
                  <a:lnTo>
                    <a:pt x="5934075" y="1183474"/>
                  </a:lnTo>
                  <a:lnTo>
                    <a:pt x="5934075" y="20866"/>
                  </a:lnTo>
                  <a:close/>
                </a:path>
                <a:path w="5934075" h="5934709">
                  <a:moveTo>
                    <a:pt x="5934075" y="0"/>
                  </a:moveTo>
                  <a:lnTo>
                    <a:pt x="4731817" y="0"/>
                  </a:lnTo>
                  <a:lnTo>
                    <a:pt x="4731817" y="20320"/>
                  </a:lnTo>
                  <a:lnTo>
                    <a:pt x="4731817" y="1183640"/>
                  </a:lnTo>
                  <a:lnTo>
                    <a:pt x="1204353" y="1183640"/>
                  </a:lnTo>
                  <a:lnTo>
                    <a:pt x="1204353" y="20320"/>
                  </a:lnTo>
                  <a:lnTo>
                    <a:pt x="4731817" y="20320"/>
                  </a:lnTo>
                  <a:lnTo>
                    <a:pt x="4731817" y="0"/>
                  </a:lnTo>
                  <a:lnTo>
                    <a:pt x="1183474" y="0"/>
                  </a:lnTo>
                  <a:lnTo>
                    <a:pt x="1183474" y="20320"/>
                  </a:lnTo>
                  <a:lnTo>
                    <a:pt x="1183474" y="1183640"/>
                  </a:lnTo>
                  <a:lnTo>
                    <a:pt x="1183474" y="1203960"/>
                  </a:lnTo>
                  <a:lnTo>
                    <a:pt x="1183474" y="2364740"/>
                  </a:lnTo>
                  <a:lnTo>
                    <a:pt x="20878" y="2364740"/>
                  </a:lnTo>
                  <a:lnTo>
                    <a:pt x="20878" y="1203960"/>
                  </a:lnTo>
                  <a:lnTo>
                    <a:pt x="1183474" y="1203960"/>
                  </a:lnTo>
                  <a:lnTo>
                    <a:pt x="1183474" y="1183640"/>
                  </a:lnTo>
                  <a:lnTo>
                    <a:pt x="20866" y="1183640"/>
                  </a:lnTo>
                  <a:lnTo>
                    <a:pt x="20866" y="20320"/>
                  </a:lnTo>
                  <a:lnTo>
                    <a:pt x="1183474" y="20320"/>
                  </a:lnTo>
                  <a:lnTo>
                    <a:pt x="1183474" y="0"/>
                  </a:lnTo>
                  <a:lnTo>
                    <a:pt x="0" y="0"/>
                  </a:lnTo>
                  <a:lnTo>
                    <a:pt x="0" y="20320"/>
                  </a:lnTo>
                  <a:lnTo>
                    <a:pt x="0" y="1183640"/>
                  </a:lnTo>
                  <a:lnTo>
                    <a:pt x="0" y="5934710"/>
                  </a:lnTo>
                  <a:lnTo>
                    <a:pt x="5934075" y="5934710"/>
                  </a:lnTo>
                  <a:lnTo>
                    <a:pt x="5934075" y="4732020"/>
                  </a:lnTo>
                  <a:lnTo>
                    <a:pt x="5913209" y="4732020"/>
                  </a:lnTo>
                  <a:lnTo>
                    <a:pt x="5913209" y="4751070"/>
                  </a:lnTo>
                  <a:lnTo>
                    <a:pt x="5913209" y="5913120"/>
                  </a:lnTo>
                  <a:lnTo>
                    <a:pt x="4750600" y="5913120"/>
                  </a:lnTo>
                  <a:lnTo>
                    <a:pt x="4750600" y="4751070"/>
                  </a:lnTo>
                  <a:lnTo>
                    <a:pt x="5913209" y="4751070"/>
                  </a:lnTo>
                  <a:lnTo>
                    <a:pt x="5913209" y="4732020"/>
                  </a:lnTo>
                  <a:lnTo>
                    <a:pt x="4731817" y="4732020"/>
                  </a:lnTo>
                  <a:lnTo>
                    <a:pt x="4731817" y="4751070"/>
                  </a:lnTo>
                  <a:lnTo>
                    <a:pt x="4731817" y="5913120"/>
                  </a:lnTo>
                  <a:lnTo>
                    <a:pt x="3569208" y="5913120"/>
                  </a:lnTo>
                  <a:lnTo>
                    <a:pt x="3569208" y="4751070"/>
                  </a:lnTo>
                  <a:lnTo>
                    <a:pt x="4731817" y="4751070"/>
                  </a:lnTo>
                  <a:lnTo>
                    <a:pt x="4731817" y="4732020"/>
                  </a:lnTo>
                  <a:lnTo>
                    <a:pt x="3548342" y="4732020"/>
                  </a:lnTo>
                  <a:lnTo>
                    <a:pt x="3548342" y="4751070"/>
                  </a:lnTo>
                  <a:lnTo>
                    <a:pt x="3548342" y="5913120"/>
                  </a:lnTo>
                  <a:lnTo>
                    <a:pt x="2385733" y="5913120"/>
                  </a:lnTo>
                  <a:lnTo>
                    <a:pt x="2385733" y="4751070"/>
                  </a:lnTo>
                  <a:lnTo>
                    <a:pt x="3548342" y="4751070"/>
                  </a:lnTo>
                  <a:lnTo>
                    <a:pt x="3548342" y="4732020"/>
                  </a:lnTo>
                  <a:lnTo>
                    <a:pt x="2364867" y="4732020"/>
                  </a:lnTo>
                  <a:lnTo>
                    <a:pt x="2364867" y="4751070"/>
                  </a:lnTo>
                  <a:lnTo>
                    <a:pt x="2364867" y="5913120"/>
                  </a:lnTo>
                  <a:lnTo>
                    <a:pt x="1204353" y="5913120"/>
                  </a:lnTo>
                  <a:lnTo>
                    <a:pt x="1204353" y="4751070"/>
                  </a:lnTo>
                  <a:lnTo>
                    <a:pt x="2364867" y="4751070"/>
                  </a:lnTo>
                  <a:lnTo>
                    <a:pt x="2364867" y="4732020"/>
                  </a:lnTo>
                  <a:lnTo>
                    <a:pt x="1183474" y="4732020"/>
                  </a:lnTo>
                  <a:lnTo>
                    <a:pt x="1183474" y="4751070"/>
                  </a:lnTo>
                  <a:lnTo>
                    <a:pt x="1183474" y="5913120"/>
                  </a:lnTo>
                  <a:lnTo>
                    <a:pt x="20866" y="5913120"/>
                  </a:lnTo>
                  <a:lnTo>
                    <a:pt x="20866" y="4751070"/>
                  </a:lnTo>
                  <a:lnTo>
                    <a:pt x="1183474" y="4751070"/>
                  </a:lnTo>
                  <a:lnTo>
                    <a:pt x="1183474" y="4732020"/>
                  </a:lnTo>
                  <a:lnTo>
                    <a:pt x="20878" y="4732020"/>
                  </a:lnTo>
                  <a:lnTo>
                    <a:pt x="20878" y="3568700"/>
                  </a:lnTo>
                  <a:lnTo>
                    <a:pt x="5934075" y="3568700"/>
                  </a:lnTo>
                  <a:lnTo>
                    <a:pt x="5934075" y="3548380"/>
                  </a:lnTo>
                  <a:lnTo>
                    <a:pt x="20878" y="3548380"/>
                  </a:lnTo>
                  <a:lnTo>
                    <a:pt x="20878" y="2386330"/>
                  </a:lnTo>
                  <a:lnTo>
                    <a:pt x="1183474" y="2386330"/>
                  </a:lnTo>
                  <a:lnTo>
                    <a:pt x="1183474" y="3548342"/>
                  </a:lnTo>
                  <a:lnTo>
                    <a:pt x="1204353" y="3548342"/>
                  </a:lnTo>
                  <a:lnTo>
                    <a:pt x="1204353" y="2386330"/>
                  </a:lnTo>
                  <a:lnTo>
                    <a:pt x="2366949" y="2386330"/>
                  </a:lnTo>
                  <a:lnTo>
                    <a:pt x="2366949" y="3548342"/>
                  </a:lnTo>
                  <a:lnTo>
                    <a:pt x="2385733" y="3548342"/>
                  </a:lnTo>
                  <a:lnTo>
                    <a:pt x="2385733" y="2386330"/>
                  </a:lnTo>
                  <a:lnTo>
                    <a:pt x="3548342" y="2386330"/>
                  </a:lnTo>
                  <a:lnTo>
                    <a:pt x="3548342" y="3548342"/>
                  </a:lnTo>
                  <a:lnTo>
                    <a:pt x="3569208" y="3548342"/>
                  </a:lnTo>
                  <a:lnTo>
                    <a:pt x="3569208" y="2386330"/>
                  </a:lnTo>
                  <a:lnTo>
                    <a:pt x="4731817" y="2386330"/>
                  </a:lnTo>
                  <a:lnTo>
                    <a:pt x="4731817" y="3548342"/>
                  </a:lnTo>
                  <a:lnTo>
                    <a:pt x="4750600" y="3548342"/>
                  </a:lnTo>
                  <a:lnTo>
                    <a:pt x="4750600" y="2386330"/>
                  </a:lnTo>
                  <a:lnTo>
                    <a:pt x="5913209" y="2386330"/>
                  </a:lnTo>
                  <a:lnTo>
                    <a:pt x="5913209" y="3548342"/>
                  </a:lnTo>
                  <a:lnTo>
                    <a:pt x="5934075" y="3548342"/>
                  </a:lnTo>
                  <a:lnTo>
                    <a:pt x="5934075" y="2386330"/>
                  </a:lnTo>
                  <a:lnTo>
                    <a:pt x="5934075" y="2385733"/>
                  </a:lnTo>
                  <a:lnTo>
                    <a:pt x="5934075" y="2367280"/>
                  </a:lnTo>
                  <a:lnTo>
                    <a:pt x="1204353" y="2367280"/>
                  </a:lnTo>
                  <a:lnTo>
                    <a:pt x="1204353" y="2364740"/>
                  </a:lnTo>
                  <a:lnTo>
                    <a:pt x="1204353" y="1203960"/>
                  </a:lnTo>
                  <a:lnTo>
                    <a:pt x="5934075" y="1203960"/>
                  </a:lnTo>
                  <a:lnTo>
                    <a:pt x="5934075" y="1183640"/>
                  </a:lnTo>
                  <a:lnTo>
                    <a:pt x="4750600" y="1183640"/>
                  </a:lnTo>
                  <a:lnTo>
                    <a:pt x="4750600" y="20320"/>
                  </a:lnTo>
                  <a:lnTo>
                    <a:pt x="5934075" y="20320"/>
                  </a:lnTo>
                  <a:lnTo>
                    <a:pt x="5934075" y="0"/>
                  </a:lnTo>
                  <a:close/>
                </a:path>
              </a:pathLst>
            </a:custGeom>
            <a:solidFill>
              <a:srgbClr val="202020">
                <a:alpha val="97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 rot="16408811">
              <a:off x="13651775" y="3030791"/>
              <a:ext cx="2276475" cy="2276475"/>
            </a:xfrm>
            <a:custGeom>
              <a:avLst/>
              <a:gdLst/>
              <a:ahLst/>
              <a:cxnLst/>
              <a:rect l="l" t="t" r="r" b="b"/>
              <a:pathLst>
                <a:path w="2276475" h="2276475">
                  <a:moveTo>
                    <a:pt x="1013714" y="2276469"/>
                  </a:moveTo>
                  <a:lnTo>
                    <a:pt x="0" y="2276469"/>
                  </a:lnTo>
                  <a:lnTo>
                    <a:pt x="500" y="2228231"/>
                  </a:lnTo>
                  <a:lnTo>
                    <a:pt x="1997" y="2180239"/>
                  </a:lnTo>
                  <a:lnTo>
                    <a:pt x="4478" y="2132500"/>
                  </a:lnTo>
                  <a:lnTo>
                    <a:pt x="7935" y="2085026"/>
                  </a:lnTo>
                  <a:lnTo>
                    <a:pt x="12358" y="2037827"/>
                  </a:lnTo>
                  <a:lnTo>
                    <a:pt x="17736" y="1990911"/>
                  </a:lnTo>
                  <a:lnTo>
                    <a:pt x="24061" y="1944290"/>
                  </a:lnTo>
                  <a:lnTo>
                    <a:pt x="31321" y="1897973"/>
                  </a:lnTo>
                  <a:lnTo>
                    <a:pt x="39507" y="1851969"/>
                  </a:lnTo>
                  <a:lnTo>
                    <a:pt x="48610" y="1806289"/>
                  </a:lnTo>
                  <a:lnTo>
                    <a:pt x="58619" y="1760943"/>
                  </a:lnTo>
                  <a:lnTo>
                    <a:pt x="69525" y="1715940"/>
                  </a:lnTo>
                  <a:lnTo>
                    <a:pt x="81317" y="1671290"/>
                  </a:lnTo>
                  <a:lnTo>
                    <a:pt x="93986" y="1627003"/>
                  </a:lnTo>
                  <a:lnTo>
                    <a:pt x="107522" y="1583090"/>
                  </a:lnTo>
                  <a:lnTo>
                    <a:pt x="121914" y="1539559"/>
                  </a:lnTo>
                  <a:lnTo>
                    <a:pt x="137154" y="1496421"/>
                  </a:lnTo>
                  <a:lnTo>
                    <a:pt x="153231" y="1453686"/>
                  </a:lnTo>
                  <a:lnTo>
                    <a:pt x="170136" y="1411364"/>
                  </a:lnTo>
                  <a:lnTo>
                    <a:pt x="187858" y="1369464"/>
                  </a:lnTo>
                  <a:lnTo>
                    <a:pt x="206387" y="1327996"/>
                  </a:lnTo>
                  <a:lnTo>
                    <a:pt x="225715" y="1286970"/>
                  </a:lnTo>
                  <a:lnTo>
                    <a:pt x="245830" y="1246397"/>
                  </a:lnTo>
                  <a:lnTo>
                    <a:pt x="266723" y="1206285"/>
                  </a:lnTo>
                  <a:lnTo>
                    <a:pt x="288384" y="1166645"/>
                  </a:lnTo>
                  <a:lnTo>
                    <a:pt x="310804" y="1127487"/>
                  </a:lnTo>
                  <a:lnTo>
                    <a:pt x="333971" y="1088820"/>
                  </a:lnTo>
                  <a:lnTo>
                    <a:pt x="357878" y="1050655"/>
                  </a:lnTo>
                  <a:lnTo>
                    <a:pt x="382513" y="1013001"/>
                  </a:lnTo>
                  <a:lnTo>
                    <a:pt x="407866" y="975869"/>
                  </a:lnTo>
                  <a:lnTo>
                    <a:pt x="433929" y="939267"/>
                  </a:lnTo>
                  <a:lnTo>
                    <a:pt x="460690" y="903207"/>
                  </a:lnTo>
                  <a:lnTo>
                    <a:pt x="488141" y="867697"/>
                  </a:lnTo>
                  <a:lnTo>
                    <a:pt x="516270" y="832748"/>
                  </a:lnTo>
                  <a:lnTo>
                    <a:pt x="545069" y="798369"/>
                  </a:lnTo>
                  <a:lnTo>
                    <a:pt x="574528" y="764571"/>
                  </a:lnTo>
                  <a:lnTo>
                    <a:pt x="604636" y="731363"/>
                  </a:lnTo>
                  <a:lnTo>
                    <a:pt x="635384" y="698756"/>
                  </a:lnTo>
                  <a:lnTo>
                    <a:pt x="666761" y="666758"/>
                  </a:lnTo>
                  <a:lnTo>
                    <a:pt x="698759" y="635381"/>
                  </a:lnTo>
                  <a:lnTo>
                    <a:pt x="731367" y="604633"/>
                  </a:lnTo>
                  <a:lnTo>
                    <a:pt x="764574" y="574525"/>
                  </a:lnTo>
                  <a:lnTo>
                    <a:pt x="798373" y="545067"/>
                  </a:lnTo>
                  <a:lnTo>
                    <a:pt x="832751" y="516268"/>
                  </a:lnTo>
                  <a:lnTo>
                    <a:pt x="867700" y="488138"/>
                  </a:lnTo>
                  <a:lnTo>
                    <a:pt x="903210" y="460688"/>
                  </a:lnTo>
                  <a:lnTo>
                    <a:pt x="939271" y="433927"/>
                  </a:lnTo>
                  <a:lnTo>
                    <a:pt x="975873" y="407864"/>
                  </a:lnTo>
                  <a:lnTo>
                    <a:pt x="1013005" y="382511"/>
                  </a:lnTo>
                  <a:lnTo>
                    <a:pt x="1050659" y="357876"/>
                  </a:lnTo>
                  <a:lnTo>
                    <a:pt x="1088825" y="333970"/>
                  </a:lnTo>
                  <a:lnTo>
                    <a:pt x="1127491" y="310802"/>
                  </a:lnTo>
                  <a:lnTo>
                    <a:pt x="1166649" y="288383"/>
                  </a:lnTo>
                  <a:lnTo>
                    <a:pt x="1206289" y="266722"/>
                  </a:lnTo>
                  <a:lnTo>
                    <a:pt x="1246401" y="245829"/>
                  </a:lnTo>
                  <a:lnTo>
                    <a:pt x="1286975" y="225714"/>
                  </a:lnTo>
                  <a:lnTo>
                    <a:pt x="1328001" y="206386"/>
                  </a:lnTo>
                  <a:lnTo>
                    <a:pt x="1369468" y="187857"/>
                  </a:lnTo>
                  <a:lnTo>
                    <a:pt x="1411369" y="170135"/>
                  </a:lnTo>
                  <a:lnTo>
                    <a:pt x="1453691" y="153231"/>
                  </a:lnTo>
                  <a:lnTo>
                    <a:pt x="1496426" y="137154"/>
                  </a:lnTo>
                  <a:lnTo>
                    <a:pt x="1539564" y="121914"/>
                  </a:lnTo>
                  <a:lnTo>
                    <a:pt x="1583095" y="107521"/>
                  </a:lnTo>
                  <a:lnTo>
                    <a:pt x="1627009" y="93985"/>
                  </a:lnTo>
                  <a:lnTo>
                    <a:pt x="1671295" y="81317"/>
                  </a:lnTo>
                  <a:lnTo>
                    <a:pt x="1715945" y="69524"/>
                  </a:lnTo>
                  <a:lnTo>
                    <a:pt x="1760948" y="58619"/>
                  </a:lnTo>
                  <a:lnTo>
                    <a:pt x="1806294" y="48610"/>
                  </a:lnTo>
                  <a:lnTo>
                    <a:pt x="1851975" y="39507"/>
                  </a:lnTo>
                  <a:lnTo>
                    <a:pt x="1897978" y="31321"/>
                  </a:lnTo>
                  <a:lnTo>
                    <a:pt x="1944296" y="24061"/>
                  </a:lnTo>
                  <a:lnTo>
                    <a:pt x="1990917" y="17736"/>
                  </a:lnTo>
                  <a:lnTo>
                    <a:pt x="2037833" y="12358"/>
                  </a:lnTo>
                  <a:lnTo>
                    <a:pt x="2085032" y="7935"/>
                  </a:lnTo>
                  <a:lnTo>
                    <a:pt x="2132506" y="4478"/>
                  </a:lnTo>
                  <a:lnTo>
                    <a:pt x="2180244" y="1997"/>
                  </a:lnTo>
                  <a:lnTo>
                    <a:pt x="2228237" y="500"/>
                  </a:lnTo>
                  <a:lnTo>
                    <a:pt x="2276475" y="0"/>
                  </a:lnTo>
                  <a:lnTo>
                    <a:pt x="2276475" y="1013702"/>
                  </a:lnTo>
                  <a:lnTo>
                    <a:pt x="2228039" y="1014614"/>
                  </a:lnTo>
                  <a:lnTo>
                    <a:pt x="2180064" y="1017328"/>
                  </a:lnTo>
                  <a:lnTo>
                    <a:pt x="2132583" y="1021811"/>
                  </a:lnTo>
                  <a:lnTo>
                    <a:pt x="2085628" y="1028030"/>
                  </a:lnTo>
                  <a:lnTo>
                    <a:pt x="2039233" y="1035954"/>
                  </a:lnTo>
                  <a:lnTo>
                    <a:pt x="1993430" y="1045548"/>
                  </a:lnTo>
                  <a:lnTo>
                    <a:pt x="1948251" y="1056781"/>
                  </a:lnTo>
                  <a:lnTo>
                    <a:pt x="1903730" y="1069619"/>
                  </a:lnTo>
                  <a:lnTo>
                    <a:pt x="1859899" y="1084031"/>
                  </a:lnTo>
                  <a:lnTo>
                    <a:pt x="1816791" y="1099982"/>
                  </a:lnTo>
                  <a:lnTo>
                    <a:pt x="1774438" y="1117442"/>
                  </a:lnTo>
                  <a:lnTo>
                    <a:pt x="1732873" y="1136376"/>
                  </a:lnTo>
                  <a:lnTo>
                    <a:pt x="1692129" y="1156752"/>
                  </a:lnTo>
                  <a:lnTo>
                    <a:pt x="1652239" y="1178538"/>
                  </a:lnTo>
                  <a:lnTo>
                    <a:pt x="1613235" y="1201701"/>
                  </a:lnTo>
                  <a:lnTo>
                    <a:pt x="1575150" y="1226208"/>
                  </a:lnTo>
                  <a:lnTo>
                    <a:pt x="1538016" y="1252026"/>
                  </a:lnTo>
                  <a:lnTo>
                    <a:pt x="1501867" y="1279123"/>
                  </a:lnTo>
                  <a:lnTo>
                    <a:pt x="1466735" y="1307466"/>
                  </a:lnTo>
                  <a:lnTo>
                    <a:pt x="1432653" y="1337022"/>
                  </a:lnTo>
                  <a:lnTo>
                    <a:pt x="1399654" y="1367758"/>
                  </a:lnTo>
                  <a:lnTo>
                    <a:pt x="1367769" y="1399643"/>
                  </a:lnTo>
                  <a:lnTo>
                    <a:pt x="1337032" y="1432643"/>
                  </a:lnTo>
                  <a:lnTo>
                    <a:pt x="1307476" y="1466725"/>
                  </a:lnTo>
                  <a:lnTo>
                    <a:pt x="1279134" y="1501857"/>
                  </a:lnTo>
                  <a:lnTo>
                    <a:pt x="1252037" y="1538006"/>
                  </a:lnTo>
                  <a:lnTo>
                    <a:pt x="1226219" y="1575140"/>
                  </a:lnTo>
                  <a:lnTo>
                    <a:pt x="1201712" y="1613225"/>
                  </a:lnTo>
                  <a:lnTo>
                    <a:pt x="1178549" y="1652229"/>
                  </a:lnTo>
                  <a:lnTo>
                    <a:pt x="1156763" y="1692120"/>
                  </a:lnTo>
                  <a:lnTo>
                    <a:pt x="1136387" y="1732864"/>
                  </a:lnTo>
                  <a:lnTo>
                    <a:pt x="1117453" y="1774429"/>
                  </a:lnTo>
                  <a:lnTo>
                    <a:pt x="1099994" y="1816782"/>
                  </a:lnTo>
                  <a:lnTo>
                    <a:pt x="1084042" y="1859890"/>
                  </a:lnTo>
                  <a:lnTo>
                    <a:pt x="1069631" y="1903722"/>
                  </a:lnTo>
                  <a:lnTo>
                    <a:pt x="1056792" y="1948243"/>
                  </a:lnTo>
                  <a:lnTo>
                    <a:pt x="1045559" y="1993422"/>
                  </a:lnTo>
                  <a:lnTo>
                    <a:pt x="1035965" y="2039226"/>
                  </a:lnTo>
                  <a:lnTo>
                    <a:pt x="1028042" y="2085621"/>
                  </a:lnTo>
                  <a:lnTo>
                    <a:pt x="1021822" y="2132576"/>
                  </a:lnTo>
                  <a:lnTo>
                    <a:pt x="1017339" y="2180057"/>
                  </a:lnTo>
                  <a:lnTo>
                    <a:pt x="1014626" y="2228032"/>
                  </a:lnTo>
                  <a:lnTo>
                    <a:pt x="1013714" y="2276469"/>
                  </a:lnTo>
                  <a:close/>
                </a:path>
              </a:pathLst>
            </a:custGeom>
            <a:solidFill>
              <a:srgbClr val="DB3C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3751241" y="5716283"/>
              <a:ext cx="2171700" cy="2171700"/>
            </a:xfrm>
            <a:custGeom>
              <a:avLst/>
              <a:gdLst/>
              <a:ahLst/>
              <a:cxnLst/>
              <a:rect l="l" t="t" r="r" b="b"/>
              <a:pathLst>
                <a:path w="2171700" h="2171700">
                  <a:moveTo>
                    <a:pt x="1085849" y="2171699"/>
                  </a:moveTo>
                  <a:lnTo>
                    <a:pt x="979418" y="2166470"/>
                  </a:lnTo>
                  <a:lnTo>
                    <a:pt x="874011" y="2150835"/>
                  </a:lnTo>
                  <a:lnTo>
                    <a:pt x="770644" y="2124943"/>
                  </a:lnTo>
                  <a:lnTo>
                    <a:pt x="670313" y="2089044"/>
                  </a:lnTo>
                  <a:lnTo>
                    <a:pt x="573983" y="2043483"/>
                  </a:lnTo>
                  <a:lnTo>
                    <a:pt x="482583" y="1988700"/>
                  </a:lnTo>
                  <a:lnTo>
                    <a:pt x="396993" y="1925223"/>
                  </a:lnTo>
                  <a:lnTo>
                    <a:pt x="318038" y="1853661"/>
                  </a:lnTo>
                  <a:lnTo>
                    <a:pt x="246476" y="1774705"/>
                  </a:lnTo>
                  <a:lnTo>
                    <a:pt x="182998" y="1689115"/>
                  </a:lnTo>
                  <a:lnTo>
                    <a:pt x="128215" y="1597715"/>
                  </a:lnTo>
                  <a:lnTo>
                    <a:pt x="82655" y="1501386"/>
                  </a:lnTo>
                  <a:lnTo>
                    <a:pt x="46756" y="1401055"/>
                  </a:lnTo>
                  <a:lnTo>
                    <a:pt x="20864" y="1297688"/>
                  </a:lnTo>
                  <a:lnTo>
                    <a:pt x="5228" y="1192281"/>
                  </a:lnTo>
                  <a:lnTo>
                    <a:pt x="0" y="1085849"/>
                  </a:lnTo>
                  <a:lnTo>
                    <a:pt x="5228" y="979418"/>
                  </a:lnTo>
                  <a:lnTo>
                    <a:pt x="20864" y="874011"/>
                  </a:lnTo>
                  <a:lnTo>
                    <a:pt x="46756" y="770644"/>
                  </a:lnTo>
                  <a:lnTo>
                    <a:pt x="82655" y="670313"/>
                  </a:lnTo>
                  <a:lnTo>
                    <a:pt x="128215" y="573983"/>
                  </a:lnTo>
                  <a:lnTo>
                    <a:pt x="182998" y="482583"/>
                  </a:lnTo>
                  <a:lnTo>
                    <a:pt x="246476" y="396993"/>
                  </a:lnTo>
                  <a:lnTo>
                    <a:pt x="318038" y="318038"/>
                  </a:lnTo>
                  <a:lnTo>
                    <a:pt x="396993" y="246476"/>
                  </a:lnTo>
                  <a:lnTo>
                    <a:pt x="482583" y="182998"/>
                  </a:lnTo>
                  <a:lnTo>
                    <a:pt x="573983" y="128215"/>
                  </a:lnTo>
                  <a:lnTo>
                    <a:pt x="670313" y="82655"/>
                  </a:lnTo>
                  <a:lnTo>
                    <a:pt x="770644" y="46756"/>
                  </a:lnTo>
                  <a:lnTo>
                    <a:pt x="874011" y="20864"/>
                  </a:lnTo>
                  <a:lnTo>
                    <a:pt x="979418" y="5228"/>
                  </a:lnTo>
                  <a:lnTo>
                    <a:pt x="1085849" y="0"/>
                  </a:lnTo>
                  <a:lnTo>
                    <a:pt x="1192281" y="5228"/>
                  </a:lnTo>
                  <a:lnTo>
                    <a:pt x="1297688" y="20864"/>
                  </a:lnTo>
                  <a:lnTo>
                    <a:pt x="1401055" y="46756"/>
                  </a:lnTo>
                  <a:lnTo>
                    <a:pt x="1501386" y="82655"/>
                  </a:lnTo>
                  <a:lnTo>
                    <a:pt x="1597715" y="128215"/>
                  </a:lnTo>
                  <a:lnTo>
                    <a:pt x="1689115" y="182998"/>
                  </a:lnTo>
                  <a:lnTo>
                    <a:pt x="1774705" y="246476"/>
                  </a:lnTo>
                  <a:lnTo>
                    <a:pt x="1853661" y="318038"/>
                  </a:lnTo>
                  <a:lnTo>
                    <a:pt x="1925223" y="396993"/>
                  </a:lnTo>
                  <a:lnTo>
                    <a:pt x="1988700" y="482583"/>
                  </a:lnTo>
                  <a:lnTo>
                    <a:pt x="2043483" y="573983"/>
                  </a:lnTo>
                  <a:lnTo>
                    <a:pt x="2089044" y="670313"/>
                  </a:lnTo>
                  <a:lnTo>
                    <a:pt x="2124943" y="770644"/>
                  </a:lnTo>
                  <a:lnTo>
                    <a:pt x="2150835" y="874011"/>
                  </a:lnTo>
                  <a:lnTo>
                    <a:pt x="2166470" y="979418"/>
                  </a:lnTo>
                  <a:lnTo>
                    <a:pt x="2171699" y="1085849"/>
                  </a:lnTo>
                  <a:lnTo>
                    <a:pt x="2166470" y="1192281"/>
                  </a:lnTo>
                  <a:lnTo>
                    <a:pt x="2150835" y="1297688"/>
                  </a:lnTo>
                  <a:lnTo>
                    <a:pt x="2124943" y="1401055"/>
                  </a:lnTo>
                  <a:lnTo>
                    <a:pt x="2089044" y="1501386"/>
                  </a:lnTo>
                  <a:lnTo>
                    <a:pt x="2043483" y="1597715"/>
                  </a:lnTo>
                  <a:lnTo>
                    <a:pt x="1988700" y="1689115"/>
                  </a:lnTo>
                  <a:lnTo>
                    <a:pt x="1925223" y="1774705"/>
                  </a:lnTo>
                  <a:lnTo>
                    <a:pt x="1853661" y="1853661"/>
                  </a:lnTo>
                  <a:lnTo>
                    <a:pt x="1774705" y="1925223"/>
                  </a:lnTo>
                  <a:lnTo>
                    <a:pt x="1689115" y="1988700"/>
                  </a:lnTo>
                  <a:lnTo>
                    <a:pt x="1597715" y="2043483"/>
                  </a:lnTo>
                  <a:lnTo>
                    <a:pt x="1501386" y="2089044"/>
                  </a:lnTo>
                  <a:lnTo>
                    <a:pt x="1401055" y="2124943"/>
                  </a:lnTo>
                  <a:lnTo>
                    <a:pt x="1297688" y="2150835"/>
                  </a:lnTo>
                  <a:lnTo>
                    <a:pt x="1192281" y="2166470"/>
                  </a:lnTo>
                  <a:lnTo>
                    <a:pt x="1085849" y="2171699"/>
                  </a:lnTo>
                  <a:close/>
                </a:path>
              </a:pathLst>
            </a:custGeom>
            <a:solidFill>
              <a:srgbClr val="FFBF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925" y="2780457"/>
              <a:ext cx="2861945" cy="2171700"/>
            </a:xfrm>
            <a:custGeom>
              <a:avLst/>
              <a:gdLst/>
              <a:ahLst/>
              <a:cxnLst/>
              <a:rect l="l" t="t" r="r" b="b"/>
              <a:pathLst>
                <a:path w="2861944" h="2171700">
                  <a:moveTo>
                    <a:pt x="845537" y="155244"/>
                  </a:moveTo>
                  <a:lnTo>
                    <a:pt x="888881" y="134780"/>
                  </a:lnTo>
                  <a:lnTo>
                    <a:pt x="932535" y="115805"/>
                  </a:lnTo>
                  <a:lnTo>
                    <a:pt x="976469" y="98308"/>
                  </a:lnTo>
                  <a:lnTo>
                    <a:pt x="1020655" y="82281"/>
                  </a:lnTo>
                  <a:lnTo>
                    <a:pt x="1065062" y="67711"/>
                  </a:lnTo>
                  <a:lnTo>
                    <a:pt x="1109661" y="54590"/>
                  </a:lnTo>
                  <a:lnTo>
                    <a:pt x="1154424" y="42907"/>
                  </a:lnTo>
                  <a:lnTo>
                    <a:pt x="1199320" y="32651"/>
                  </a:lnTo>
                  <a:lnTo>
                    <a:pt x="1244321" y="23814"/>
                  </a:lnTo>
                  <a:lnTo>
                    <a:pt x="1289396" y="16385"/>
                  </a:lnTo>
                  <a:lnTo>
                    <a:pt x="1334518" y="10353"/>
                  </a:lnTo>
                  <a:lnTo>
                    <a:pt x="1379656" y="5709"/>
                  </a:lnTo>
                  <a:lnTo>
                    <a:pt x="1424781" y="2442"/>
                  </a:lnTo>
                  <a:lnTo>
                    <a:pt x="1469863" y="542"/>
                  </a:lnTo>
                  <a:lnTo>
                    <a:pt x="1514874" y="0"/>
                  </a:lnTo>
                  <a:lnTo>
                    <a:pt x="1559784" y="804"/>
                  </a:lnTo>
                  <a:lnTo>
                    <a:pt x="1604564" y="2946"/>
                  </a:lnTo>
                  <a:lnTo>
                    <a:pt x="1649184" y="6414"/>
                  </a:lnTo>
                  <a:lnTo>
                    <a:pt x="1693615" y="11199"/>
                  </a:lnTo>
                  <a:lnTo>
                    <a:pt x="1737828" y="17290"/>
                  </a:lnTo>
                  <a:lnTo>
                    <a:pt x="1781793" y="24678"/>
                  </a:lnTo>
                  <a:lnTo>
                    <a:pt x="1825481" y="33352"/>
                  </a:lnTo>
                  <a:lnTo>
                    <a:pt x="1868862" y="43303"/>
                  </a:lnTo>
                  <a:lnTo>
                    <a:pt x="1911908" y="54519"/>
                  </a:lnTo>
                  <a:lnTo>
                    <a:pt x="1954589" y="66992"/>
                  </a:lnTo>
                  <a:lnTo>
                    <a:pt x="1996876" y="80710"/>
                  </a:lnTo>
                  <a:lnTo>
                    <a:pt x="2038739" y="95664"/>
                  </a:lnTo>
                  <a:lnTo>
                    <a:pt x="2080148" y="111844"/>
                  </a:lnTo>
                  <a:lnTo>
                    <a:pt x="2121076" y="129239"/>
                  </a:lnTo>
                  <a:lnTo>
                    <a:pt x="2161491" y="147839"/>
                  </a:lnTo>
                  <a:lnTo>
                    <a:pt x="2201366" y="167635"/>
                  </a:lnTo>
                  <a:lnTo>
                    <a:pt x="2240670" y="188615"/>
                  </a:lnTo>
                  <a:lnTo>
                    <a:pt x="2279374" y="210771"/>
                  </a:lnTo>
                  <a:lnTo>
                    <a:pt x="2317449" y="234092"/>
                  </a:lnTo>
                  <a:lnTo>
                    <a:pt x="2354866" y="258567"/>
                  </a:lnTo>
                  <a:lnTo>
                    <a:pt x="2391595" y="284187"/>
                  </a:lnTo>
                  <a:lnTo>
                    <a:pt x="2427607" y="310941"/>
                  </a:lnTo>
                  <a:lnTo>
                    <a:pt x="2462872" y="338820"/>
                  </a:lnTo>
                  <a:lnTo>
                    <a:pt x="2497362" y="367813"/>
                  </a:lnTo>
                  <a:lnTo>
                    <a:pt x="2531046" y="397910"/>
                  </a:lnTo>
                  <a:lnTo>
                    <a:pt x="2563896" y="429101"/>
                  </a:lnTo>
                  <a:lnTo>
                    <a:pt x="2595882" y="461376"/>
                  </a:lnTo>
                  <a:lnTo>
                    <a:pt x="2626975" y="494725"/>
                  </a:lnTo>
                  <a:lnTo>
                    <a:pt x="2657145" y="529137"/>
                  </a:lnTo>
                  <a:lnTo>
                    <a:pt x="2686364" y="564603"/>
                  </a:lnTo>
                  <a:lnTo>
                    <a:pt x="2714601" y="601112"/>
                  </a:lnTo>
                  <a:lnTo>
                    <a:pt x="2741828" y="638655"/>
                  </a:lnTo>
                  <a:lnTo>
                    <a:pt x="2768015" y="677221"/>
                  </a:lnTo>
                  <a:lnTo>
                    <a:pt x="2793133" y="716800"/>
                  </a:lnTo>
                  <a:lnTo>
                    <a:pt x="2817152" y="757381"/>
                  </a:lnTo>
                  <a:lnTo>
                    <a:pt x="2840043" y="798956"/>
                  </a:lnTo>
                  <a:lnTo>
                    <a:pt x="2861777" y="841513"/>
                  </a:lnTo>
                  <a:lnTo>
                    <a:pt x="154118" y="2171631"/>
                  </a:lnTo>
                  <a:lnTo>
                    <a:pt x="133720" y="2128417"/>
                  </a:lnTo>
                  <a:lnTo>
                    <a:pt x="114813" y="2084886"/>
                  </a:lnTo>
                  <a:lnTo>
                    <a:pt x="97386" y="2041066"/>
                  </a:lnTo>
                  <a:lnTo>
                    <a:pt x="81428" y="1996988"/>
                  </a:lnTo>
                  <a:lnTo>
                    <a:pt x="66930" y="1952680"/>
                  </a:lnTo>
                  <a:lnTo>
                    <a:pt x="53881" y="1908172"/>
                  </a:lnTo>
                  <a:lnTo>
                    <a:pt x="42272" y="1863495"/>
                  </a:lnTo>
                  <a:lnTo>
                    <a:pt x="32091" y="1818676"/>
                  </a:lnTo>
                  <a:lnTo>
                    <a:pt x="23330" y="1773747"/>
                  </a:lnTo>
                  <a:lnTo>
                    <a:pt x="15978" y="1728735"/>
                  </a:lnTo>
                  <a:lnTo>
                    <a:pt x="10025" y="1683672"/>
                  </a:lnTo>
                  <a:lnTo>
                    <a:pt x="5461" y="1638586"/>
                  </a:lnTo>
                  <a:lnTo>
                    <a:pt x="2275" y="1593506"/>
                  </a:lnTo>
                  <a:lnTo>
                    <a:pt x="458" y="1548463"/>
                  </a:lnTo>
                  <a:lnTo>
                    <a:pt x="0" y="1503486"/>
                  </a:lnTo>
                  <a:lnTo>
                    <a:pt x="889" y="1458604"/>
                  </a:lnTo>
                  <a:lnTo>
                    <a:pt x="3117" y="1413847"/>
                  </a:lnTo>
                  <a:lnTo>
                    <a:pt x="6673" y="1369244"/>
                  </a:lnTo>
                  <a:lnTo>
                    <a:pt x="11547" y="1324825"/>
                  </a:lnTo>
                  <a:lnTo>
                    <a:pt x="17728" y="1280620"/>
                  </a:lnTo>
                  <a:lnTo>
                    <a:pt x="25208" y="1236657"/>
                  </a:lnTo>
                  <a:lnTo>
                    <a:pt x="33975" y="1192967"/>
                  </a:lnTo>
                  <a:lnTo>
                    <a:pt x="44019" y="1149578"/>
                  </a:lnTo>
                  <a:lnTo>
                    <a:pt x="55331" y="1106521"/>
                  </a:lnTo>
                  <a:lnTo>
                    <a:pt x="67900" y="1063825"/>
                  </a:lnTo>
                  <a:lnTo>
                    <a:pt x="81716" y="1021519"/>
                  </a:lnTo>
                  <a:lnTo>
                    <a:pt x="96769" y="979633"/>
                  </a:lnTo>
                  <a:lnTo>
                    <a:pt x="113049" y="938196"/>
                  </a:lnTo>
                  <a:lnTo>
                    <a:pt x="130546" y="897238"/>
                  </a:lnTo>
                  <a:lnTo>
                    <a:pt x="149250" y="856789"/>
                  </a:lnTo>
                  <a:lnTo>
                    <a:pt x="169150" y="816878"/>
                  </a:lnTo>
                  <a:lnTo>
                    <a:pt x="190237" y="777533"/>
                  </a:lnTo>
                  <a:lnTo>
                    <a:pt x="212499" y="738786"/>
                  </a:lnTo>
                  <a:lnTo>
                    <a:pt x="235928" y="700666"/>
                  </a:lnTo>
                  <a:lnTo>
                    <a:pt x="260514" y="663201"/>
                  </a:lnTo>
                  <a:lnTo>
                    <a:pt x="286245" y="626421"/>
                  </a:lnTo>
                  <a:lnTo>
                    <a:pt x="313112" y="590357"/>
                  </a:lnTo>
                  <a:lnTo>
                    <a:pt x="341104" y="555037"/>
                  </a:lnTo>
                  <a:lnTo>
                    <a:pt x="370213" y="520491"/>
                  </a:lnTo>
                  <a:lnTo>
                    <a:pt x="400426" y="486748"/>
                  </a:lnTo>
                  <a:lnTo>
                    <a:pt x="431735" y="453838"/>
                  </a:lnTo>
                  <a:lnTo>
                    <a:pt x="464130" y="421791"/>
                  </a:lnTo>
                  <a:lnTo>
                    <a:pt x="497599" y="390636"/>
                  </a:lnTo>
                  <a:lnTo>
                    <a:pt x="532134" y="360402"/>
                  </a:lnTo>
                  <a:lnTo>
                    <a:pt x="567723" y="331119"/>
                  </a:lnTo>
                  <a:lnTo>
                    <a:pt x="604358" y="302816"/>
                  </a:lnTo>
                  <a:lnTo>
                    <a:pt x="642027" y="275524"/>
                  </a:lnTo>
                  <a:lnTo>
                    <a:pt x="680720" y="249271"/>
                  </a:lnTo>
                  <a:lnTo>
                    <a:pt x="720428" y="224087"/>
                  </a:lnTo>
                  <a:lnTo>
                    <a:pt x="761140" y="200001"/>
                  </a:lnTo>
                  <a:lnTo>
                    <a:pt x="802847" y="177044"/>
                  </a:lnTo>
                  <a:lnTo>
                    <a:pt x="845537" y="155244"/>
                  </a:lnTo>
                  <a:close/>
                </a:path>
              </a:pathLst>
            </a:custGeom>
            <a:solidFill>
              <a:srgbClr val="1C7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7">
            <a:extLst>
              <a:ext uri="{FF2B5EF4-FFF2-40B4-BE49-F238E27FC236}">
                <a16:creationId xmlns:a16="http://schemas.microsoft.com/office/drawing/2014/main" id="{B989C98A-3A41-480E-B55C-26D8E7F9EFDD}"/>
              </a:ext>
            </a:extLst>
          </p:cNvPr>
          <p:cNvSpPr/>
          <p:nvPr/>
        </p:nvSpPr>
        <p:spPr>
          <a:xfrm>
            <a:off x="11327747" y="5420988"/>
            <a:ext cx="2015609" cy="1933574"/>
          </a:xfrm>
          <a:custGeom>
            <a:avLst/>
            <a:gdLst/>
            <a:ahLst/>
            <a:cxnLst/>
            <a:rect l="l" t="t" r="r" b="b"/>
            <a:pathLst>
              <a:path w="1323975" h="1323975">
                <a:moveTo>
                  <a:pt x="1323974" y="1323974"/>
                </a:moveTo>
                <a:lnTo>
                  <a:pt x="0" y="1323974"/>
                </a:lnTo>
                <a:lnTo>
                  <a:pt x="0" y="0"/>
                </a:lnTo>
                <a:lnTo>
                  <a:pt x="1323974" y="0"/>
                </a:lnTo>
                <a:lnTo>
                  <a:pt x="1323974" y="1323974"/>
                </a:lnTo>
                <a:close/>
              </a:path>
            </a:pathLst>
          </a:custGeom>
          <a:solidFill>
            <a:srgbClr val="FDBE13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DBE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9413008"/>
            <a:ext cx="797560" cy="25400"/>
          </a:xfrm>
          <a:custGeom>
            <a:avLst/>
            <a:gdLst/>
            <a:ahLst/>
            <a:cxnLst/>
            <a:rect l="l" t="t" r="r" b="b"/>
            <a:pathLst>
              <a:path w="797560" h="25400">
                <a:moveTo>
                  <a:pt x="797224" y="0"/>
                </a:moveTo>
                <a:lnTo>
                  <a:pt x="797224" y="24825"/>
                </a:lnTo>
                <a:lnTo>
                  <a:pt x="0" y="24825"/>
                </a:lnTo>
                <a:lnTo>
                  <a:pt x="0" y="0"/>
                </a:lnTo>
                <a:lnTo>
                  <a:pt x="797224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005375"/>
            <a:ext cx="797560" cy="25400"/>
          </a:xfrm>
          <a:custGeom>
            <a:avLst/>
            <a:gdLst/>
            <a:ahLst/>
            <a:cxnLst/>
            <a:rect l="l" t="t" r="r" b="b"/>
            <a:pathLst>
              <a:path w="797560" h="25400">
                <a:moveTo>
                  <a:pt x="797224" y="0"/>
                </a:moveTo>
                <a:lnTo>
                  <a:pt x="797224" y="24825"/>
                </a:lnTo>
                <a:lnTo>
                  <a:pt x="0" y="24825"/>
                </a:lnTo>
                <a:lnTo>
                  <a:pt x="0" y="0"/>
                </a:lnTo>
                <a:lnTo>
                  <a:pt x="797224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6600225"/>
            <a:ext cx="797560" cy="22860"/>
          </a:xfrm>
          <a:custGeom>
            <a:avLst/>
            <a:gdLst/>
            <a:ahLst/>
            <a:cxnLst/>
            <a:rect l="l" t="t" r="r" b="b"/>
            <a:pathLst>
              <a:path w="797560" h="22859">
                <a:moveTo>
                  <a:pt x="797224" y="0"/>
                </a:moveTo>
                <a:lnTo>
                  <a:pt x="797224" y="22343"/>
                </a:lnTo>
                <a:lnTo>
                  <a:pt x="0" y="22343"/>
                </a:lnTo>
                <a:lnTo>
                  <a:pt x="0" y="0"/>
                </a:lnTo>
                <a:lnTo>
                  <a:pt x="797224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5194960"/>
            <a:ext cx="2227580" cy="5092065"/>
          </a:xfrm>
          <a:custGeom>
            <a:avLst/>
            <a:gdLst/>
            <a:ahLst/>
            <a:cxnLst/>
            <a:rect l="l" t="t" r="r" b="b"/>
            <a:pathLst>
              <a:path w="2227580" h="5092065">
                <a:moveTo>
                  <a:pt x="2227567" y="0"/>
                </a:moveTo>
                <a:lnTo>
                  <a:pt x="2202167" y="0"/>
                </a:lnTo>
                <a:lnTo>
                  <a:pt x="819137" y="0"/>
                </a:lnTo>
                <a:lnTo>
                  <a:pt x="797547" y="0"/>
                </a:lnTo>
                <a:lnTo>
                  <a:pt x="0" y="0"/>
                </a:lnTo>
                <a:lnTo>
                  <a:pt x="0" y="22466"/>
                </a:lnTo>
                <a:lnTo>
                  <a:pt x="797547" y="22466"/>
                </a:lnTo>
                <a:lnTo>
                  <a:pt x="797547" y="5092052"/>
                </a:lnTo>
                <a:lnTo>
                  <a:pt x="819137" y="5092052"/>
                </a:lnTo>
                <a:lnTo>
                  <a:pt x="819137" y="22466"/>
                </a:lnTo>
                <a:lnTo>
                  <a:pt x="2202167" y="22466"/>
                </a:lnTo>
                <a:lnTo>
                  <a:pt x="2202167" y="5092052"/>
                </a:lnTo>
                <a:lnTo>
                  <a:pt x="2227567" y="5092052"/>
                </a:lnTo>
                <a:lnTo>
                  <a:pt x="2227567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10598" y="8004184"/>
            <a:ext cx="21590" cy="2282825"/>
          </a:xfrm>
          <a:custGeom>
            <a:avLst/>
            <a:gdLst/>
            <a:ahLst/>
            <a:cxnLst/>
            <a:rect l="l" t="t" r="r" b="b"/>
            <a:pathLst>
              <a:path w="21589" h="2282825">
                <a:moveTo>
                  <a:pt x="0" y="2282815"/>
                </a:moveTo>
                <a:lnTo>
                  <a:pt x="21590" y="2282815"/>
                </a:lnTo>
                <a:lnTo>
                  <a:pt x="21590" y="0"/>
                </a:lnTo>
                <a:lnTo>
                  <a:pt x="0" y="0"/>
                </a:lnTo>
                <a:lnTo>
                  <a:pt x="0" y="2282815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9568" y="9413008"/>
            <a:ext cx="1383030" cy="22860"/>
          </a:xfrm>
          <a:custGeom>
            <a:avLst/>
            <a:gdLst/>
            <a:ahLst/>
            <a:cxnLst/>
            <a:rect l="l" t="t" r="r" b="b"/>
            <a:pathLst>
              <a:path w="1383030" h="22859">
                <a:moveTo>
                  <a:pt x="1382806" y="0"/>
                </a:moveTo>
                <a:lnTo>
                  <a:pt x="1382806" y="22343"/>
                </a:lnTo>
                <a:lnTo>
                  <a:pt x="0" y="22343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9568" y="8005375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30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19568" y="6600225"/>
            <a:ext cx="1383030" cy="22860"/>
          </a:xfrm>
          <a:custGeom>
            <a:avLst/>
            <a:gdLst/>
            <a:ahLst/>
            <a:cxnLst/>
            <a:rect l="l" t="t" r="r" b="b"/>
            <a:pathLst>
              <a:path w="1383030" h="22859">
                <a:moveTo>
                  <a:pt x="1382806" y="0"/>
                </a:moveTo>
                <a:lnTo>
                  <a:pt x="1382806" y="22343"/>
                </a:lnTo>
                <a:lnTo>
                  <a:pt x="0" y="22343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27200" y="9413008"/>
            <a:ext cx="1383030" cy="22860"/>
          </a:xfrm>
          <a:custGeom>
            <a:avLst/>
            <a:gdLst/>
            <a:ahLst/>
            <a:cxnLst/>
            <a:rect l="l" t="t" r="r" b="b"/>
            <a:pathLst>
              <a:path w="1383029" h="22859">
                <a:moveTo>
                  <a:pt x="1382806" y="0"/>
                </a:moveTo>
                <a:lnTo>
                  <a:pt x="1382806" y="22343"/>
                </a:lnTo>
                <a:lnTo>
                  <a:pt x="0" y="22343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27200" y="8005375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632351" y="9413008"/>
            <a:ext cx="1331595" cy="25400"/>
          </a:xfrm>
          <a:custGeom>
            <a:avLst/>
            <a:gdLst/>
            <a:ahLst/>
            <a:cxnLst/>
            <a:rect l="l" t="t" r="r" b="b"/>
            <a:pathLst>
              <a:path w="1331595" h="25400">
                <a:moveTo>
                  <a:pt x="1331432" y="0"/>
                </a:moveTo>
                <a:lnTo>
                  <a:pt x="1331432" y="24825"/>
                </a:lnTo>
                <a:lnTo>
                  <a:pt x="0" y="24825"/>
                </a:lnTo>
                <a:lnTo>
                  <a:pt x="0" y="0"/>
                </a:lnTo>
                <a:lnTo>
                  <a:pt x="1331432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632351" y="8005375"/>
            <a:ext cx="1331595" cy="25400"/>
          </a:xfrm>
          <a:custGeom>
            <a:avLst/>
            <a:gdLst/>
            <a:ahLst/>
            <a:cxnLst/>
            <a:rect l="l" t="t" r="r" b="b"/>
            <a:pathLst>
              <a:path w="1331595" h="25400">
                <a:moveTo>
                  <a:pt x="1331432" y="0"/>
                </a:moveTo>
                <a:lnTo>
                  <a:pt x="1331432" y="24825"/>
                </a:lnTo>
                <a:lnTo>
                  <a:pt x="0" y="24825"/>
                </a:lnTo>
                <a:lnTo>
                  <a:pt x="0" y="0"/>
                </a:lnTo>
                <a:lnTo>
                  <a:pt x="1331432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" y="11"/>
            <a:ext cx="2227580" cy="5226050"/>
          </a:xfrm>
          <a:custGeom>
            <a:avLst/>
            <a:gdLst/>
            <a:ahLst/>
            <a:cxnLst/>
            <a:rect l="l" t="t" r="r" b="b"/>
            <a:pathLst>
              <a:path w="2227580" h="5226050">
                <a:moveTo>
                  <a:pt x="2227580" y="0"/>
                </a:moveTo>
                <a:lnTo>
                  <a:pt x="2202180" y="0"/>
                </a:lnTo>
                <a:lnTo>
                  <a:pt x="2202180" y="5200688"/>
                </a:lnTo>
                <a:lnTo>
                  <a:pt x="819150" y="5200688"/>
                </a:lnTo>
                <a:lnTo>
                  <a:pt x="819150" y="0"/>
                </a:lnTo>
                <a:lnTo>
                  <a:pt x="797560" y="0"/>
                </a:lnTo>
                <a:lnTo>
                  <a:pt x="797560" y="3793058"/>
                </a:lnTo>
                <a:lnTo>
                  <a:pt x="795020" y="3793058"/>
                </a:lnTo>
                <a:lnTo>
                  <a:pt x="795020" y="5200688"/>
                </a:lnTo>
                <a:lnTo>
                  <a:pt x="0" y="5200688"/>
                </a:lnTo>
                <a:lnTo>
                  <a:pt x="0" y="5225516"/>
                </a:lnTo>
                <a:lnTo>
                  <a:pt x="2227580" y="5225516"/>
                </a:lnTo>
                <a:lnTo>
                  <a:pt x="2227580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610631" y="5"/>
            <a:ext cx="21590" cy="2413000"/>
          </a:xfrm>
          <a:custGeom>
            <a:avLst/>
            <a:gdLst/>
            <a:ahLst/>
            <a:cxnLst/>
            <a:rect l="l" t="t" r="r" b="b"/>
            <a:pathLst>
              <a:path w="21589" h="2413000">
                <a:moveTo>
                  <a:pt x="0" y="2413004"/>
                </a:moveTo>
                <a:lnTo>
                  <a:pt x="21590" y="2413004"/>
                </a:lnTo>
                <a:lnTo>
                  <a:pt x="21590" y="0"/>
                </a:lnTo>
                <a:lnTo>
                  <a:pt x="0" y="0"/>
                </a:lnTo>
                <a:lnTo>
                  <a:pt x="0" y="2413004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015251" y="5"/>
            <a:ext cx="21590" cy="2413000"/>
          </a:xfrm>
          <a:custGeom>
            <a:avLst/>
            <a:gdLst/>
            <a:ahLst/>
            <a:cxnLst/>
            <a:rect l="l" t="t" r="r" b="b"/>
            <a:pathLst>
              <a:path w="21589" h="2413000">
                <a:moveTo>
                  <a:pt x="0" y="2413004"/>
                </a:moveTo>
                <a:lnTo>
                  <a:pt x="21590" y="2413004"/>
                </a:lnTo>
                <a:lnTo>
                  <a:pt x="21590" y="0"/>
                </a:lnTo>
                <a:lnTo>
                  <a:pt x="0" y="0"/>
                </a:lnTo>
                <a:lnTo>
                  <a:pt x="0" y="2413004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0" y="3793063"/>
            <a:ext cx="795020" cy="25400"/>
          </a:xfrm>
          <a:custGeom>
            <a:avLst/>
            <a:gdLst/>
            <a:ahLst/>
            <a:cxnLst/>
            <a:rect l="l" t="t" r="r" b="b"/>
            <a:pathLst>
              <a:path w="795020" h="25400">
                <a:moveTo>
                  <a:pt x="794774" y="0"/>
                </a:moveTo>
                <a:lnTo>
                  <a:pt x="794774" y="24825"/>
                </a:lnTo>
                <a:lnTo>
                  <a:pt x="0" y="24825"/>
                </a:lnTo>
                <a:lnTo>
                  <a:pt x="0" y="0"/>
                </a:lnTo>
                <a:lnTo>
                  <a:pt x="794774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0" y="2387912"/>
            <a:ext cx="797560" cy="25400"/>
          </a:xfrm>
          <a:custGeom>
            <a:avLst/>
            <a:gdLst/>
            <a:ahLst/>
            <a:cxnLst/>
            <a:rect l="l" t="t" r="r" b="b"/>
            <a:pathLst>
              <a:path w="797560" h="25400">
                <a:moveTo>
                  <a:pt x="797257" y="0"/>
                </a:moveTo>
                <a:lnTo>
                  <a:pt x="797257" y="24825"/>
                </a:lnTo>
                <a:lnTo>
                  <a:pt x="0" y="24825"/>
                </a:lnTo>
                <a:lnTo>
                  <a:pt x="0" y="0"/>
                </a:lnTo>
                <a:lnTo>
                  <a:pt x="797257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980280"/>
            <a:ext cx="797560" cy="25400"/>
          </a:xfrm>
          <a:custGeom>
            <a:avLst/>
            <a:gdLst/>
            <a:ahLst/>
            <a:cxnLst/>
            <a:rect l="l" t="t" r="r" b="b"/>
            <a:pathLst>
              <a:path w="797560" h="25400">
                <a:moveTo>
                  <a:pt x="797257" y="0"/>
                </a:moveTo>
                <a:lnTo>
                  <a:pt x="797257" y="24825"/>
                </a:lnTo>
                <a:lnTo>
                  <a:pt x="0" y="24825"/>
                </a:lnTo>
                <a:lnTo>
                  <a:pt x="0" y="0"/>
                </a:lnTo>
                <a:lnTo>
                  <a:pt x="797257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19600" y="3793063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30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19600" y="2387912"/>
            <a:ext cx="1383030" cy="22860"/>
          </a:xfrm>
          <a:custGeom>
            <a:avLst/>
            <a:gdLst/>
            <a:ahLst/>
            <a:cxnLst/>
            <a:rect l="l" t="t" r="r" b="b"/>
            <a:pathLst>
              <a:path w="1383030" h="22860">
                <a:moveTo>
                  <a:pt x="1382806" y="0"/>
                </a:moveTo>
                <a:lnTo>
                  <a:pt x="1382806" y="22343"/>
                </a:lnTo>
                <a:lnTo>
                  <a:pt x="0" y="22343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19600" y="980280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30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27233" y="2387912"/>
            <a:ext cx="1383030" cy="22860"/>
          </a:xfrm>
          <a:custGeom>
            <a:avLst/>
            <a:gdLst/>
            <a:ahLst/>
            <a:cxnLst/>
            <a:rect l="l" t="t" r="r" b="b"/>
            <a:pathLst>
              <a:path w="1383029" h="22860">
                <a:moveTo>
                  <a:pt x="1382806" y="0"/>
                </a:moveTo>
                <a:lnTo>
                  <a:pt x="1382806" y="22343"/>
                </a:lnTo>
                <a:lnTo>
                  <a:pt x="0" y="22343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27233" y="980280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632384" y="2387912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7" y="0"/>
                </a:moveTo>
                <a:lnTo>
                  <a:pt x="1382807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7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632384" y="980280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7" y="0"/>
                </a:moveTo>
                <a:lnTo>
                  <a:pt x="1382807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7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957764" y="8004184"/>
            <a:ext cx="25400" cy="2282825"/>
          </a:xfrm>
          <a:custGeom>
            <a:avLst/>
            <a:gdLst/>
            <a:ahLst/>
            <a:cxnLst/>
            <a:rect l="l" t="t" r="r" b="b"/>
            <a:pathLst>
              <a:path w="25400" h="2282825">
                <a:moveTo>
                  <a:pt x="0" y="2282815"/>
                </a:moveTo>
                <a:lnTo>
                  <a:pt x="25400" y="2282815"/>
                </a:lnTo>
                <a:lnTo>
                  <a:pt x="25400" y="0"/>
                </a:lnTo>
                <a:lnTo>
                  <a:pt x="0" y="0"/>
                </a:lnTo>
                <a:lnTo>
                  <a:pt x="0" y="2282815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82578" y="8004187"/>
            <a:ext cx="2812415" cy="2282825"/>
          </a:xfrm>
          <a:custGeom>
            <a:avLst/>
            <a:gdLst/>
            <a:ahLst/>
            <a:cxnLst/>
            <a:rect l="l" t="t" r="r" b="b"/>
            <a:pathLst>
              <a:path w="2812415" h="2282825">
                <a:moveTo>
                  <a:pt x="2790444" y="1193"/>
                </a:moveTo>
                <a:lnTo>
                  <a:pt x="1407744" y="1193"/>
                </a:lnTo>
                <a:lnTo>
                  <a:pt x="1407744" y="0"/>
                </a:lnTo>
                <a:lnTo>
                  <a:pt x="1382344" y="0"/>
                </a:lnTo>
                <a:lnTo>
                  <a:pt x="1382344" y="1193"/>
                </a:lnTo>
                <a:lnTo>
                  <a:pt x="0" y="1193"/>
                </a:lnTo>
                <a:lnTo>
                  <a:pt x="0" y="26022"/>
                </a:lnTo>
                <a:lnTo>
                  <a:pt x="1382344" y="26022"/>
                </a:lnTo>
                <a:lnTo>
                  <a:pt x="1382344" y="1408823"/>
                </a:lnTo>
                <a:lnTo>
                  <a:pt x="0" y="1408823"/>
                </a:lnTo>
                <a:lnTo>
                  <a:pt x="0" y="1431175"/>
                </a:lnTo>
                <a:lnTo>
                  <a:pt x="1382344" y="1431175"/>
                </a:lnTo>
                <a:lnTo>
                  <a:pt x="1382344" y="2282812"/>
                </a:lnTo>
                <a:lnTo>
                  <a:pt x="1407744" y="2282812"/>
                </a:lnTo>
                <a:lnTo>
                  <a:pt x="1407744" y="1433652"/>
                </a:lnTo>
                <a:lnTo>
                  <a:pt x="2790444" y="1433652"/>
                </a:lnTo>
                <a:lnTo>
                  <a:pt x="2790444" y="1408823"/>
                </a:lnTo>
                <a:lnTo>
                  <a:pt x="1407744" y="1408823"/>
                </a:lnTo>
                <a:lnTo>
                  <a:pt x="1407744" y="26022"/>
                </a:lnTo>
                <a:lnTo>
                  <a:pt x="2790444" y="26022"/>
                </a:lnTo>
                <a:lnTo>
                  <a:pt x="2790444" y="1193"/>
                </a:lnTo>
                <a:close/>
              </a:path>
              <a:path w="2812415" h="2282825">
                <a:moveTo>
                  <a:pt x="2812364" y="0"/>
                </a:moveTo>
                <a:lnTo>
                  <a:pt x="2790774" y="0"/>
                </a:lnTo>
                <a:lnTo>
                  <a:pt x="2790774" y="2282812"/>
                </a:lnTo>
                <a:lnTo>
                  <a:pt x="2812364" y="2282812"/>
                </a:lnTo>
                <a:lnTo>
                  <a:pt x="2812364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177974" y="8004184"/>
            <a:ext cx="25400" cy="2282825"/>
          </a:xfrm>
          <a:custGeom>
            <a:avLst/>
            <a:gdLst/>
            <a:ahLst/>
            <a:cxnLst/>
            <a:rect l="l" t="t" r="r" b="b"/>
            <a:pathLst>
              <a:path w="25400" h="2282825">
                <a:moveTo>
                  <a:pt x="0" y="2282815"/>
                </a:moveTo>
                <a:lnTo>
                  <a:pt x="25400" y="2282815"/>
                </a:lnTo>
                <a:lnTo>
                  <a:pt x="25400" y="0"/>
                </a:lnTo>
                <a:lnTo>
                  <a:pt x="0" y="0"/>
                </a:lnTo>
                <a:lnTo>
                  <a:pt x="0" y="2282815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586404" y="8004184"/>
            <a:ext cx="21590" cy="2282825"/>
          </a:xfrm>
          <a:custGeom>
            <a:avLst/>
            <a:gdLst/>
            <a:ahLst/>
            <a:cxnLst/>
            <a:rect l="l" t="t" r="r" b="b"/>
            <a:pathLst>
              <a:path w="21590" h="2282825">
                <a:moveTo>
                  <a:pt x="0" y="2282815"/>
                </a:moveTo>
                <a:lnTo>
                  <a:pt x="21590" y="2282815"/>
                </a:lnTo>
                <a:lnTo>
                  <a:pt x="21590" y="0"/>
                </a:lnTo>
                <a:lnTo>
                  <a:pt x="0" y="0"/>
                </a:lnTo>
                <a:lnTo>
                  <a:pt x="0" y="2282815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795373" y="9413008"/>
            <a:ext cx="1383030" cy="22860"/>
          </a:xfrm>
          <a:custGeom>
            <a:avLst/>
            <a:gdLst/>
            <a:ahLst/>
            <a:cxnLst/>
            <a:rect l="l" t="t" r="r" b="b"/>
            <a:pathLst>
              <a:path w="1383029" h="22859">
                <a:moveTo>
                  <a:pt x="1382806" y="0"/>
                </a:moveTo>
                <a:lnTo>
                  <a:pt x="1382806" y="22343"/>
                </a:lnTo>
                <a:lnTo>
                  <a:pt x="0" y="22343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795373" y="8005375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203006" y="9413008"/>
            <a:ext cx="1383030" cy="22860"/>
          </a:xfrm>
          <a:custGeom>
            <a:avLst/>
            <a:gdLst/>
            <a:ahLst/>
            <a:cxnLst/>
            <a:rect l="l" t="t" r="r" b="b"/>
            <a:pathLst>
              <a:path w="1383029" h="22859">
                <a:moveTo>
                  <a:pt x="1382806" y="0"/>
                </a:moveTo>
                <a:lnTo>
                  <a:pt x="1382806" y="22343"/>
                </a:lnTo>
                <a:lnTo>
                  <a:pt x="0" y="22343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203006" y="8005375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0608157" y="9413008"/>
            <a:ext cx="1331595" cy="25400"/>
          </a:xfrm>
          <a:custGeom>
            <a:avLst/>
            <a:gdLst/>
            <a:ahLst/>
            <a:cxnLst/>
            <a:rect l="l" t="t" r="r" b="b"/>
            <a:pathLst>
              <a:path w="1331595" h="25400">
                <a:moveTo>
                  <a:pt x="1331432" y="0"/>
                </a:moveTo>
                <a:lnTo>
                  <a:pt x="1331432" y="24825"/>
                </a:lnTo>
                <a:lnTo>
                  <a:pt x="0" y="24825"/>
                </a:lnTo>
                <a:lnTo>
                  <a:pt x="0" y="0"/>
                </a:lnTo>
                <a:lnTo>
                  <a:pt x="1331432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0608157" y="8005375"/>
            <a:ext cx="1331595" cy="25400"/>
          </a:xfrm>
          <a:custGeom>
            <a:avLst/>
            <a:gdLst/>
            <a:ahLst/>
            <a:cxnLst/>
            <a:rect l="l" t="t" r="r" b="b"/>
            <a:pathLst>
              <a:path w="1331595" h="25400">
                <a:moveTo>
                  <a:pt x="1331432" y="0"/>
                </a:moveTo>
                <a:lnTo>
                  <a:pt x="1331432" y="24825"/>
                </a:lnTo>
                <a:lnTo>
                  <a:pt x="0" y="24825"/>
                </a:lnTo>
                <a:lnTo>
                  <a:pt x="0" y="0"/>
                </a:lnTo>
                <a:lnTo>
                  <a:pt x="1331432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364956" y="5"/>
            <a:ext cx="25400" cy="2413000"/>
          </a:xfrm>
          <a:custGeom>
            <a:avLst/>
            <a:gdLst/>
            <a:ahLst/>
            <a:cxnLst/>
            <a:rect l="l" t="t" r="r" b="b"/>
            <a:pathLst>
              <a:path w="25400" h="2413000">
                <a:moveTo>
                  <a:pt x="0" y="2413004"/>
                </a:moveTo>
                <a:lnTo>
                  <a:pt x="25400" y="2413004"/>
                </a:lnTo>
                <a:lnTo>
                  <a:pt x="25400" y="0"/>
                </a:lnTo>
                <a:lnTo>
                  <a:pt x="0" y="0"/>
                </a:lnTo>
                <a:lnTo>
                  <a:pt x="0" y="2413004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773386" y="5"/>
            <a:ext cx="21590" cy="2413000"/>
          </a:xfrm>
          <a:custGeom>
            <a:avLst/>
            <a:gdLst/>
            <a:ahLst/>
            <a:cxnLst/>
            <a:rect l="l" t="t" r="r" b="b"/>
            <a:pathLst>
              <a:path w="21590" h="2413000">
                <a:moveTo>
                  <a:pt x="0" y="2413004"/>
                </a:moveTo>
                <a:lnTo>
                  <a:pt x="21590" y="2413004"/>
                </a:lnTo>
                <a:lnTo>
                  <a:pt x="21590" y="0"/>
                </a:lnTo>
                <a:lnTo>
                  <a:pt x="0" y="0"/>
                </a:lnTo>
                <a:lnTo>
                  <a:pt x="0" y="2413004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178007" y="5"/>
            <a:ext cx="25400" cy="2413000"/>
          </a:xfrm>
          <a:custGeom>
            <a:avLst/>
            <a:gdLst/>
            <a:ahLst/>
            <a:cxnLst/>
            <a:rect l="l" t="t" r="r" b="b"/>
            <a:pathLst>
              <a:path w="25400" h="2413000">
                <a:moveTo>
                  <a:pt x="0" y="2413004"/>
                </a:moveTo>
                <a:lnTo>
                  <a:pt x="25400" y="2413004"/>
                </a:lnTo>
                <a:lnTo>
                  <a:pt x="25400" y="0"/>
                </a:lnTo>
                <a:lnTo>
                  <a:pt x="0" y="0"/>
                </a:lnTo>
                <a:lnTo>
                  <a:pt x="0" y="2413004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0586436" y="5"/>
            <a:ext cx="21590" cy="2413000"/>
          </a:xfrm>
          <a:custGeom>
            <a:avLst/>
            <a:gdLst/>
            <a:ahLst/>
            <a:cxnLst/>
            <a:rect l="l" t="t" r="r" b="b"/>
            <a:pathLst>
              <a:path w="21590" h="2413000">
                <a:moveTo>
                  <a:pt x="0" y="2413004"/>
                </a:moveTo>
                <a:lnTo>
                  <a:pt x="21590" y="2413004"/>
                </a:lnTo>
                <a:lnTo>
                  <a:pt x="21590" y="0"/>
                </a:lnTo>
                <a:lnTo>
                  <a:pt x="0" y="0"/>
                </a:lnTo>
                <a:lnTo>
                  <a:pt x="0" y="2413004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1991057" y="5"/>
            <a:ext cx="21590" cy="2413000"/>
          </a:xfrm>
          <a:custGeom>
            <a:avLst/>
            <a:gdLst/>
            <a:ahLst/>
            <a:cxnLst/>
            <a:rect l="l" t="t" r="r" b="b"/>
            <a:pathLst>
              <a:path w="21590" h="2413000">
                <a:moveTo>
                  <a:pt x="0" y="2413004"/>
                </a:moveTo>
                <a:lnTo>
                  <a:pt x="21590" y="2413004"/>
                </a:lnTo>
                <a:lnTo>
                  <a:pt x="21590" y="0"/>
                </a:lnTo>
                <a:lnTo>
                  <a:pt x="0" y="0"/>
                </a:lnTo>
                <a:lnTo>
                  <a:pt x="0" y="2413004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49265" y="2387912"/>
            <a:ext cx="1316355" cy="22860"/>
          </a:xfrm>
          <a:custGeom>
            <a:avLst/>
            <a:gdLst/>
            <a:ahLst/>
            <a:cxnLst/>
            <a:rect l="l" t="t" r="r" b="b"/>
            <a:pathLst>
              <a:path w="1316354" h="22860">
                <a:moveTo>
                  <a:pt x="1316164" y="0"/>
                </a:moveTo>
                <a:lnTo>
                  <a:pt x="1316164" y="22343"/>
                </a:lnTo>
                <a:lnTo>
                  <a:pt x="0" y="22343"/>
                </a:lnTo>
                <a:lnTo>
                  <a:pt x="0" y="0"/>
                </a:lnTo>
                <a:lnTo>
                  <a:pt x="1316164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49265" y="980280"/>
            <a:ext cx="1316355" cy="25400"/>
          </a:xfrm>
          <a:custGeom>
            <a:avLst/>
            <a:gdLst/>
            <a:ahLst/>
            <a:cxnLst/>
            <a:rect l="l" t="t" r="r" b="b"/>
            <a:pathLst>
              <a:path w="1316354" h="25400">
                <a:moveTo>
                  <a:pt x="1316164" y="0"/>
                </a:moveTo>
                <a:lnTo>
                  <a:pt x="1316164" y="24825"/>
                </a:lnTo>
                <a:lnTo>
                  <a:pt x="0" y="24825"/>
                </a:lnTo>
                <a:lnTo>
                  <a:pt x="0" y="0"/>
                </a:lnTo>
                <a:lnTo>
                  <a:pt x="1316164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390255" y="2387912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390255" y="980280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795406" y="2387912"/>
            <a:ext cx="1383030" cy="22860"/>
          </a:xfrm>
          <a:custGeom>
            <a:avLst/>
            <a:gdLst/>
            <a:ahLst/>
            <a:cxnLst/>
            <a:rect l="l" t="t" r="r" b="b"/>
            <a:pathLst>
              <a:path w="1383029" h="22860">
                <a:moveTo>
                  <a:pt x="1382806" y="0"/>
                </a:moveTo>
                <a:lnTo>
                  <a:pt x="1382806" y="22343"/>
                </a:lnTo>
                <a:lnTo>
                  <a:pt x="0" y="22343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795406" y="980280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203039" y="2387912"/>
            <a:ext cx="1383030" cy="22860"/>
          </a:xfrm>
          <a:custGeom>
            <a:avLst/>
            <a:gdLst/>
            <a:ahLst/>
            <a:cxnLst/>
            <a:rect l="l" t="t" r="r" b="b"/>
            <a:pathLst>
              <a:path w="1383029" h="22860">
                <a:moveTo>
                  <a:pt x="1382806" y="0"/>
                </a:moveTo>
                <a:lnTo>
                  <a:pt x="1382806" y="22343"/>
                </a:lnTo>
                <a:lnTo>
                  <a:pt x="0" y="22343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203039" y="980280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608188" y="2387912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7" y="0"/>
                </a:moveTo>
                <a:lnTo>
                  <a:pt x="1382807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7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608188" y="980280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29" h="25400">
                <a:moveTo>
                  <a:pt x="1382807" y="0"/>
                </a:moveTo>
                <a:lnTo>
                  <a:pt x="1382807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7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1915447" y="8004184"/>
            <a:ext cx="25400" cy="2282825"/>
          </a:xfrm>
          <a:custGeom>
            <a:avLst/>
            <a:gdLst/>
            <a:ahLst/>
            <a:cxnLst/>
            <a:rect l="l" t="t" r="r" b="b"/>
            <a:pathLst>
              <a:path w="25400" h="2282825">
                <a:moveTo>
                  <a:pt x="0" y="2282815"/>
                </a:moveTo>
                <a:lnTo>
                  <a:pt x="25400" y="2282815"/>
                </a:lnTo>
                <a:lnTo>
                  <a:pt x="25400" y="0"/>
                </a:lnTo>
                <a:lnTo>
                  <a:pt x="0" y="0"/>
                </a:lnTo>
                <a:lnTo>
                  <a:pt x="0" y="2282815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1940273" y="8004187"/>
            <a:ext cx="2812415" cy="2282825"/>
          </a:xfrm>
          <a:custGeom>
            <a:avLst/>
            <a:gdLst/>
            <a:ahLst/>
            <a:cxnLst/>
            <a:rect l="l" t="t" r="r" b="b"/>
            <a:pathLst>
              <a:path w="2812415" h="2282825">
                <a:moveTo>
                  <a:pt x="2790431" y="1193"/>
                </a:moveTo>
                <a:lnTo>
                  <a:pt x="1407731" y="1193"/>
                </a:lnTo>
                <a:lnTo>
                  <a:pt x="1407731" y="0"/>
                </a:lnTo>
                <a:lnTo>
                  <a:pt x="1382331" y="0"/>
                </a:lnTo>
                <a:lnTo>
                  <a:pt x="1382331" y="1193"/>
                </a:lnTo>
                <a:lnTo>
                  <a:pt x="0" y="1193"/>
                </a:lnTo>
                <a:lnTo>
                  <a:pt x="0" y="26022"/>
                </a:lnTo>
                <a:lnTo>
                  <a:pt x="1382331" y="26022"/>
                </a:lnTo>
                <a:lnTo>
                  <a:pt x="1382331" y="1408823"/>
                </a:lnTo>
                <a:lnTo>
                  <a:pt x="0" y="1408823"/>
                </a:lnTo>
                <a:lnTo>
                  <a:pt x="0" y="1431175"/>
                </a:lnTo>
                <a:lnTo>
                  <a:pt x="1382331" y="1431175"/>
                </a:lnTo>
                <a:lnTo>
                  <a:pt x="1382331" y="2282812"/>
                </a:lnTo>
                <a:lnTo>
                  <a:pt x="1407731" y="2282812"/>
                </a:lnTo>
                <a:lnTo>
                  <a:pt x="1407731" y="1433652"/>
                </a:lnTo>
                <a:lnTo>
                  <a:pt x="2790431" y="1433652"/>
                </a:lnTo>
                <a:lnTo>
                  <a:pt x="2790431" y="1408823"/>
                </a:lnTo>
                <a:lnTo>
                  <a:pt x="1407731" y="1408823"/>
                </a:lnTo>
                <a:lnTo>
                  <a:pt x="1407731" y="26022"/>
                </a:lnTo>
                <a:lnTo>
                  <a:pt x="2790431" y="26022"/>
                </a:lnTo>
                <a:lnTo>
                  <a:pt x="2790431" y="1193"/>
                </a:lnTo>
                <a:close/>
              </a:path>
              <a:path w="2812415" h="2282825">
                <a:moveTo>
                  <a:pt x="2812351" y="0"/>
                </a:moveTo>
                <a:lnTo>
                  <a:pt x="2790761" y="0"/>
                </a:lnTo>
                <a:lnTo>
                  <a:pt x="2790761" y="2282812"/>
                </a:lnTo>
                <a:lnTo>
                  <a:pt x="2812351" y="2282812"/>
                </a:lnTo>
                <a:lnTo>
                  <a:pt x="2812351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6135658" y="8004184"/>
            <a:ext cx="25400" cy="2282825"/>
          </a:xfrm>
          <a:custGeom>
            <a:avLst/>
            <a:gdLst/>
            <a:ahLst/>
            <a:cxnLst/>
            <a:rect l="l" t="t" r="r" b="b"/>
            <a:pathLst>
              <a:path w="25400" h="2282825">
                <a:moveTo>
                  <a:pt x="0" y="2282815"/>
                </a:moveTo>
                <a:lnTo>
                  <a:pt x="25400" y="2282815"/>
                </a:lnTo>
                <a:lnTo>
                  <a:pt x="25400" y="0"/>
                </a:lnTo>
                <a:lnTo>
                  <a:pt x="0" y="0"/>
                </a:lnTo>
                <a:lnTo>
                  <a:pt x="0" y="2282815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4753057" y="5194960"/>
            <a:ext cx="3535679" cy="5092065"/>
          </a:xfrm>
          <a:custGeom>
            <a:avLst/>
            <a:gdLst/>
            <a:ahLst/>
            <a:cxnLst/>
            <a:rect l="l" t="t" r="r" b="b"/>
            <a:pathLst>
              <a:path w="3535680" h="5092065">
                <a:moveTo>
                  <a:pt x="1382801" y="4218051"/>
                </a:moveTo>
                <a:lnTo>
                  <a:pt x="0" y="4218051"/>
                </a:lnTo>
                <a:lnTo>
                  <a:pt x="0" y="4240403"/>
                </a:lnTo>
                <a:lnTo>
                  <a:pt x="1382801" y="4240403"/>
                </a:lnTo>
                <a:lnTo>
                  <a:pt x="1382801" y="4218051"/>
                </a:lnTo>
                <a:close/>
              </a:path>
              <a:path w="3535680" h="5092065">
                <a:moveTo>
                  <a:pt x="1382801" y="2810421"/>
                </a:moveTo>
                <a:lnTo>
                  <a:pt x="0" y="2810421"/>
                </a:lnTo>
                <a:lnTo>
                  <a:pt x="0" y="2835249"/>
                </a:lnTo>
                <a:lnTo>
                  <a:pt x="1382801" y="2835249"/>
                </a:lnTo>
                <a:lnTo>
                  <a:pt x="1382801" y="2810421"/>
                </a:lnTo>
                <a:close/>
              </a:path>
              <a:path w="3535680" h="5092065">
                <a:moveTo>
                  <a:pt x="2790431" y="4218051"/>
                </a:moveTo>
                <a:lnTo>
                  <a:pt x="1407629" y="4218051"/>
                </a:lnTo>
                <a:lnTo>
                  <a:pt x="1407629" y="4240403"/>
                </a:lnTo>
                <a:lnTo>
                  <a:pt x="2790431" y="4240403"/>
                </a:lnTo>
                <a:lnTo>
                  <a:pt x="2790431" y="4218051"/>
                </a:lnTo>
                <a:close/>
              </a:path>
              <a:path w="3535680" h="5092065">
                <a:moveTo>
                  <a:pt x="2790431" y="2810421"/>
                </a:moveTo>
                <a:lnTo>
                  <a:pt x="1407629" y="2810421"/>
                </a:lnTo>
                <a:lnTo>
                  <a:pt x="1407629" y="2835249"/>
                </a:lnTo>
                <a:lnTo>
                  <a:pt x="2790431" y="2835249"/>
                </a:lnTo>
                <a:lnTo>
                  <a:pt x="2790431" y="2810421"/>
                </a:lnTo>
                <a:close/>
              </a:path>
              <a:path w="3535680" h="5092065">
                <a:moveTo>
                  <a:pt x="2790431" y="1405267"/>
                </a:moveTo>
                <a:lnTo>
                  <a:pt x="1407629" y="1405267"/>
                </a:lnTo>
                <a:lnTo>
                  <a:pt x="1407629" y="1427619"/>
                </a:lnTo>
                <a:lnTo>
                  <a:pt x="2790431" y="1427619"/>
                </a:lnTo>
                <a:lnTo>
                  <a:pt x="2790431" y="1405267"/>
                </a:lnTo>
                <a:close/>
              </a:path>
              <a:path w="3535680" h="5092065">
                <a:moveTo>
                  <a:pt x="3534930" y="4218051"/>
                </a:moveTo>
                <a:lnTo>
                  <a:pt x="2812770" y="4218051"/>
                </a:lnTo>
                <a:lnTo>
                  <a:pt x="2812770" y="4242879"/>
                </a:lnTo>
                <a:lnTo>
                  <a:pt x="3534930" y="4242879"/>
                </a:lnTo>
                <a:lnTo>
                  <a:pt x="3534930" y="4218051"/>
                </a:lnTo>
                <a:close/>
              </a:path>
              <a:path w="3535680" h="5092065">
                <a:moveTo>
                  <a:pt x="3534930" y="2810421"/>
                </a:moveTo>
                <a:lnTo>
                  <a:pt x="2812770" y="2810421"/>
                </a:lnTo>
                <a:lnTo>
                  <a:pt x="2812770" y="2835249"/>
                </a:lnTo>
                <a:lnTo>
                  <a:pt x="3534930" y="2835249"/>
                </a:lnTo>
                <a:lnTo>
                  <a:pt x="3534930" y="2810421"/>
                </a:lnTo>
                <a:close/>
              </a:path>
              <a:path w="3535680" h="5092065">
                <a:moveTo>
                  <a:pt x="3534930" y="0"/>
                </a:moveTo>
                <a:lnTo>
                  <a:pt x="2812783" y="0"/>
                </a:lnTo>
                <a:lnTo>
                  <a:pt x="2812783" y="22466"/>
                </a:lnTo>
                <a:lnTo>
                  <a:pt x="3534930" y="22466"/>
                </a:lnTo>
                <a:lnTo>
                  <a:pt x="3534930" y="0"/>
                </a:lnTo>
                <a:close/>
              </a:path>
              <a:path w="3535680" h="5092065">
                <a:moveTo>
                  <a:pt x="3535248" y="1405267"/>
                </a:moveTo>
                <a:lnTo>
                  <a:pt x="2812618" y="1405267"/>
                </a:lnTo>
                <a:lnTo>
                  <a:pt x="2812618" y="0"/>
                </a:lnTo>
                <a:lnTo>
                  <a:pt x="2791028" y="0"/>
                </a:lnTo>
                <a:lnTo>
                  <a:pt x="1407998" y="0"/>
                </a:lnTo>
                <a:lnTo>
                  <a:pt x="1407998" y="22466"/>
                </a:lnTo>
                <a:lnTo>
                  <a:pt x="2791028" y="22466"/>
                </a:lnTo>
                <a:lnTo>
                  <a:pt x="2791028" y="5092052"/>
                </a:lnTo>
                <a:lnTo>
                  <a:pt x="2812618" y="5092052"/>
                </a:lnTo>
                <a:lnTo>
                  <a:pt x="2812618" y="1427619"/>
                </a:lnTo>
                <a:lnTo>
                  <a:pt x="3535248" y="1427619"/>
                </a:lnTo>
                <a:lnTo>
                  <a:pt x="3535248" y="1405267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3322639" y="5"/>
            <a:ext cx="25400" cy="2413000"/>
          </a:xfrm>
          <a:custGeom>
            <a:avLst/>
            <a:gdLst/>
            <a:ahLst/>
            <a:cxnLst/>
            <a:rect l="l" t="t" r="r" b="b"/>
            <a:pathLst>
              <a:path w="25400" h="2413000">
                <a:moveTo>
                  <a:pt x="0" y="2413004"/>
                </a:moveTo>
                <a:lnTo>
                  <a:pt x="25400" y="2413004"/>
                </a:lnTo>
                <a:lnTo>
                  <a:pt x="25400" y="0"/>
                </a:lnTo>
                <a:lnTo>
                  <a:pt x="0" y="0"/>
                </a:lnTo>
                <a:lnTo>
                  <a:pt x="0" y="2413004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4731069" y="5"/>
            <a:ext cx="21590" cy="2413000"/>
          </a:xfrm>
          <a:custGeom>
            <a:avLst/>
            <a:gdLst/>
            <a:ahLst/>
            <a:cxnLst/>
            <a:rect l="l" t="t" r="r" b="b"/>
            <a:pathLst>
              <a:path w="21590" h="2413000">
                <a:moveTo>
                  <a:pt x="0" y="2413004"/>
                </a:moveTo>
                <a:lnTo>
                  <a:pt x="21590" y="2413004"/>
                </a:lnTo>
                <a:lnTo>
                  <a:pt x="21590" y="0"/>
                </a:lnTo>
                <a:lnTo>
                  <a:pt x="0" y="0"/>
                </a:lnTo>
                <a:lnTo>
                  <a:pt x="0" y="2413004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6135689" y="5"/>
            <a:ext cx="25400" cy="2413000"/>
          </a:xfrm>
          <a:custGeom>
            <a:avLst/>
            <a:gdLst/>
            <a:ahLst/>
            <a:cxnLst/>
            <a:rect l="l" t="t" r="r" b="b"/>
            <a:pathLst>
              <a:path w="25400" h="2413000">
                <a:moveTo>
                  <a:pt x="0" y="2413004"/>
                </a:moveTo>
                <a:lnTo>
                  <a:pt x="25400" y="2413004"/>
                </a:lnTo>
                <a:lnTo>
                  <a:pt x="25400" y="0"/>
                </a:lnTo>
                <a:lnTo>
                  <a:pt x="0" y="0"/>
                </a:lnTo>
                <a:lnTo>
                  <a:pt x="0" y="2413004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6161080" y="11"/>
            <a:ext cx="2127250" cy="5226050"/>
          </a:xfrm>
          <a:custGeom>
            <a:avLst/>
            <a:gdLst/>
            <a:ahLst/>
            <a:cxnLst/>
            <a:rect l="l" t="t" r="r" b="b"/>
            <a:pathLst>
              <a:path w="2127250" h="5226050">
                <a:moveTo>
                  <a:pt x="2127250" y="5200688"/>
                </a:moveTo>
                <a:lnTo>
                  <a:pt x="1404620" y="5200688"/>
                </a:lnTo>
                <a:lnTo>
                  <a:pt x="1404620" y="0"/>
                </a:lnTo>
                <a:lnTo>
                  <a:pt x="1383030" y="0"/>
                </a:lnTo>
                <a:lnTo>
                  <a:pt x="1383030" y="5200688"/>
                </a:lnTo>
                <a:lnTo>
                  <a:pt x="0" y="5200688"/>
                </a:lnTo>
                <a:lnTo>
                  <a:pt x="0" y="5225516"/>
                </a:lnTo>
                <a:lnTo>
                  <a:pt x="1383030" y="5225516"/>
                </a:lnTo>
                <a:lnTo>
                  <a:pt x="1404620" y="5225516"/>
                </a:lnTo>
                <a:lnTo>
                  <a:pt x="2127250" y="5225516"/>
                </a:lnTo>
                <a:lnTo>
                  <a:pt x="2127250" y="5200688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2006948" y="2387912"/>
            <a:ext cx="1316355" cy="22860"/>
          </a:xfrm>
          <a:custGeom>
            <a:avLst/>
            <a:gdLst/>
            <a:ahLst/>
            <a:cxnLst/>
            <a:rect l="l" t="t" r="r" b="b"/>
            <a:pathLst>
              <a:path w="1316355" h="22860">
                <a:moveTo>
                  <a:pt x="1316164" y="0"/>
                </a:moveTo>
                <a:lnTo>
                  <a:pt x="1316164" y="22343"/>
                </a:lnTo>
                <a:lnTo>
                  <a:pt x="0" y="22343"/>
                </a:lnTo>
                <a:lnTo>
                  <a:pt x="0" y="0"/>
                </a:lnTo>
                <a:lnTo>
                  <a:pt x="1316164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2006948" y="980280"/>
            <a:ext cx="1316355" cy="25400"/>
          </a:xfrm>
          <a:custGeom>
            <a:avLst/>
            <a:gdLst/>
            <a:ahLst/>
            <a:cxnLst/>
            <a:rect l="l" t="t" r="r" b="b"/>
            <a:pathLst>
              <a:path w="1316355" h="25400">
                <a:moveTo>
                  <a:pt x="1316164" y="0"/>
                </a:moveTo>
                <a:lnTo>
                  <a:pt x="1316164" y="24825"/>
                </a:lnTo>
                <a:lnTo>
                  <a:pt x="0" y="24825"/>
                </a:lnTo>
                <a:lnTo>
                  <a:pt x="0" y="0"/>
                </a:lnTo>
                <a:lnTo>
                  <a:pt x="1316164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3347938" y="2387912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30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3347938" y="980280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30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4753088" y="2387912"/>
            <a:ext cx="1383030" cy="22860"/>
          </a:xfrm>
          <a:custGeom>
            <a:avLst/>
            <a:gdLst/>
            <a:ahLst/>
            <a:cxnLst/>
            <a:rect l="l" t="t" r="r" b="b"/>
            <a:pathLst>
              <a:path w="1383030" h="22860">
                <a:moveTo>
                  <a:pt x="1382806" y="0"/>
                </a:moveTo>
                <a:lnTo>
                  <a:pt x="1382806" y="22343"/>
                </a:lnTo>
                <a:lnTo>
                  <a:pt x="0" y="22343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4753088" y="980280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30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160722" y="3793063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30" h="25400">
                <a:moveTo>
                  <a:pt x="1382806" y="0"/>
                </a:moveTo>
                <a:lnTo>
                  <a:pt x="1382806" y="24826"/>
                </a:lnTo>
                <a:lnTo>
                  <a:pt x="0" y="24826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6160722" y="2387912"/>
            <a:ext cx="1383030" cy="22860"/>
          </a:xfrm>
          <a:custGeom>
            <a:avLst/>
            <a:gdLst/>
            <a:ahLst/>
            <a:cxnLst/>
            <a:rect l="l" t="t" r="r" b="b"/>
            <a:pathLst>
              <a:path w="1383030" h="22860">
                <a:moveTo>
                  <a:pt x="1382806" y="0"/>
                </a:moveTo>
                <a:lnTo>
                  <a:pt x="1382806" y="22343"/>
                </a:lnTo>
                <a:lnTo>
                  <a:pt x="0" y="22343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6160722" y="980280"/>
            <a:ext cx="1383030" cy="25400"/>
          </a:xfrm>
          <a:custGeom>
            <a:avLst/>
            <a:gdLst/>
            <a:ahLst/>
            <a:cxnLst/>
            <a:rect l="l" t="t" r="r" b="b"/>
            <a:pathLst>
              <a:path w="1383030" h="25400">
                <a:moveTo>
                  <a:pt x="1382806" y="0"/>
                </a:moveTo>
                <a:lnTo>
                  <a:pt x="1382806" y="24825"/>
                </a:lnTo>
                <a:lnTo>
                  <a:pt x="0" y="24825"/>
                </a:lnTo>
                <a:lnTo>
                  <a:pt x="0" y="0"/>
                </a:lnTo>
                <a:lnTo>
                  <a:pt x="1382806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7565709" y="3793063"/>
            <a:ext cx="722630" cy="25400"/>
          </a:xfrm>
          <a:custGeom>
            <a:avLst/>
            <a:gdLst/>
            <a:ahLst/>
            <a:cxnLst/>
            <a:rect l="l" t="t" r="r" b="b"/>
            <a:pathLst>
              <a:path w="722630" h="25400">
                <a:moveTo>
                  <a:pt x="0" y="24826"/>
                </a:moveTo>
                <a:lnTo>
                  <a:pt x="0" y="0"/>
                </a:lnTo>
                <a:lnTo>
                  <a:pt x="722629" y="0"/>
                </a:lnTo>
                <a:lnTo>
                  <a:pt x="722629" y="24826"/>
                </a:lnTo>
                <a:lnTo>
                  <a:pt x="0" y="24826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7565871" y="2387912"/>
            <a:ext cx="722630" cy="25400"/>
          </a:xfrm>
          <a:custGeom>
            <a:avLst/>
            <a:gdLst/>
            <a:ahLst/>
            <a:cxnLst/>
            <a:rect l="l" t="t" r="r" b="b"/>
            <a:pathLst>
              <a:path w="722630" h="25400">
                <a:moveTo>
                  <a:pt x="722128" y="0"/>
                </a:moveTo>
                <a:lnTo>
                  <a:pt x="722128" y="24825"/>
                </a:lnTo>
                <a:lnTo>
                  <a:pt x="0" y="24825"/>
                </a:lnTo>
                <a:lnTo>
                  <a:pt x="0" y="0"/>
                </a:lnTo>
                <a:lnTo>
                  <a:pt x="722128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7565871" y="980280"/>
            <a:ext cx="722630" cy="25400"/>
          </a:xfrm>
          <a:custGeom>
            <a:avLst/>
            <a:gdLst/>
            <a:ahLst/>
            <a:cxnLst/>
            <a:rect l="l" t="t" r="r" b="b"/>
            <a:pathLst>
              <a:path w="722630" h="25400">
                <a:moveTo>
                  <a:pt x="722128" y="0"/>
                </a:moveTo>
                <a:lnTo>
                  <a:pt x="722128" y="24825"/>
                </a:lnTo>
                <a:lnTo>
                  <a:pt x="0" y="24825"/>
                </a:lnTo>
                <a:lnTo>
                  <a:pt x="0" y="0"/>
                </a:lnTo>
                <a:lnTo>
                  <a:pt x="722128" y="0"/>
                </a:lnTo>
                <a:close/>
              </a:path>
            </a:pathLst>
          </a:custGeom>
          <a:solidFill>
            <a:srgbClr val="F5F5E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283282" y="2426900"/>
            <a:ext cx="13954125" cy="5591175"/>
          </a:xfrm>
          <a:custGeom>
            <a:avLst/>
            <a:gdLst/>
            <a:ahLst/>
            <a:cxnLst/>
            <a:rect l="l" t="t" r="r" b="b"/>
            <a:pathLst>
              <a:path w="13954125" h="5591175">
                <a:moveTo>
                  <a:pt x="13954042" y="5591174"/>
                </a:moveTo>
                <a:lnTo>
                  <a:pt x="0" y="5591174"/>
                </a:lnTo>
                <a:lnTo>
                  <a:pt x="0" y="0"/>
                </a:lnTo>
                <a:lnTo>
                  <a:pt x="13954042" y="0"/>
                </a:lnTo>
                <a:lnTo>
                  <a:pt x="13954042" y="5591174"/>
                </a:lnTo>
                <a:close/>
              </a:path>
            </a:pathLst>
          </a:custGeom>
          <a:solidFill>
            <a:srgbClr val="F5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>
            <a:spLocks noGrp="1"/>
          </p:cNvSpPr>
          <p:nvPr>
            <p:ph type="title"/>
          </p:nvPr>
        </p:nvSpPr>
        <p:spPr>
          <a:xfrm>
            <a:off x="3348392" y="3768876"/>
            <a:ext cx="11723687" cy="1000915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287780" marR="1280160" algn="ctr">
              <a:lnSpc>
                <a:spcPts val="6900"/>
              </a:lnSpc>
              <a:spcBef>
                <a:spcPts val="905"/>
              </a:spcBef>
            </a:pPr>
            <a:r>
              <a:rPr lang="ru-RU" sz="8000" spc="-215" dirty="0">
                <a:latin typeface="Bahnschrift SemiBold SemiConden" panose="020B0502040204020203" pitchFamily="34" charset="0"/>
              </a:rPr>
              <a:t> Главная идея проекта:</a:t>
            </a:r>
            <a:endParaRPr lang="ru-RU" sz="8000" spc="-325" dirty="0">
              <a:latin typeface="Bahnschrift SemiBold SemiConden" panose="020B0502040204020203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94F0CCF-6551-4C29-BC07-C403DEACCD16}"/>
              </a:ext>
            </a:extLst>
          </p:cNvPr>
          <p:cNvSpPr txBox="1"/>
          <p:nvPr/>
        </p:nvSpPr>
        <p:spPr>
          <a:xfrm>
            <a:off x="3876656" y="5073534"/>
            <a:ext cx="111201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Franklin Gothic Medium" panose="020B0603020102020204" pitchFamily="34" charset="0"/>
              </a:rPr>
              <a:t>Поддержка школ с низкими образовательными результатами.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2400" y="4015740"/>
            <a:ext cx="18288000" cy="6271260"/>
            <a:chOff x="0" y="4015995"/>
            <a:chExt cx="18288000" cy="6271260"/>
          </a:xfrm>
          <a:solidFill>
            <a:srgbClr val="1C7050"/>
          </a:solidFill>
        </p:grpSpPr>
        <p:sp>
          <p:nvSpPr>
            <p:cNvPr id="3" name="object 3"/>
            <p:cNvSpPr/>
            <p:nvPr/>
          </p:nvSpPr>
          <p:spPr>
            <a:xfrm>
              <a:off x="0" y="4015995"/>
              <a:ext cx="18288000" cy="6271260"/>
            </a:xfrm>
            <a:custGeom>
              <a:avLst/>
              <a:gdLst/>
              <a:ahLst/>
              <a:cxnLst/>
              <a:rect l="l" t="t" r="r" b="b"/>
              <a:pathLst>
                <a:path w="18288000" h="6271259">
                  <a:moveTo>
                    <a:pt x="0" y="6271003"/>
                  </a:moveTo>
                  <a:lnTo>
                    <a:pt x="0" y="0"/>
                  </a:lnTo>
                  <a:lnTo>
                    <a:pt x="18287999" y="0"/>
                  </a:lnTo>
                  <a:lnTo>
                    <a:pt x="18287999" y="6271003"/>
                  </a:lnTo>
                  <a:lnTo>
                    <a:pt x="0" y="627100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6194145" y="5220779"/>
              <a:ext cx="5895975" cy="3885565"/>
            </a:xfrm>
            <a:custGeom>
              <a:avLst/>
              <a:gdLst/>
              <a:ahLst/>
              <a:cxnLst/>
              <a:rect l="l" t="t" r="r" b="b"/>
              <a:pathLst>
                <a:path w="5895975" h="3885565">
                  <a:moveTo>
                    <a:pt x="57150" y="3857117"/>
                  </a:moveTo>
                  <a:lnTo>
                    <a:pt x="54889" y="3846195"/>
                  </a:lnTo>
                  <a:lnTo>
                    <a:pt x="48755" y="3837267"/>
                  </a:lnTo>
                  <a:lnTo>
                    <a:pt x="39674" y="3831221"/>
                  </a:lnTo>
                  <a:lnTo>
                    <a:pt x="28575" y="3828999"/>
                  </a:lnTo>
                  <a:lnTo>
                    <a:pt x="17475" y="3831221"/>
                  </a:lnTo>
                  <a:lnTo>
                    <a:pt x="8394" y="3837267"/>
                  </a:lnTo>
                  <a:lnTo>
                    <a:pt x="2260" y="3846195"/>
                  </a:lnTo>
                  <a:lnTo>
                    <a:pt x="0" y="3857117"/>
                  </a:lnTo>
                  <a:lnTo>
                    <a:pt x="2260" y="3868026"/>
                  </a:lnTo>
                  <a:lnTo>
                    <a:pt x="8394" y="3876967"/>
                  </a:lnTo>
                  <a:lnTo>
                    <a:pt x="17475" y="3882999"/>
                  </a:lnTo>
                  <a:lnTo>
                    <a:pt x="28575" y="3885222"/>
                  </a:lnTo>
                  <a:lnTo>
                    <a:pt x="39674" y="3882999"/>
                  </a:lnTo>
                  <a:lnTo>
                    <a:pt x="48755" y="3876967"/>
                  </a:lnTo>
                  <a:lnTo>
                    <a:pt x="54889" y="3868026"/>
                  </a:lnTo>
                  <a:lnTo>
                    <a:pt x="57150" y="3857117"/>
                  </a:lnTo>
                  <a:close/>
                </a:path>
                <a:path w="5895975" h="3885565">
                  <a:moveTo>
                    <a:pt x="57150" y="3744671"/>
                  </a:moveTo>
                  <a:lnTo>
                    <a:pt x="54889" y="3733762"/>
                  </a:lnTo>
                  <a:lnTo>
                    <a:pt x="48755" y="3724821"/>
                  </a:lnTo>
                  <a:lnTo>
                    <a:pt x="39674" y="3718776"/>
                  </a:lnTo>
                  <a:lnTo>
                    <a:pt x="28575" y="3716566"/>
                  </a:lnTo>
                  <a:lnTo>
                    <a:pt x="17475" y="3718776"/>
                  </a:lnTo>
                  <a:lnTo>
                    <a:pt x="8394" y="3724821"/>
                  </a:lnTo>
                  <a:lnTo>
                    <a:pt x="2260" y="3733762"/>
                  </a:lnTo>
                  <a:lnTo>
                    <a:pt x="0" y="3744671"/>
                  </a:lnTo>
                  <a:lnTo>
                    <a:pt x="2260" y="3755593"/>
                  </a:lnTo>
                  <a:lnTo>
                    <a:pt x="8394" y="3764521"/>
                  </a:lnTo>
                  <a:lnTo>
                    <a:pt x="17475" y="3770566"/>
                  </a:lnTo>
                  <a:lnTo>
                    <a:pt x="28575" y="3772789"/>
                  </a:lnTo>
                  <a:lnTo>
                    <a:pt x="39674" y="3770566"/>
                  </a:lnTo>
                  <a:lnTo>
                    <a:pt x="48755" y="3764521"/>
                  </a:lnTo>
                  <a:lnTo>
                    <a:pt x="54889" y="3755593"/>
                  </a:lnTo>
                  <a:lnTo>
                    <a:pt x="57150" y="3744671"/>
                  </a:lnTo>
                  <a:close/>
                </a:path>
                <a:path w="5895975" h="3885565">
                  <a:moveTo>
                    <a:pt x="57150" y="3632238"/>
                  </a:moveTo>
                  <a:lnTo>
                    <a:pt x="54889" y="3621316"/>
                  </a:lnTo>
                  <a:lnTo>
                    <a:pt x="48755" y="3612375"/>
                  </a:lnTo>
                  <a:lnTo>
                    <a:pt x="39674" y="3606342"/>
                  </a:lnTo>
                  <a:lnTo>
                    <a:pt x="28575" y="3604120"/>
                  </a:lnTo>
                  <a:lnTo>
                    <a:pt x="17475" y="3606342"/>
                  </a:lnTo>
                  <a:lnTo>
                    <a:pt x="8394" y="3612375"/>
                  </a:lnTo>
                  <a:lnTo>
                    <a:pt x="2260" y="3621316"/>
                  </a:lnTo>
                  <a:lnTo>
                    <a:pt x="0" y="3632238"/>
                  </a:lnTo>
                  <a:lnTo>
                    <a:pt x="2260" y="3643147"/>
                  </a:lnTo>
                  <a:lnTo>
                    <a:pt x="8394" y="3652088"/>
                  </a:lnTo>
                  <a:lnTo>
                    <a:pt x="17475" y="3658120"/>
                  </a:lnTo>
                  <a:lnTo>
                    <a:pt x="28575" y="3660343"/>
                  </a:lnTo>
                  <a:lnTo>
                    <a:pt x="39674" y="3658120"/>
                  </a:lnTo>
                  <a:lnTo>
                    <a:pt x="48755" y="3652088"/>
                  </a:lnTo>
                  <a:lnTo>
                    <a:pt x="54889" y="3643147"/>
                  </a:lnTo>
                  <a:lnTo>
                    <a:pt x="57150" y="3632238"/>
                  </a:lnTo>
                  <a:close/>
                </a:path>
                <a:path w="5895975" h="3885565">
                  <a:moveTo>
                    <a:pt x="57150" y="3519792"/>
                  </a:moveTo>
                  <a:lnTo>
                    <a:pt x="54889" y="3508883"/>
                  </a:lnTo>
                  <a:lnTo>
                    <a:pt x="48755" y="3499942"/>
                  </a:lnTo>
                  <a:lnTo>
                    <a:pt x="39674" y="3493897"/>
                  </a:lnTo>
                  <a:lnTo>
                    <a:pt x="28575" y="3491687"/>
                  </a:lnTo>
                  <a:lnTo>
                    <a:pt x="17475" y="3493897"/>
                  </a:lnTo>
                  <a:lnTo>
                    <a:pt x="8394" y="3499942"/>
                  </a:lnTo>
                  <a:lnTo>
                    <a:pt x="2260" y="3508883"/>
                  </a:lnTo>
                  <a:lnTo>
                    <a:pt x="0" y="3519792"/>
                  </a:lnTo>
                  <a:lnTo>
                    <a:pt x="2260" y="3530714"/>
                  </a:lnTo>
                  <a:lnTo>
                    <a:pt x="8394" y="3539642"/>
                  </a:lnTo>
                  <a:lnTo>
                    <a:pt x="17475" y="3545687"/>
                  </a:lnTo>
                  <a:lnTo>
                    <a:pt x="28575" y="3547910"/>
                  </a:lnTo>
                  <a:lnTo>
                    <a:pt x="39674" y="3545687"/>
                  </a:lnTo>
                  <a:lnTo>
                    <a:pt x="48755" y="3539642"/>
                  </a:lnTo>
                  <a:lnTo>
                    <a:pt x="54889" y="3530714"/>
                  </a:lnTo>
                  <a:lnTo>
                    <a:pt x="57150" y="3519792"/>
                  </a:lnTo>
                  <a:close/>
                </a:path>
                <a:path w="5895975" h="3885565">
                  <a:moveTo>
                    <a:pt x="57150" y="3407359"/>
                  </a:moveTo>
                  <a:lnTo>
                    <a:pt x="54889" y="3396437"/>
                  </a:lnTo>
                  <a:lnTo>
                    <a:pt x="48755" y="3387496"/>
                  </a:lnTo>
                  <a:lnTo>
                    <a:pt x="39674" y="3381464"/>
                  </a:lnTo>
                  <a:lnTo>
                    <a:pt x="28575" y="3379241"/>
                  </a:lnTo>
                  <a:lnTo>
                    <a:pt x="17475" y="3381464"/>
                  </a:lnTo>
                  <a:lnTo>
                    <a:pt x="8394" y="3387496"/>
                  </a:lnTo>
                  <a:lnTo>
                    <a:pt x="2260" y="3396437"/>
                  </a:lnTo>
                  <a:lnTo>
                    <a:pt x="0" y="3407359"/>
                  </a:lnTo>
                  <a:lnTo>
                    <a:pt x="2260" y="3418268"/>
                  </a:lnTo>
                  <a:lnTo>
                    <a:pt x="8394" y="3427209"/>
                  </a:lnTo>
                  <a:lnTo>
                    <a:pt x="17475" y="3433241"/>
                  </a:lnTo>
                  <a:lnTo>
                    <a:pt x="28575" y="3435464"/>
                  </a:lnTo>
                  <a:lnTo>
                    <a:pt x="39674" y="3433241"/>
                  </a:lnTo>
                  <a:lnTo>
                    <a:pt x="48755" y="3427209"/>
                  </a:lnTo>
                  <a:lnTo>
                    <a:pt x="54889" y="3418268"/>
                  </a:lnTo>
                  <a:lnTo>
                    <a:pt x="57150" y="3407359"/>
                  </a:lnTo>
                  <a:close/>
                </a:path>
                <a:path w="5895975" h="3885565">
                  <a:moveTo>
                    <a:pt x="57150" y="3294913"/>
                  </a:moveTo>
                  <a:lnTo>
                    <a:pt x="54889" y="3284004"/>
                  </a:lnTo>
                  <a:lnTo>
                    <a:pt x="48755" y="3275063"/>
                  </a:lnTo>
                  <a:lnTo>
                    <a:pt x="39674" y="3269018"/>
                  </a:lnTo>
                  <a:lnTo>
                    <a:pt x="28575" y="3266808"/>
                  </a:lnTo>
                  <a:lnTo>
                    <a:pt x="17475" y="3269018"/>
                  </a:lnTo>
                  <a:lnTo>
                    <a:pt x="8394" y="3275063"/>
                  </a:lnTo>
                  <a:lnTo>
                    <a:pt x="2260" y="3284004"/>
                  </a:lnTo>
                  <a:lnTo>
                    <a:pt x="0" y="3294913"/>
                  </a:lnTo>
                  <a:lnTo>
                    <a:pt x="2260" y="3305835"/>
                  </a:lnTo>
                  <a:lnTo>
                    <a:pt x="8394" y="3314763"/>
                  </a:lnTo>
                  <a:lnTo>
                    <a:pt x="17475" y="3320808"/>
                  </a:lnTo>
                  <a:lnTo>
                    <a:pt x="28575" y="3323031"/>
                  </a:lnTo>
                  <a:lnTo>
                    <a:pt x="39674" y="3320808"/>
                  </a:lnTo>
                  <a:lnTo>
                    <a:pt x="48755" y="3314763"/>
                  </a:lnTo>
                  <a:lnTo>
                    <a:pt x="54889" y="3305835"/>
                  </a:lnTo>
                  <a:lnTo>
                    <a:pt x="57150" y="3294913"/>
                  </a:lnTo>
                  <a:close/>
                </a:path>
                <a:path w="5895975" h="3885565">
                  <a:moveTo>
                    <a:pt x="57150" y="3182480"/>
                  </a:moveTo>
                  <a:lnTo>
                    <a:pt x="54889" y="3171558"/>
                  </a:lnTo>
                  <a:lnTo>
                    <a:pt x="48755" y="3162617"/>
                  </a:lnTo>
                  <a:lnTo>
                    <a:pt x="39674" y="3156585"/>
                  </a:lnTo>
                  <a:lnTo>
                    <a:pt x="28575" y="3154362"/>
                  </a:lnTo>
                  <a:lnTo>
                    <a:pt x="17475" y="3156585"/>
                  </a:lnTo>
                  <a:lnTo>
                    <a:pt x="8394" y="3162617"/>
                  </a:lnTo>
                  <a:lnTo>
                    <a:pt x="2260" y="3171558"/>
                  </a:lnTo>
                  <a:lnTo>
                    <a:pt x="0" y="3182480"/>
                  </a:lnTo>
                  <a:lnTo>
                    <a:pt x="2260" y="3193389"/>
                  </a:lnTo>
                  <a:lnTo>
                    <a:pt x="8394" y="3202330"/>
                  </a:lnTo>
                  <a:lnTo>
                    <a:pt x="17475" y="3208363"/>
                  </a:lnTo>
                  <a:lnTo>
                    <a:pt x="28575" y="3210585"/>
                  </a:lnTo>
                  <a:lnTo>
                    <a:pt x="39674" y="3208363"/>
                  </a:lnTo>
                  <a:lnTo>
                    <a:pt x="48755" y="3202330"/>
                  </a:lnTo>
                  <a:lnTo>
                    <a:pt x="54889" y="3193389"/>
                  </a:lnTo>
                  <a:lnTo>
                    <a:pt x="57150" y="3182480"/>
                  </a:lnTo>
                  <a:close/>
                </a:path>
                <a:path w="5895975" h="3885565">
                  <a:moveTo>
                    <a:pt x="57150" y="3070034"/>
                  </a:moveTo>
                  <a:lnTo>
                    <a:pt x="54889" y="3059125"/>
                  </a:lnTo>
                  <a:lnTo>
                    <a:pt x="48755" y="3050184"/>
                  </a:lnTo>
                  <a:lnTo>
                    <a:pt x="39674" y="3044139"/>
                  </a:lnTo>
                  <a:lnTo>
                    <a:pt x="28575" y="3041929"/>
                  </a:lnTo>
                  <a:lnTo>
                    <a:pt x="17475" y="3044139"/>
                  </a:lnTo>
                  <a:lnTo>
                    <a:pt x="8394" y="3050184"/>
                  </a:lnTo>
                  <a:lnTo>
                    <a:pt x="2260" y="3059125"/>
                  </a:lnTo>
                  <a:lnTo>
                    <a:pt x="0" y="3070034"/>
                  </a:lnTo>
                  <a:lnTo>
                    <a:pt x="2260" y="3080956"/>
                  </a:lnTo>
                  <a:lnTo>
                    <a:pt x="8394" y="3089884"/>
                  </a:lnTo>
                  <a:lnTo>
                    <a:pt x="17475" y="3095929"/>
                  </a:lnTo>
                  <a:lnTo>
                    <a:pt x="28575" y="3098139"/>
                  </a:lnTo>
                  <a:lnTo>
                    <a:pt x="39674" y="3095929"/>
                  </a:lnTo>
                  <a:lnTo>
                    <a:pt x="48755" y="3089884"/>
                  </a:lnTo>
                  <a:lnTo>
                    <a:pt x="54889" y="3080956"/>
                  </a:lnTo>
                  <a:lnTo>
                    <a:pt x="57150" y="3070034"/>
                  </a:lnTo>
                  <a:close/>
                </a:path>
                <a:path w="5895975" h="3885565">
                  <a:moveTo>
                    <a:pt x="57150" y="2957601"/>
                  </a:moveTo>
                  <a:lnTo>
                    <a:pt x="54889" y="2946679"/>
                  </a:lnTo>
                  <a:lnTo>
                    <a:pt x="48755" y="2937738"/>
                  </a:lnTo>
                  <a:lnTo>
                    <a:pt x="39674" y="2931706"/>
                  </a:lnTo>
                  <a:lnTo>
                    <a:pt x="28575" y="2929483"/>
                  </a:lnTo>
                  <a:lnTo>
                    <a:pt x="17475" y="2931706"/>
                  </a:lnTo>
                  <a:lnTo>
                    <a:pt x="8394" y="2937738"/>
                  </a:lnTo>
                  <a:lnTo>
                    <a:pt x="2260" y="2946679"/>
                  </a:lnTo>
                  <a:lnTo>
                    <a:pt x="0" y="2957601"/>
                  </a:lnTo>
                  <a:lnTo>
                    <a:pt x="2260" y="2968510"/>
                  </a:lnTo>
                  <a:lnTo>
                    <a:pt x="8394" y="2977451"/>
                  </a:lnTo>
                  <a:lnTo>
                    <a:pt x="17475" y="2983484"/>
                  </a:lnTo>
                  <a:lnTo>
                    <a:pt x="28575" y="2985706"/>
                  </a:lnTo>
                  <a:lnTo>
                    <a:pt x="39674" y="2983484"/>
                  </a:lnTo>
                  <a:lnTo>
                    <a:pt x="48755" y="2977451"/>
                  </a:lnTo>
                  <a:lnTo>
                    <a:pt x="54889" y="2968510"/>
                  </a:lnTo>
                  <a:lnTo>
                    <a:pt x="57150" y="2957601"/>
                  </a:lnTo>
                  <a:close/>
                </a:path>
                <a:path w="5895975" h="3885565">
                  <a:moveTo>
                    <a:pt x="57150" y="2845155"/>
                  </a:moveTo>
                  <a:lnTo>
                    <a:pt x="54889" y="2834246"/>
                  </a:lnTo>
                  <a:lnTo>
                    <a:pt x="48755" y="2825305"/>
                  </a:lnTo>
                  <a:lnTo>
                    <a:pt x="39674" y="2819260"/>
                  </a:lnTo>
                  <a:lnTo>
                    <a:pt x="28575" y="2817050"/>
                  </a:lnTo>
                  <a:lnTo>
                    <a:pt x="17475" y="2819260"/>
                  </a:lnTo>
                  <a:lnTo>
                    <a:pt x="8394" y="2825305"/>
                  </a:lnTo>
                  <a:lnTo>
                    <a:pt x="2260" y="2834246"/>
                  </a:lnTo>
                  <a:lnTo>
                    <a:pt x="0" y="2845155"/>
                  </a:lnTo>
                  <a:lnTo>
                    <a:pt x="2260" y="2856065"/>
                  </a:lnTo>
                  <a:lnTo>
                    <a:pt x="8394" y="2865005"/>
                  </a:lnTo>
                  <a:lnTo>
                    <a:pt x="17475" y="2871051"/>
                  </a:lnTo>
                  <a:lnTo>
                    <a:pt x="28575" y="2873260"/>
                  </a:lnTo>
                  <a:lnTo>
                    <a:pt x="39674" y="2871051"/>
                  </a:lnTo>
                  <a:lnTo>
                    <a:pt x="48755" y="2865005"/>
                  </a:lnTo>
                  <a:lnTo>
                    <a:pt x="54889" y="2856065"/>
                  </a:lnTo>
                  <a:lnTo>
                    <a:pt x="57150" y="2845155"/>
                  </a:lnTo>
                  <a:close/>
                </a:path>
                <a:path w="5895975" h="3885565">
                  <a:moveTo>
                    <a:pt x="57150" y="2732722"/>
                  </a:moveTo>
                  <a:lnTo>
                    <a:pt x="54889" y="2721800"/>
                  </a:lnTo>
                  <a:lnTo>
                    <a:pt x="48755" y="2712859"/>
                  </a:lnTo>
                  <a:lnTo>
                    <a:pt x="39674" y="2706827"/>
                  </a:lnTo>
                  <a:lnTo>
                    <a:pt x="28575" y="2704604"/>
                  </a:lnTo>
                  <a:lnTo>
                    <a:pt x="17475" y="2706827"/>
                  </a:lnTo>
                  <a:lnTo>
                    <a:pt x="8394" y="2712859"/>
                  </a:lnTo>
                  <a:lnTo>
                    <a:pt x="2260" y="2721800"/>
                  </a:lnTo>
                  <a:lnTo>
                    <a:pt x="0" y="2732722"/>
                  </a:lnTo>
                  <a:lnTo>
                    <a:pt x="2260" y="2743631"/>
                  </a:lnTo>
                  <a:lnTo>
                    <a:pt x="8394" y="2752572"/>
                  </a:lnTo>
                  <a:lnTo>
                    <a:pt x="17475" y="2758605"/>
                  </a:lnTo>
                  <a:lnTo>
                    <a:pt x="28575" y="2760827"/>
                  </a:lnTo>
                  <a:lnTo>
                    <a:pt x="39674" y="2758605"/>
                  </a:lnTo>
                  <a:lnTo>
                    <a:pt x="48755" y="2752572"/>
                  </a:lnTo>
                  <a:lnTo>
                    <a:pt x="54889" y="2743631"/>
                  </a:lnTo>
                  <a:lnTo>
                    <a:pt x="57150" y="2732722"/>
                  </a:lnTo>
                  <a:close/>
                </a:path>
                <a:path w="5895975" h="3885565">
                  <a:moveTo>
                    <a:pt x="57150" y="2620276"/>
                  </a:moveTo>
                  <a:lnTo>
                    <a:pt x="54889" y="2609367"/>
                  </a:lnTo>
                  <a:lnTo>
                    <a:pt x="48755" y="2600426"/>
                  </a:lnTo>
                  <a:lnTo>
                    <a:pt x="39674" y="2594381"/>
                  </a:lnTo>
                  <a:lnTo>
                    <a:pt x="28575" y="2592171"/>
                  </a:lnTo>
                  <a:lnTo>
                    <a:pt x="17475" y="2594381"/>
                  </a:lnTo>
                  <a:lnTo>
                    <a:pt x="8394" y="2600426"/>
                  </a:lnTo>
                  <a:lnTo>
                    <a:pt x="2260" y="2609367"/>
                  </a:lnTo>
                  <a:lnTo>
                    <a:pt x="0" y="2620276"/>
                  </a:lnTo>
                  <a:lnTo>
                    <a:pt x="2260" y="2631186"/>
                  </a:lnTo>
                  <a:lnTo>
                    <a:pt x="8394" y="2640126"/>
                  </a:lnTo>
                  <a:lnTo>
                    <a:pt x="17475" y="2646172"/>
                  </a:lnTo>
                  <a:lnTo>
                    <a:pt x="28575" y="2648381"/>
                  </a:lnTo>
                  <a:lnTo>
                    <a:pt x="39674" y="2646172"/>
                  </a:lnTo>
                  <a:lnTo>
                    <a:pt x="48755" y="2640126"/>
                  </a:lnTo>
                  <a:lnTo>
                    <a:pt x="54889" y="2631186"/>
                  </a:lnTo>
                  <a:lnTo>
                    <a:pt x="57150" y="2620276"/>
                  </a:lnTo>
                  <a:close/>
                </a:path>
                <a:path w="5895975" h="3885565">
                  <a:moveTo>
                    <a:pt x="57150" y="2507843"/>
                  </a:moveTo>
                  <a:lnTo>
                    <a:pt x="54889" y="2496921"/>
                  </a:lnTo>
                  <a:lnTo>
                    <a:pt x="48755" y="2487980"/>
                  </a:lnTo>
                  <a:lnTo>
                    <a:pt x="39674" y="2481948"/>
                  </a:lnTo>
                  <a:lnTo>
                    <a:pt x="28575" y="2479725"/>
                  </a:lnTo>
                  <a:lnTo>
                    <a:pt x="17475" y="2481948"/>
                  </a:lnTo>
                  <a:lnTo>
                    <a:pt x="8394" y="2487980"/>
                  </a:lnTo>
                  <a:lnTo>
                    <a:pt x="2260" y="2496921"/>
                  </a:lnTo>
                  <a:lnTo>
                    <a:pt x="0" y="2507843"/>
                  </a:lnTo>
                  <a:lnTo>
                    <a:pt x="2260" y="2518753"/>
                  </a:lnTo>
                  <a:lnTo>
                    <a:pt x="8394" y="2527693"/>
                  </a:lnTo>
                  <a:lnTo>
                    <a:pt x="17475" y="2533726"/>
                  </a:lnTo>
                  <a:lnTo>
                    <a:pt x="28575" y="2535948"/>
                  </a:lnTo>
                  <a:lnTo>
                    <a:pt x="39674" y="2533726"/>
                  </a:lnTo>
                  <a:lnTo>
                    <a:pt x="48755" y="2527693"/>
                  </a:lnTo>
                  <a:lnTo>
                    <a:pt x="54889" y="2518753"/>
                  </a:lnTo>
                  <a:lnTo>
                    <a:pt x="57150" y="2507843"/>
                  </a:lnTo>
                  <a:close/>
                </a:path>
                <a:path w="5895975" h="3885565">
                  <a:moveTo>
                    <a:pt x="57150" y="2395397"/>
                  </a:moveTo>
                  <a:lnTo>
                    <a:pt x="54889" y="2384488"/>
                  </a:lnTo>
                  <a:lnTo>
                    <a:pt x="48755" y="2375547"/>
                  </a:lnTo>
                  <a:lnTo>
                    <a:pt x="39674" y="2369502"/>
                  </a:lnTo>
                  <a:lnTo>
                    <a:pt x="28575" y="2367292"/>
                  </a:lnTo>
                  <a:lnTo>
                    <a:pt x="17475" y="2369502"/>
                  </a:lnTo>
                  <a:lnTo>
                    <a:pt x="8394" y="2375547"/>
                  </a:lnTo>
                  <a:lnTo>
                    <a:pt x="2260" y="2384488"/>
                  </a:lnTo>
                  <a:lnTo>
                    <a:pt x="0" y="2395397"/>
                  </a:lnTo>
                  <a:lnTo>
                    <a:pt x="2260" y="2406307"/>
                  </a:lnTo>
                  <a:lnTo>
                    <a:pt x="8394" y="2415248"/>
                  </a:lnTo>
                  <a:lnTo>
                    <a:pt x="17475" y="2421293"/>
                  </a:lnTo>
                  <a:lnTo>
                    <a:pt x="28575" y="2423503"/>
                  </a:lnTo>
                  <a:lnTo>
                    <a:pt x="39674" y="2421293"/>
                  </a:lnTo>
                  <a:lnTo>
                    <a:pt x="48755" y="2415248"/>
                  </a:lnTo>
                  <a:lnTo>
                    <a:pt x="54889" y="2406307"/>
                  </a:lnTo>
                  <a:lnTo>
                    <a:pt x="57150" y="2395397"/>
                  </a:lnTo>
                  <a:close/>
                </a:path>
                <a:path w="5895975" h="3885565">
                  <a:moveTo>
                    <a:pt x="57150" y="2276906"/>
                  </a:moveTo>
                  <a:lnTo>
                    <a:pt x="54889" y="2265997"/>
                  </a:lnTo>
                  <a:lnTo>
                    <a:pt x="48755" y="2257056"/>
                  </a:lnTo>
                  <a:lnTo>
                    <a:pt x="39674" y="2251011"/>
                  </a:lnTo>
                  <a:lnTo>
                    <a:pt x="28575" y="2248801"/>
                  </a:lnTo>
                  <a:lnTo>
                    <a:pt x="17475" y="2251011"/>
                  </a:lnTo>
                  <a:lnTo>
                    <a:pt x="8394" y="2257056"/>
                  </a:lnTo>
                  <a:lnTo>
                    <a:pt x="2260" y="2265997"/>
                  </a:lnTo>
                  <a:lnTo>
                    <a:pt x="0" y="2276906"/>
                  </a:lnTo>
                  <a:lnTo>
                    <a:pt x="2260" y="2287816"/>
                  </a:lnTo>
                  <a:lnTo>
                    <a:pt x="8394" y="2296757"/>
                  </a:lnTo>
                  <a:lnTo>
                    <a:pt x="17475" y="2302802"/>
                  </a:lnTo>
                  <a:lnTo>
                    <a:pt x="28575" y="2305012"/>
                  </a:lnTo>
                  <a:lnTo>
                    <a:pt x="39674" y="2302802"/>
                  </a:lnTo>
                  <a:lnTo>
                    <a:pt x="48755" y="2296757"/>
                  </a:lnTo>
                  <a:lnTo>
                    <a:pt x="54889" y="2287816"/>
                  </a:lnTo>
                  <a:lnTo>
                    <a:pt x="57150" y="2276906"/>
                  </a:lnTo>
                  <a:close/>
                </a:path>
                <a:path w="5895975" h="3885565">
                  <a:moveTo>
                    <a:pt x="57150" y="2164461"/>
                  </a:moveTo>
                  <a:lnTo>
                    <a:pt x="54889" y="2153551"/>
                  </a:lnTo>
                  <a:lnTo>
                    <a:pt x="48755" y="2144611"/>
                  </a:lnTo>
                  <a:lnTo>
                    <a:pt x="39674" y="2138578"/>
                  </a:lnTo>
                  <a:lnTo>
                    <a:pt x="28575" y="2136356"/>
                  </a:lnTo>
                  <a:lnTo>
                    <a:pt x="17475" y="2138578"/>
                  </a:lnTo>
                  <a:lnTo>
                    <a:pt x="8394" y="2144611"/>
                  </a:lnTo>
                  <a:lnTo>
                    <a:pt x="2260" y="2153551"/>
                  </a:lnTo>
                  <a:lnTo>
                    <a:pt x="0" y="2164461"/>
                  </a:lnTo>
                  <a:lnTo>
                    <a:pt x="2260" y="2175383"/>
                  </a:lnTo>
                  <a:lnTo>
                    <a:pt x="8394" y="2184323"/>
                  </a:lnTo>
                  <a:lnTo>
                    <a:pt x="17475" y="2190356"/>
                  </a:lnTo>
                  <a:lnTo>
                    <a:pt x="28575" y="2192578"/>
                  </a:lnTo>
                  <a:lnTo>
                    <a:pt x="39674" y="2190356"/>
                  </a:lnTo>
                  <a:lnTo>
                    <a:pt x="48755" y="2184323"/>
                  </a:lnTo>
                  <a:lnTo>
                    <a:pt x="54889" y="2175383"/>
                  </a:lnTo>
                  <a:lnTo>
                    <a:pt x="57150" y="2164461"/>
                  </a:lnTo>
                  <a:close/>
                </a:path>
                <a:path w="5895975" h="3885565">
                  <a:moveTo>
                    <a:pt x="57150" y="2052027"/>
                  </a:moveTo>
                  <a:lnTo>
                    <a:pt x="54889" y="2041118"/>
                  </a:lnTo>
                  <a:lnTo>
                    <a:pt x="48755" y="2032177"/>
                  </a:lnTo>
                  <a:lnTo>
                    <a:pt x="39674" y="2026132"/>
                  </a:lnTo>
                  <a:lnTo>
                    <a:pt x="28575" y="2023922"/>
                  </a:lnTo>
                  <a:lnTo>
                    <a:pt x="17475" y="2026132"/>
                  </a:lnTo>
                  <a:lnTo>
                    <a:pt x="8394" y="2032177"/>
                  </a:lnTo>
                  <a:lnTo>
                    <a:pt x="2260" y="2041118"/>
                  </a:lnTo>
                  <a:lnTo>
                    <a:pt x="0" y="2052027"/>
                  </a:lnTo>
                  <a:lnTo>
                    <a:pt x="2260" y="2062937"/>
                  </a:lnTo>
                  <a:lnTo>
                    <a:pt x="8394" y="2071878"/>
                  </a:lnTo>
                  <a:lnTo>
                    <a:pt x="17475" y="2077923"/>
                  </a:lnTo>
                  <a:lnTo>
                    <a:pt x="28575" y="2080133"/>
                  </a:lnTo>
                  <a:lnTo>
                    <a:pt x="39674" y="2077923"/>
                  </a:lnTo>
                  <a:lnTo>
                    <a:pt x="48755" y="2071878"/>
                  </a:lnTo>
                  <a:lnTo>
                    <a:pt x="54889" y="2062937"/>
                  </a:lnTo>
                  <a:lnTo>
                    <a:pt x="57150" y="2052027"/>
                  </a:lnTo>
                  <a:close/>
                </a:path>
                <a:path w="5895975" h="3885565">
                  <a:moveTo>
                    <a:pt x="57150" y="1939582"/>
                  </a:moveTo>
                  <a:lnTo>
                    <a:pt x="54889" y="1928672"/>
                  </a:lnTo>
                  <a:lnTo>
                    <a:pt x="48755" y="1919732"/>
                  </a:lnTo>
                  <a:lnTo>
                    <a:pt x="39674" y="1913699"/>
                  </a:lnTo>
                  <a:lnTo>
                    <a:pt x="28575" y="1911477"/>
                  </a:lnTo>
                  <a:lnTo>
                    <a:pt x="17475" y="1913699"/>
                  </a:lnTo>
                  <a:lnTo>
                    <a:pt x="8394" y="1919732"/>
                  </a:lnTo>
                  <a:lnTo>
                    <a:pt x="2260" y="1928672"/>
                  </a:lnTo>
                  <a:lnTo>
                    <a:pt x="0" y="1939582"/>
                  </a:lnTo>
                  <a:lnTo>
                    <a:pt x="2260" y="1950504"/>
                  </a:lnTo>
                  <a:lnTo>
                    <a:pt x="8394" y="1959444"/>
                  </a:lnTo>
                  <a:lnTo>
                    <a:pt x="17475" y="1965477"/>
                  </a:lnTo>
                  <a:lnTo>
                    <a:pt x="28575" y="1967699"/>
                  </a:lnTo>
                  <a:lnTo>
                    <a:pt x="39674" y="1965477"/>
                  </a:lnTo>
                  <a:lnTo>
                    <a:pt x="48755" y="1959444"/>
                  </a:lnTo>
                  <a:lnTo>
                    <a:pt x="54889" y="1950504"/>
                  </a:lnTo>
                  <a:lnTo>
                    <a:pt x="57150" y="1939582"/>
                  </a:lnTo>
                  <a:close/>
                </a:path>
                <a:path w="5895975" h="3885565">
                  <a:moveTo>
                    <a:pt x="57150" y="1827149"/>
                  </a:moveTo>
                  <a:lnTo>
                    <a:pt x="54889" y="1816239"/>
                  </a:lnTo>
                  <a:lnTo>
                    <a:pt x="48755" y="1807298"/>
                  </a:lnTo>
                  <a:lnTo>
                    <a:pt x="39674" y="1801253"/>
                  </a:lnTo>
                  <a:lnTo>
                    <a:pt x="28575" y="1799043"/>
                  </a:lnTo>
                  <a:lnTo>
                    <a:pt x="17475" y="1801253"/>
                  </a:lnTo>
                  <a:lnTo>
                    <a:pt x="8394" y="1807298"/>
                  </a:lnTo>
                  <a:lnTo>
                    <a:pt x="2260" y="1816239"/>
                  </a:lnTo>
                  <a:lnTo>
                    <a:pt x="0" y="1827149"/>
                  </a:lnTo>
                  <a:lnTo>
                    <a:pt x="2260" y="1838058"/>
                  </a:lnTo>
                  <a:lnTo>
                    <a:pt x="8394" y="1846999"/>
                  </a:lnTo>
                  <a:lnTo>
                    <a:pt x="17475" y="1853044"/>
                  </a:lnTo>
                  <a:lnTo>
                    <a:pt x="28575" y="1855254"/>
                  </a:lnTo>
                  <a:lnTo>
                    <a:pt x="39674" y="1853044"/>
                  </a:lnTo>
                  <a:lnTo>
                    <a:pt x="48755" y="1846999"/>
                  </a:lnTo>
                  <a:lnTo>
                    <a:pt x="54889" y="1838058"/>
                  </a:lnTo>
                  <a:lnTo>
                    <a:pt x="57150" y="1827149"/>
                  </a:lnTo>
                  <a:close/>
                </a:path>
                <a:path w="5895975" h="3885565">
                  <a:moveTo>
                    <a:pt x="57150" y="1714703"/>
                  </a:moveTo>
                  <a:lnTo>
                    <a:pt x="54889" y="1703793"/>
                  </a:lnTo>
                  <a:lnTo>
                    <a:pt x="48755" y="1694853"/>
                  </a:lnTo>
                  <a:lnTo>
                    <a:pt x="39674" y="1688820"/>
                  </a:lnTo>
                  <a:lnTo>
                    <a:pt x="28575" y="1686598"/>
                  </a:lnTo>
                  <a:lnTo>
                    <a:pt x="17475" y="1688820"/>
                  </a:lnTo>
                  <a:lnTo>
                    <a:pt x="8394" y="1694853"/>
                  </a:lnTo>
                  <a:lnTo>
                    <a:pt x="2260" y="1703793"/>
                  </a:lnTo>
                  <a:lnTo>
                    <a:pt x="0" y="1714703"/>
                  </a:lnTo>
                  <a:lnTo>
                    <a:pt x="2260" y="1725625"/>
                  </a:lnTo>
                  <a:lnTo>
                    <a:pt x="8394" y="1734566"/>
                  </a:lnTo>
                  <a:lnTo>
                    <a:pt x="17475" y="1740598"/>
                  </a:lnTo>
                  <a:lnTo>
                    <a:pt x="28575" y="1742821"/>
                  </a:lnTo>
                  <a:lnTo>
                    <a:pt x="39674" y="1740598"/>
                  </a:lnTo>
                  <a:lnTo>
                    <a:pt x="48755" y="1734566"/>
                  </a:lnTo>
                  <a:lnTo>
                    <a:pt x="54889" y="1725625"/>
                  </a:lnTo>
                  <a:lnTo>
                    <a:pt x="57150" y="1714703"/>
                  </a:lnTo>
                  <a:close/>
                </a:path>
                <a:path w="5895975" h="3885565">
                  <a:moveTo>
                    <a:pt x="57150" y="1602270"/>
                  </a:moveTo>
                  <a:lnTo>
                    <a:pt x="54889" y="1591360"/>
                  </a:lnTo>
                  <a:lnTo>
                    <a:pt x="48755" y="1582420"/>
                  </a:lnTo>
                  <a:lnTo>
                    <a:pt x="39674" y="1576374"/>
                  </a:lnTo>
                  <a:lnTo>
                    <a:pt x="28575" y="1574165"/>
                  </a:lnTo>
                  <a:lnTo>
                    <a:pt x="17475" y="1576374"/>
                  </a:lnTo>
                  <a:lnTo>
                    <a:pt x="8394" y="1582420"/>
                  </a:lnTo>
                  <a:lnTo>
                    <a:pt x="2260" y="1591360"/>
                  </a:lnTo>
                  <a:lnTo>
                    <a:pt x="0" y="1602270"/>
                  </a:lnTo>
                  <a:lnTo>
                    <a:pt x="2260" y="1613179"/>
                  </a:lnTo>
                  <a:lnTo>
                    <a:pt x="8394" y="1622120"/>
                  </a:lnTo>
                  <a:lnTo>
                    <a:pt x="17475" y="1628165"/>
                  </a:lnTo>
                  <a:lnTo>
                    <a:pt x="28575" y="1630375"/>
                  </a:lnTo>
                  <a:lnTo>
                    <a:pt x="39674" y="1628165"/>
                  </a:lnTo>
                  <a:lnTo>
                    <a:pt x="48755" y="1622120"/>
                  </a:lnTo>
                  <a:lnTo>
                    <a:pt x="54889" y="1613179"/>
                  </a:lnTo>
                  <a:lnTo>
                    <a:pt x="57150" y="1602270"/>
                  </a:lnTo>
                  <a:close/>
                </a:path>
                <a:path w="5895975" h="3885565">
                  <a:moveTo>
                    <a:pt x="57150" y="1489824"/>
                  </a:moveTo>
                  <a:lnTo>
                    <a:pt x="54889" y="1478915"/>
                  </a:lnTo>
                  <a:lnTo>
                    <a:pt x="48755" y="1469974"/>
                  </a:lnTo>
                  <a:lnTo>
                    <a:pt x="39674" y="1463941"/>
                  </a:lnTo>
                  <a:lnTo>
                    <a:pt x="28575" y="1461719"/>
                  </a:lnTo>
                  <a:lnTo>
                    <a:pt x="17475" y="1463941"/>
                  </a:lnTo>
                  <a:lnTo>
                    <a:pt x="8394" y="1469974"/>
                  </a:lnTo>
                  <a:lnTo>
                    <a:pt x="2260" y="1478915"/>
                  </a:lnTo>
                  <a:lnTo>
                    <a:pt x="0" y="1489824"/>
                  </a:lnTo>
                  <a:lnTo>
                    <a:pt x="2260" y="1500746"/>
                  </a:lnTo>
                  <a:lnTo>
                    <a:pt x="8394" y="1509687"/>
                  </a:lnTo>
                  <a:lnTo>
                    <a:pt x="17475" y="1515719"/>
                  </a:lnTo>
                  <a:lnTo>
                    <a:pt x="28575" y="1517942"/>
                  </a:lnTo>
                  <a:lnTo>
                    <a:pt x="39674" y="1515719"/>
                  </a:lnTo>
                  <a:lnTo>
                    <a:pt x="48755" y="1509687"/>
                  </a:lnTo>
                  <a:lnTo>
                    <a:pt x="54889" y="1500746"/>
                  </a:lnTo>
                  <a:lnTo>
                    <a:pt x="57150" y="1489824"/>
                  </a:lnTo>
                  <a:close/>
                </a:path>
                <a:path w="5895975" h="3885565">
                  <a:moveTo>
                    <a:pt x="57150" y="1377391"/>
                  </a:moveTo>
                  <a:lnTo>
                    <a:pt x="54889" y="1366469"/>
                  </a:lnTo>
                  <a:lnTo>
                    <a:pt x="48755" y="1357541"/>
                  </a:lnTo>
                  <a:lnTo>
                    <a:pt x="39674" y="1351495"/>
                  </a:lnTo>
                  <a:lnTo>
                    <a:pt x="28575" y="1349286"/>
                  </a:lnTo>
                  <a:lnTo>
                    <a:pt x="17475" y="1351495"/>
                  </a:lnTo>
                  <a:lnTo>
                    <a:pt x="8394" y="1357541"/>
                  </a:lnTo>
                  <a:lnTo>
                    <a:pt x="2260" y="1366469"/>
                  </a:lnTo>
                  <a:lnTo>
                    <a:pt x="0" y="1377391"/>
                  </a:lnTo>
                  <a:lnTo>
                    <a:pt x="2260" y="1388300"/>
                  </a:lnTo>
                  <a:lnTo>
                    <a:pt x="8394" y="1397241"/>
                  </a:lnTo>
                  <a:lnTo>
                    <a:pt x="17475" y="1403286"/>
                  </a:lnTo>
                  <a:lnTo>
                    <a:pt x="28575" y="1405496"/>
                  </a:lnTo>
                  <a:lnTo>
                    <a:pt x="39674" y="1403286"/>
                  </a:lnTo>
                  <a:lnTo>
                    <a:pt x="48755" y="1397241"/>
                  </a:lnTo>
                  <a:lnTo>
                    <a:pt x="54889" y="1388300"/>
                  </a:lnTo>
                  <a:lnTo>
                    <a:pt x="57150" y="1377391"/>
                  </a:lnTo>
                  <a:close/>
                </a:path>
                <a:path w="5895975" h="3885565">
                  <a:moveTo>
                    <a:pt x="57150" y="1264945"/>
                  </a:moveTo>
                  <a:lnTo>
                    <a:pt x="54889" y="1254036"/>
                  </a:lnTo>
                  <a:lnTo>
                    <a:pt x="48755" y="1245095"/>
                  </a:lnTo>
                  <a:lnTo>
                    <a:pt x="39674" y="1239062"/>
                  </a:lnTo>
                  <a:lnTo>
                    <a:pt x="28575" y="1236840"/>
                  </a:lnTo>
                  <a:lnTo>
                    <a:pt x="17475" y="1239062"/>
                  </a:lnTo>
                  <a:lnTo>
                    <a:pt x="8394" y="1245095"/>
                  </a:lnTo>
                  <a:lnTo>
                    <a:pt x="2260" y="1254036"/>
                  </a:lnTo>
                  <a:lnTo>
                    <a:pt x="0" y="1264945"/>
                  </a:lnTo>
                  <a:lnTo>
                    <a:pt x="2260" y="1275867"/>
                  </a:lnTo>
                  <a:lnTo>
                    <a:pt x="8394" y="1284808"/>
                  </a:lnTo>
                  <a:lnTo>
                    <a:pt x="17475" y="1290840"/>
                  </a:lnTo>
                  <a:lnTo>
                    <a:pt x="28575" y="1293063"/>
                  </a:lnTo>
                  <a:lnTo>
                    <a:pt x="39674" y="1290840"/>
                  </a:lnTo>
                  <a:lnTo>
                    <a:pt x="48755" y="1284808"/>
                  </a:lnTo>
                  <a:lnTo>
                    <a:pt x="54889" y="1275867"/>
                  </a:lnTo>
                  <a:lnTo>
                    <a:pt x="57150" y="1264945"/>
                  </a:lnTo>
                  <a:close/>
                </a:path>
                <a:path w="5895975" h="3885565">
                  <a:moveTo>
                    <a:pt x="57150" y="1152512"/>
                  </a:moveTo>
                  <a:lnTo>
                    <a:pt x="54889" y="1141590"/>
                  </a:lnTo>
                  <a:lnTo>
                    <a:pt x="48755" y="1132662"/>
                  </a:lnTo>
                  <a:lnTo>
                    <a:pt x="39674" y="1126617"/>
                  </a:lnTo>
                  <a:lnTo>
                    <a:pt x="28575" y="1124394"/>
                  </a:lnTo>
                  <a:lnTo>
                    <a:pt x="17475" y="1126617"/>
                  </a:lnTo>
                  <a:lnTo>
                    <a:pt x="8394" y="1132662"/>
                  </a:lnTo>
                  <a:lnTo>
                    <a:pt x="2260" y="1141590"/>
                  </a:lnTo>
                  <a:lnTo>
                    <a:pt x="0" y="1152512"/>
                  </a:lnTo>
                  <a:lnTo>
                    <a:pt x="2260" y="1163421"/>
                  </a:lnTo>
                  <a:lnTo>
                    <a:pt x="8394" y="1172362"/>
                  </a:lnTo>
                  <a:lnTo>
                    <a:pt x="17475" y="1178407"/>
                  </a:lnTo>
                  <a:lnTo>
                    <a:pt x="28575" y="1180617"/>
                  </a:lnTo>
                  <a:lnTo>
                    <a:pt x="39674" y="1178407"/>
                  </a:lnTo>
                  <a:lnTo>
                    <a:pt x="48755" y="1172362"/>
                  </a:lnTo>
                  <a:lnTo>
                    <a:pt x="54889" y="1163421"/>
                  </a:lnTo>
                  <a:lnTo>
                    <a:pt x="57150" y="1152512"/>
                  </a:lnTo>
                  <a:close/>
                </a:path>
                <a:path w="5895975" h="3885565">
                  <a:moveTo>
                    <a:pt x="57150" y="1040066"/>
                  </a:moveTo>
                  <a:lnTo>
                    <a:pt x="54889" y="1029157"/>
                  </a:lnTo>
                  <a:lnTo>
                    <a:pt x="48755" y="1020216"/>
                  </a:lnTo>
                  <a:lnTo>
                    <a:pt x="39674" y="1014183"/>
                  </a:lnTo>
                  <a:lnTo>
                    <a:pt x="28575" y="1011961"/>
                  </a:lnTo>
                  <a:lnTo>
                    <a:pt x="17475" y="1014183"/>
                  </a:lnTo>
                  <a:lnTo>
                    <a:pt x="8394" y="1020216"/>
                  </a:lnTo>
                  <a:lnTo>
                    <a:pt x="2260" y="1029157"/>
                  </a:lnTo>
                  <a:lnTo>
                    <a:pt x="0" y="1040066"/>
                  </a:lnTo>
                  <a:lnTo>
                    <a:pt x="2260" y="1050988"/>
                  </a:lnTo>
                  <a:lnTo>
                    <a:pt x="8394" y="1059929"/>
                  </a:lnTo>
                  <a:lnTo>
                    <a:pt x="17475" y="1065961"/>
                  </a:lnTo>
                  <a:lnTo>
                    <a:pt x="28575" y="1068184"/>
                  </a:lnTo>
                  <a:lnTo>
                    <a:pt x="39674" y="1065961"/>
                  </a:lnTo>
                  <a:lnTo>
                    <a:pt x="48755" y="1059929"/>
                  </a:lnTo>
                  <a:lnTo>
                    <a:pt x="54889" y="1050988"/>
                  </a:lnTo>
                  <a:lnTo>
                    <a:pt x="57150" y="1040066"/>
                  </a:lnTo>
                  <a:close/>
                </a:path>
                <a:path w="5895975" h="3885565">
                  <a:moveTo>
                    <a:pt x="57150" y="927633"/>
                  </a:moveTo>
                  <a:lnTo>
                    <a:pt x="54889" y="916711"/>
                  </a:lnTo>
                  <a:lnTo>
                    <a:pt x="48755" y="907783"/>
                  </a:lnTo>
                  <a:lnTo>
                    <a:pt x="39674" y="901738"/>
                  </a:lnTo>
                  <a:lnTo>
                    <a:pt x="28575" y="899515"/>
                  </a:lnTo>
                  <a:lnTo>
                    <a:pt x="17475" y="901738"/>
                  </a:lnTo>
                  <a:lnTo>
                    <a:pt x="8394" y="907783"/>
                  </a:lnTo>
                  <a:lnTo>
                    <a:pt x="2260" y="916711"/>
                  </a:lnTo>
                  <a:lnTo>
                    <a:pt x="0" y="927633"/>
                  </a:lnTo>
                  <a:lnTo>
                    <a:pt x="2260" y="938542"/>
                  </a:lnTo>
                  <a:lnTo>
                    <a:pt x="8394" y="947483"/>
                  </a:lnTo>
                  <a:lnTo>
                    <a:pt x="17475" y="953528"/>
                  </a:lnTo>
                  <a:lnTo>
                    <a:pt x="28575" y="955738"/>
                  </a:lnTo>
                  <a:lnTo>
                    <a:pt x="39674" y="953528"/>
                  </a:lnTo>
                  <a:lnTo>
                    <a:pt x="48755" y="947483"/>
                  </a:lnTo>
                  <a:lnTo>
                    <a:pt x="54889" y="938542"/>
                  </a:lnTo>
                  <a:lnTo>
                    <a:pt x="57150" y="927633"/>
                  </a:lnTo>
                  <a:close/>
                </a:path>
                <a:path w="5895975" h="3885565">
                  <a:moveTo>
                    <a:pt x="57150" y="815187"/>
                  </a:moveTo>
                  <a:lnTo>
                    <a:pt x="54889" y="804278"/>
                  </a:lnTo>
                  <a:lnTo>
                    <a:pt x="48755" y="795337"/>
                  </a:lnTo>
                  <a:lnTo>
                    <a:pt x="39674" y="789305"/>
                  </a:lnTo>
                  <a:lnTo>
                    <a:pt x="28575" y="787082"/>
                  </a:lnTo>
                  <a:lnTo>
                    <a:pt x="17475" y="789305"/>
                  </a:lnTo>
                  <a:lnTo>
                    <a:pt x="8394" y="795337"/>
                  </a:lnTo>
                  <a:lnTo>
                    <a:pt x="2260" y="804278"/>
                  </a:lnTo>
                  <a:lnTo>
                    <a:pt x="0" y="815187"/>
                  </a:lnTo>
                  <a:lnTo>
                    <a:pt x="2260" y="826109"/>
                  </a:lnTo>
                  <a:lnTo>
                    <a:pt x="8394" y="835050"/>
                  </a:lnTo>
                  <a:lnTo>
                    <a:pt x="17475" y="841082"/>
                  </a:lnTo>
                  <a:lnTo>
                    <a:pt x="28575" y="843305"/>
                  </a:lnTo>
                  <a:lnTo>
                    <a:pt x="39674" y="841082"/>
                  </a:lnTo>
                  <a:lnTo>
                    <a:pt x="48755" y="835050"/>
                  </a:lnTo>
                  <a:lnTo>
                    <a:pt x="54889" y="826109"/>
                  </a:lnTo>
                  <a:lnTo>
                    <a:pt x="57150" y="815187"/>
                  </a:lnTo>
                  <a:close/>
                </a:path>
                <a:path w="5895975" h="3885565">
                  <a:moveTo>
                    <a:pt x="57150" y="702754"/>
                  </a:moveTo>
                  <a:lnTo>
                    <a:pt x="54889" y="691832"/>
                  </a:lnTo>
                  <a:lnTo>
                    <a:pt x="48755" y="682904"/>
                  </a:lnTo>
                  <a:lnTo>
                    <a:pt x="39674" y="676859"/>
                  </a:lnTo>
                  <a:lnTo>
                    <a:pt x="28575" y="674636"/>
                  </a:lnTo>
                  <a:lnTo>
                    <a:pt x="17475" y="676859"/>
                  </a:lnTo>
                  <a:lnTo>
                    <a:pt x="8394" y="682904"/>
                  </a:lnTo>
                  <a:lnTo>
                    <a:pt x="2260" y="691832"/>
                  </a:lnTo>
                  <a:lnTo>
                    <a:pt x="0" y="702754"/>
                  </a:lnTo>
                  <a:lnTo>
                    <a:pt x="2260" y="713663"/>
                  </a:lnTo>
                  <a:lnTo>
                    <a:pt x="8394" y="722604"/>
                  </a:lnTo>
                  <a:lnTo>
                    <a:pt x="17475" y="728649"/>
                  </a:lnTo>
                  <a:lnTo>
                    <a:pt x="28575" y="730859"/>
                  </a:lnTo>
                  <a:lnTo>
                    <a:pt x="39674" y="728649"/>
                  </a:lnTo>
                  <a:lnTo>
                    <a:pt x="48755" y="722604"/>
                  </a:lnTo>
                  <a:lnTo>
                    <a:pt x="54889" y="713663"/>
                  </a:lnTo>
                  <a:lnTo>
                    <a:pt x="57150" y="702754"/>
                  </a:lnTo>
                  <a:close/>
                </a:path>
                <a:path w="5895975" h="3885565">
                  <a:moveTo>
                    <a:pt x="57150" y="590308"/>
                  </a:moveTo>
                  <a:lnTo>
                    <a:pt x="54889" y="579399"/>
                  </a:lnTo>
                  <a:lnTo>
                    <a:pt x="48755" y="570458"/>
                  </a:lnTo>
                  <a:lnTo>
                    <a:pt x="39674" y="564426"/>
                  </a:lnTo>
                  <a:lnTo>
                    <a:pt x="28575" y="562203"/>
                  </a:lnTo>
                  <a:lnTo>
                    <a:pt x="17475" y="564426"/>
                  </a:lnTo>
                  <a:lnTo>
                    <a:pt x="8394" y="570458"/>
                  </a:lnTo>
                  <a:lnTo>
                    <a:pt x="2260" y="579399"/>
                  </a:lnTo>
                  <a:lnTo>
                    <a:pt x="0" y="590308"/>
                  </a:lnTo>
                  <a:lnTo>
                    <a:pt x="2260" y="601230"/>
                  </a:lnTo>
                  <a:lnTo>
                    <a:pt x="8394" y="610158"/>
                  </a:lnTo>
                  <a:lnTo>
                    <a:pt x="17475" y="616204"/>
                  </a:lnTo>
                  <a:lnTo>
                    <a:pt x="28575" y="618426"/>
                  </a:lnTo>
                  <a:lnTo>
                    <a:pt x="39674" y="616204"/>
                  </a:lnTo>
                  <a:lnTo>
                    <a:pt x="48755" y="610158"/>
                  </a:lnTo>
                  <a:lnTo>
                    <a:pt x="54889" y="601230"/>
                  </a:lnTo>
                  <a:lnTo>
                    <a:pt x="57150" y="590308"/>
                  </a:lnTo>
                  <a:close/>
                </a:path>
                <a:path w="5895975" h="3885565">
                  <a:moveTo>
                    <a:pt x="57150" y="477875"/>
                  </a:moveTo>
                  <a:lnTo>
                    <a:pt x="54889" y="466953"/>
                  </a:lnTo>
                  <a:lnTo>
                    <a:pt x="48755" y="458025"/>
                  </a:lnTo>
                  <a:lnTo>
                    <a:pt x="39674" y="451980"/>
                  </a:lnTo>
                  <a:lnTo>
                    <a:pt x="28575" y="449757"/>
                  </a:lnTo>
                  <a:lnTo>
                    <a:pt x="17475" y="451980"/>
                  </a:lnTo>
                  <a:lnTo>
                    <a:pt x="8394" y="458025"/>
                  </a:lnTo>
                  <a:lnTo>
                    <a:pt x="2260" y="466953"/>
                  </a:lnTo>
                  <a:lnTo>
                    <a:pt x="0" y="477875"/>
                  </a:lnTo>
                  <a:lnTo>
                    <a:pt x="2260" y="488784"/>
                  </a:lnTo>
                  <a:lnTo>
                    <a:pt x="8394" y="497725"/>
                  </a:lnTo>
                  <a:lnTo>
                    <a:pt x="17475" y="503758"/>
                  </a:lnTo>
                  <a:lnTo>
                    <a:pt x="28575" y="505980"/>
                  </a:lnTo>
                  <a:lnTo>
                    <a:pt x="39674" y="503758"/>
                  </a:lnTo>
                  <a:lnTo>
                    <a:pt x="48755" y="497725"/>
                  </a:lnTo>
                  <a:lnTo>
                    <a:pt x="54889" y="488784"/>
                  </a:lnTo>
                  <a:lnTo>
                    <a:pt x="57150" y="477875"/>
                  </a:lnTo>
                  <a:close/>
                </a:path>
                <a:path w="5895975" h="3885565">
                  <a:moveTo>
                    <a:pt x="57150" y="365429"/>
                  </a:moveTo>
                  <a:lnTo>
                    <a:pt x="54889" y="354520"/>
                  </a:lnTo>
                  <a:lnTo>
                    <a:pt x="48755" y="345579"/>
                  </a:lnTo>
                  <a:lnTo>
                    <a:pt x="39674" y="339547"/>
                  </a:lnTo>
                  <a:lnTo>
                    <a:pt x="28575" y="337324"/>
                  </a:lnTo>
                  <a:lnTo>
                    <a:pt x="17475" y="339547"/>
                  </a:lnTo>
                  <a:lnTo>
                    <a:pt x="8394" y="345579"/>
                  </a:lnTo>
                  <a:lnTo>
                    <a:pt x="2260" y="354520"/>
                  </a:lnTo>
                  <a:lnTo>
                    <a:pt x="0" y="365429"/>
                  </a:lnTo>
                  <a:lnTo>
                    <a:pt x="2260" y="376351"/>
                  </a:lnTo>
                  <a:lnTo>
                    <a:pt x="8394" y="385279"/>
                  </a:lnTo>
                  <a:lnTo>
                    <a:pt x="17475" y="391325"/>
                  </a:lnTo>
                  <a:lnTo>
                    <a:pt x="28575" y="393547"/>
                  </a:lnTo>
                  <a:lnTo>
                    <a:pt x="39674" y="391325"/>
                  </a:lnTo>
                  <a:lnTo>
                    <a:pt x="48755" y="385279"/>
                  </a:lnTo>
                  <a:lnTo>
                    <a:pt x="54889" y="376351"/>
                  </a:lnTo>
                  <a:lnTo>
                    <a:pt x="57150" y="365429"/>
                  </a:lnTo>
                  <a:close/>
                </a:path>
                <a:path w="5895975" h="3885565">
                  <a:moveTo>
                    <a:pt x="57150" y="252996"/>
                  </a:moveTo>
                  <a:lnTo>
                    <a:pt x="54889" y="242074"/>
                  </a:lnTo>
                  <a:lnTo>
                    <a:pt x="48755" y="233146"/>
                  </a:lnTo>
                  <a:lnTo>
                    <a:pt x="39674" y="227101"/>
                  </a:lnTo>
                  <a:lnTo>
                    <a:pt x="28575" y="224878"/>
                  </a:lnTo>
                  <a:lnTo>
                    <a:pt x="17475" y="227101"/>
                  </a:lnTo>
                  <a:lnTo>
                    <a:pt x="8394" y="233146"/>
                  </a:lnTo>
                  <a:lnTo>
                    <a:pt x="2260" y="242074"/>
                  </a:lnTo>
                  <a:lnTo>
                    <a:pt x="0" y="252996"/>
                  </a:lnTo>
                  <a:lnTo>
                    <a:pt x="2260" y="263906"/>
                  </a:lnTo>
                  <a:lnTo>
                    <a:pt x="8394" y="272846"/>
                  </a:lnTo>
                  <a:lnTo>
                    <a:pt x="17475" y="278879"/>
                  </a:lnTo>
                  <a:lnTo>
                    <a:pt x="28575" y="281101"/>
                  </a:lnTo>
                  <a:lnTo>
                    <a:pt x="39674" y="278879"/>
                  </a:lnTo>
                  <a:lnTo>
                    <a:pt x="48755" y="272846"/>
                  </a:lnTo>
                  <a:lnTo>
                    <a:pt x="54889" y="263906"/>
                  </a:lnTo>
                  <a:lnTo>
                    <a:pt x="57150" y="252996"/>
                  </a:lnTo>
                  <a:close/>
                </a:path>
                <a:path w="5895975" h="3885565">
                  <a:moveTo>
                    <a:pt x="57150" y="140550"/>
                  </a:moveTo>
                  <a:lnTo>
                    <a:pt x="54889" y="129641"/>
                  </a:lnTo>
                  <a:lnTo>
                    <a:pt x="48755" y="120700"/>
                  </a:lnTo>
                  <a:lnTo>
                    <a:pt x="39674" y="114655"/>
                  </a:lnTo>
                  <a:lnTo>
                    <a:pt x="28575" y="112445"/>
                  </a:lnTo>
                  <a:lnTo>
                    <a:pt x="17475" y="114655"/>
                  </a:lnTo>
                  <a:lnTo>
                    <a:pt x="8394" y="120700"/>
                  </a:lnTo>
                  <a:lnTo>
                    <a:pt x="2260" y="129641"/>
                  </a:lnTo>
                  <a:lnTo>
                    <a:pt x="0" y="140550"/>
                  </a:lnTo>
                  <a:lnTo>
                    <a:pt x="2260" y="151472"/>
                  </a:lnTo>
                  <a:lnTo>
                    <a:pt x="8394" y="160401"/>
                  </a:lnTo>
                  <a:lnTo>
                    <a:pt x="17475" y="166446"/>
                  </a:lnTo>
                  <a:lnTo>
                    <a:pt x="28575" y="168668"/>
                  </a:lnTo>
                  <a:lnTo>
                    <a:pt x="39674" y="166446"/>
                  </a:lnTo>
                  <a:lnTo>
                    <a:pt x="48755" y="160401"/>
                  </a:lnTo>
                  <a:lnTo>
                    <a:pt x="54889" y="151472"/>
                  </a:lnTo>
                  <a:lnTo>
                    <a:pt x="57150" y="140550"/>
                  </a:lnTo>
                  <a:close/>
                </a:path>
                <a:path w="5895975" h="3885565">
                  <a:moveTo>
                    <a:pt x="57150" y="28117"/>
                  </a:moveTo>
                  <a:lnTo>
                    <a:pt x="54889" y="17195"/>
                  </a:lnTo>
                  <a:lnTo>
                    <a:pt x="48755" y="8255"/>
                  </a:lnTo>
                  <a:lnTo>
                    <a:pt x="39674" y="2222"/>
                  </a:lnTo>
                  <a:lnTo>
                    <a:pt x="28575" y="0"/>
                  </a:lnTo>
                  <a:lnTo>
                    <a:pt x="17475" y="2222"/>
                  </a:lnTo>
                  <a:lnTo>
                    <a:pt x="8394" y="8255"/>
                  </a:lnTo>
                  <a:lnTo>
                    <a:pt x="2260" y="17195"/>
                  </a:lnTo>
                  <a:lnTo>
                    <a:pt x="0" y="28117"/>
                  </a:lnTo>
                  <a:lnTo>
                    <a:pt x="2260" y="39027"/>
                  </a:lnTo>
                  <a:lnTo>
                    <a:pt x="8394" y="47967"/>
                  </a:lnTo>
                  <a:lnTo>
                    <a:pt x="17475" y="54000"/>
                  </a:lnTo>
                  <a:lnTo>
                    <a:pt x="28575" y="56222"/>
                  </a:lnTo>
                  <a:lnTo>
                    <a:pt x="39674" y="54000"/>
                  </a:lnTo>
                  <a:lnTo>
                    <a:pt x="48755" y="47967"/>
                  </a:lnTo>
                  <a:lnTo>
                    <a:pt x="54889" y="39027"/>
                  </a:lnTo>
                  <a:lnTo>
                    <a:pt x="57150" y="28117"/>
                  </a:lnTo>
                  <a:close/>
                </a:path>
                <a:path w="5895975" h="3885565">
                  <a:moveTo>
                    <a:pt x="5895975" y="3857117"/>
                  </a:moveTo>
                  <a:lnTo>
                    <a:pt x="5893714" y="3846195"/>
                  </a:lnTo>
                  <a:lnTo>
                    <a:pt x="5887580" y="3837267"/>
                  </a:lnTo>
                  <a:lnTo>
                    <a:pt x="5878500" y="3831221"/>
                  </a:lnTo>
                  <a:lnTo>
                    <a:pt x="5867400" y="3828999"/>
                  </a:lnTo>
                  <a:lnTo>
                    <a:pt x="5856300" y="3831221"/>
                  </a:lnTo>
                  <a:lnTo>
                    <a:pt x="5847219" y="3837267"/>
                  </a:lnTo>
                  <a:lnTo>
                    <a:pt x="5841085" y="3846195"/>
                  </a:lnTo>
                  <a:lnTo>
                    <a:pt x="5838825" y="3857117"/>
                  </a:lnTo>
                  <a:lnTo>
                    <a:pt x="5841085" y="3868026"/>
                  </a:lnTo>
                  <a:lnTo>
                    <a:pt x="5847219" y="3876967"/>
                  </a:lnTo>
                  <a:lnTo>
                    <a:pt x="5856300" y="3882999"/>
                  </a:lnTo>
                  <a:lnTo>
                    <a:pt x="5867400" y="3885222"/>
                  </a:lnTo>
                  <a:lnTo>
                    <a:pt x="5878500" y="3882999"/>
                  </a:lnTo>
                  <a:lnTo>
                    <a:pt x="5887580" y="3876967"/>
                  </a:lnTo>
                  <a:lnTo>
                    <a:pt x="5893714" y="3868026"/>
                  </a:lnTo>
                  <a:lnTo>
                    <a:pt x="5895975" y="3857117"/>
                  </a:lnTo>
                  <a:close/>
                </a:path>
                <a:path w="5895975" h="3885565">
                  <a:moveTo>
                    <a:pt x="5895975" y="3744671"/>
                  </a:moveTo>
                  <a:lnTo>
                    <a:pt x="5893714" y="3733762"/>
                  </a:lnTo>
                  <a:lnTo>
                    <a:pt x="5887580" y="3724821"/>
                  </a:lnTo>
                  <a:lnTo>
                    <a:pt x="5878500" y="3718776"/>
                  </a:lnTo>
                  <a:lnTo>
                    <a:pt x="5867400" y="3716566"/>
                  </a:lnTo>
                  <a:lnTo>
                    <a:pt x="5856300" y="3718776"/>
                  </a:lnTo>
                  <a:lnTo>
                    <a:pt x="5847219" y="3724821"/>
                  </a:lnTo>
                  <a:lnTo>
                    <a:pt x="5841085" y="3733762"/>
                  </a:lnTo>
                  <a:lnTo>
                    <a:pt x="5838825" y="3744671"/>
                  </a:lnTo>
                  <a:lnTo>
                    <a:pt x="5841085" y="3755593"/>
                  </a:lnTo>
                  <a:lnTo>
                    <a:pt x="5847219" y="3764521"/>
                  </a:lnTo>
                  <a:lnTo>
                    <a:pt x="5856300" y="3770566"/>
                  </a:lnTo>
                  <a:lnTo>
                    <a:pt x="5867400" y="3772789"/>
                  </a:lnTo>
                  <a:lnTo>
                    <a:pt x="5878500" y="3770566"/>
                  </a:lnTo>
                  <a:lnTo>
                    <a:pt x="5887580" y="3764521"/>
                  </a:lnTo>
                  <a:lnTo>
                    <a:pt x="5893714" y="3755593"/>
                  </a:lnTo>
                  <a:lnTo>
                    <a:pt x="5895975" y="3744671"/>
                  </a:lnTo>
                  <a:close/>
                </a:path>
                <a:path w="5895975" h="3885565">
                  <a:moveTo>
                    <a:pt x="5895975" y="3632238"/>
                  </a:moveTo>
                  <a:lnTo>
                    <a:pt x="5893714" y="3621316"/>
                  </a:lnTo>
                  <a:lnTo>
                    <a:pt x="5887580" y="3612375"/>
                  </a:lnTo>
                  <a:lnTo>
                    <a:pt x="5878500" y="3606342"/>
                  </a:lnTo>
                  <a:lnTo>
                    <a:pt x="5867400" y="3604120"/>
                  </a:lnTo>
                  <a:lnTo>
                    <a:pt x="5856300" y="3606342"/>
                  </a:lnTo>
                  <a:lnTo>
                    <a:pt x="5847219" y="3612375"/>
                  </a:lnTo>
                  <a:lnTo>
                    <a:pt x="5841085" y="3621316"/>
                  </a:lnTo>
                  <a:lnTo>
                    <a:pt x="5838825" y="3632238"/>
                  </a:lnTo>
                  <a:lnTo>
                    <a:pt x="5841085" y="3643147"/>
                  </a:lnTo>
                  <a:lnTo>
                    <a:pt x="5847219" y="3652088"/>
                  </a:lnTo>
                  <a:lnTo>
                    <a:pt x="5856300" y="3658120"/>
                  </a:lnTo>
                  <a:lnTo>
                    <a:pt x="5867400" y="3660343"/>
                  </a:lnTo>
                  <a:lnTo>
                    <a:pt x="5878500" y="3658120"/>
                  </a:lnTo>
                  <a:lnTo>
                    <a:pt x="5887580" y="3652088"/>
                  </a:lnTo>
                  <a:lnTo>
                    <a:pt x="5893714" y="3643147"/>
                  </a:lnTo>
                  <a:lnTo>
                    <a:pt x="5895975" y="3632238"/>
                  </a:lnTo>
                  <a:close/>
                </a:path>
                <a:path w="5895975" h="3885565">
                  <a:moveTo>
                    <a:pt x="5895975" y="3519792"/>
                  </a:moveTo>
                  <a:lnTo>
                    <a:pt x="5893714" y="3508883"/>
                  </a:lnTo>
                  <a:lnTo>
                    <a:pt x="5887580" y="3499942"/>
                  </a:lnTo>
                  <a:lnTo>
                    <a:pt x="5878500" y="3493897"/>
                  </a:lnTo>
                  <a:lnTo>
                    <a:pt x="5867400" y="3491687"/>
                  </a:lnTo>
                  <a:lnTo>
                    <a:pt x="5856300" y="3493897"/>
                  </a:lnTo>
                  <a:lnTo>
                    <a:pt x="5847219" y="3499942"/>
                  </a:lnTo>
                  <a:lnTo>
                    <a:pt x="5841085" y="3508883"/>
                  </a:lnTo>
                  <a:lnTo>
                    <a:pt x="5838825" y="3519792"/>
                  </a:lnTo>
                  <a:lnTo>
                    <a:pt x="5841085" y="3530714"/>
                  </a:lnTo>
                  <a:lnTo>
                    <a:pt x="5847219" y="3539642"/>
                  </a:lnTo>
                  <a:lnTo>
                    <a:pt x="5856300" y="3545687"/>
                  </a:lnTo>
                  <a:lnTo>
                    <a:pt x="5867400" y="3547910"/>
                  </a:lnTo>
                  <a:lnTo>
                    <a:pt x="5878500" y="3545687"/>
                  </a:lnTo>
                  <a:lnTo>
                    <a:pt x="5887580" y="3539642"/>
                  </a:lnTo>
                  <a:lnTo>
                    <a:pt x="5893714" y="3530714"/>
                  </a:lnTo>
                  <a:lnTo>
                    <a:pt x="5895975" y="3519792"/>
                  </a:lnTo>
                  <a:close/>
                </a:path>
                <a:path w="5895975" h="3885565">
                  <a:moveTo>
                    <a:pt x="5895975" y="3407359"/>
                  </a:moveTo>
                  <a:lnTo>
                    <a:pt x="5893714" y="3396437"/>
                  </a:lnTo>
                  <a:lnTo>
                    <a:pt x="5887580" y="3387496"/>
                  </a:lnTo>
                  <a:lnTo>
                    <a:pt x="5878500" y="3381464"/>
                  </a:lnTo>
                  <a:lnTo>
                    <a:pt x="5867400" y="3379241"/>
                  </a:lnTo>
                  <a:lnTo>
                    <a:pt x="5856300" y="3381464"/>
                  </a:lnTo>
                  <a:lnTo>
                    <a:pt x="5847219" y="3387496"/>
                  </a:lnTo>
                  <a:lnTo>
                    <a:pt x="5841085" y="3396437"/>
                  </a:lnTo>
                  <a:lnTo>
                    <a:pt x="5838825" y="3407359"/>
                  </a:lnTo>
                  <a:lnTo>
                    <a:pt x="5841085" y="3418268"/>
                  </a:lnTo>
                  <a:lnTo>
                    <a:pt x="5847219" y="3427209"/>
                  </a:lnTo>
                  <a:lnTo>
                    <a:pt x="5856300" y="3433241"/>
                  </a:lnTo>
                  <a:lnTo>
                    <a:pt x="5867400" y="3435464"/>
                  </a:lnTo>
                  <a:lnTo>
                    <a:pt x="5878500" y="3433241"/>
                  </a:lnTo>
                  <a:lnTo>
                    <a:pt x="5887580" y="3427209"/>
                  </a:lnTo>
                  <a:lnTo>
                    <a:pt x="5893714" y="3418268"/>
                  </a:lnTo>
                  <a:lnTo>
                    <a:pt x="5895975" y="3407359"/>
                  </a:lnTo>
                  <a:close/>
                </a:path>
                <a:path w="5895975" h="3885565">
                  <a:moveTo>
                    <a:pt x="5895975" y="3294913"/>
                  </a:moveTo>
                  <a:lnTo>
                    <a:pt x="5893714" y="3284004"/>
                  </a:lnTo>
                  <a:lnTo>
                    <a:pt x="5887580" y="3275063"/>
                  </a:lnTo>
                  <a:lnTo>
                    <a:pt x="5878500" y="3269018"/>
                  </a:lnTo>
                  <a:lnTo>
                    <a:pt x="5867400" y="3266808"/>
                  </a:lnTo>
                  <a:lnTo>
                    <a:pt x="5856300" y="3269018"/>
                  </a:lnTo>
                  <a:lnTo>
                    <a:pt x="5847219" y="3275063"/>
                  </a:lnTo>
                  <a:lnTo>
                    <a:pt x="5841085" y="3284004"/>
                  </a:lnTo>
                  <a:lnTo>
                    <a:pt x="5838825" y="3294913"/>
                  </a:lnTo>
                  <a:lnTo>
                    <a:pt x="5841085" y="3305835"/>
                  </a:lnTo>
                  <a:lnTo>
                    <a:pt x="5847219" y="3314763"/>
                  </a:lnTo>
                  <a:lnTo>
                    <a:pt x="5856300" y="3320808"/>
                  </a:lnTo>
                  <a:lnTo>
                    <a:pt x="5867400" y="3323031"/>
                  </a:lnTo>
                  <a:lnTo>
                    <a:pt x="5878500" y="3320808"/>
                  </a:lnTo>
                  <a:lnTo>
                    <a:pt x="5887580" y="3314763"/>
                  </a:lnTo>
                  <a:lnTo>
                    <a:pt x="5893714" y="3305835"/>
                  </a:lnTo>
                  <a:lnTo>
                    <a:pt x="5895975" y="3294913"/>
                  </a:lnTo>
                  <a:close/>
                </a:path>
                <a:path w="5895975" h="3885565">
                  <a:moveTo>
                    <a:pt x="5895975" y="3182480"/>
                  </a:moveTo>
                  <a:lnTo>
                    <a:pt x="5893714" y="3171558"/>
                  </a:lnTo>
                  <a:lnTo>
                    <a:pt x="5887580" y="3162617"/>
                  </a:lnTo>
                  <a:lnTo>
                    <a:pt x="5878500" y="3156585"/>
                  </a:lnTo>
                  <a:lnTo>
                    <a:pt x="5867400" y="3154362"/>
                  </a:lnTo>
                  <a:lnTo>
                    <a:pt x="5856300" y="3156585"/>
                  </a:lnTo>
                  <a:lnTo>
                    <a:pt x="5847219" y="3162617"/>
                  </a:lnTo>
                  <a:lnTo>
                    <a:pt x="5841085" y="3171558"/>
                  </a:lnTo>
                  <a:lnTo>
                    <a:pt x="5838825" y="3182480"/>
                  </a:lnTo>
                  <a:lnTo>
                    <a:pt x="5841085" y="3193389"/>
                  </a:lnTo>
                  <a:lnTo>
                    <a:pt x="5847219" y="3202330"/>
                  </a:lnTo>
                  <a:lnTo>
                    <a:pt x="5856300" y="3208363"/>
                  </a:lnTo>
                  <a:lnTo>
                    <a:pt x="5867400" y="3210585"/>
                  </a:lnTo>
                  <a:lnTo>
                    <a:pt x="5878500" y="3208363"/>
                  </a:lnTo>
                  <a:lnTo>
                    <a:pt x="5887580" y="3202330"/>
                  </a:lnTo>
                  <a:lnTo>
                    <a:pt x="5893714" y="3193389"/>
                  </a:lnTo>
                  <a:lnTo>
                    <a:pt x="5895975" y="3182480"/>
                  </a:lnTo>
                  <a:close/>
                </a:path>
                <a:path w="5895975" h="3885565">
                  <a:moveTo>
                    <a:pt x="5895975" y="3070034"/>
                  </a:moveTo>
                  <a:lnTo>
                    <a:pt x="5893714" y="3059125"/>
                  </a:lnTo>
                  <a:lnTo>
                    <a:pt x="5887580" y="3050184"/>
                  </a:lnTo>
                  <a:lnTo>
                    <a:pt x="5878500" y="3044139"/>
                  </a:lnTo>
                  <a:lnTo>
                    <a:pt x="5867400" y="3041929"/>
                  </a:lnTo>
                  <a:lnTo>
                    <a:pt x="5856300" y="3044139"/>
                  </a:lnTo>
                  <a:lnTo>
                    <a:pt x="5847219" y="3050184"/>
                  </a:lnTo>
                  <a:lnTo>
                    <a:pt x="5841085" y="3059125"/>
                  </a:lnTo>
                  <a:lnTo>
                    <a:pt x="5838825" y="3070034"/>
                  </a:lnTo>
                  <a:lnTo>
                    <a:pt x="5841085" y="3080956"/>
                  </a:lnTo>
                  <a:lnTo>
                    <a:pt x="5847219" y="3089884"/>
                  </a:lnTo>
                  <a:lnTo>
                    <a:pt x="5856300" y="3095929"/>
                  </a:lnTo>
                  <a:lnTo>
                    <a:pt x="5867400" y="3098139"/>
                  </a:lnTo>
                  <a:lnTo>
                    <a:pt x="5878500" y="3095929"/>
                  </a:lnTo>
                  <a:lnTo>
                    <a:pt x="5887580" y="3089884"/>
                  </a:lnTo>
                  <a:lnTo>
                    <a:pt x="5893714" y="3080956"/>
                  </a:lnTo>
                  <a:lnTo>
                    <a:pt x="5895975" y="3070034"/>
                  </a:lnTo>
                  <a:close/>
                </a:path>
                <a:path w="5895975" h="3885565">
                  <a:moveTo>
                    <a:pt x="5895975" y="2957601"/>
                  </a:moveTo>
                  <a:lnTo>
                    <a:pt x="5893714" y="2946679"/>
                  </a:lnTo>
                  <a:lnTo>
                    <a:pt x="5887580" y="2937738"/>
                  </a:lnTo>
                  <a:lnTo>
                    <a:pt x="5878500" y="2931706"/>
                  </a:lnTo>
                  <a:lnTo>
                    <a:pt x="5867400" y="2929483"/>
                  </a:lnTo>
                  <a:lnTo>
                    <a:pt x="5856300" y="2931706"/>
                  </a:lnTo>
                  <a:lnTo>
                    <a:pt x="5847219" y="2937738"/>
                  </a:lnTo>
                  <a:lnTo>
                    <a:pt x="5841085" y="2946679"/>
                  </a:lnTo>
                  <a:lnTo>
                    <a:pt x="5838825" y="2957601"/>
                  </a:lnTo>
                  <a:lnTo>
                    <a:pt x="5841085" y="2968510"/>
                  </a:lnTo>
                  <a:lnTo>
                    <a:pt x="5847219" y="2977451"/>
                  </a:lnTo>
                  <a:lnTo>
                    <a:pt x="5856300" y="2983484"/>
                  </a:lnTo>
                  <a:lnTo>
                    <a:pt x="5867400" y="2985706"/>
                  </a:lnTo>
                  <a:lnTo>
                    <a:pt x="5878500" y="2983484"/>
                  </a:lnTo>
                  <a:lnTo>
                    <a:pt x="5887580" y="2977451"/>
                  </a:lnTo>
                  <a:lnTo>
                    <a:pt x="5893714" y="2968510"/>
                  </a:lnTo>
                  <a:lnTo>
                    <a:pt x="5895975" y="2957601"/>
                  </a:lnTo>
                  <a:close/>
                </a:path>
                <a:path w="5895975" h="3885565">
                  <a:moveTo>
                    <a:pt x="5895975" y="2845155"/>
                  </a:moveTo>
                  <a:lnTo>
                    <a:pt x="5893714" y="2834246"/>
                  </a:lnTo>
                  <a:lnTo>
                    <a:pt x="5887580" y="2825305"/>
                  </a:lnTo>
                  <a:lnTo>
                    <a:pt x="5878500" y="2819260"/>
                  </a:lnTo>
                  <a:lnTo>
                    <a:pt x="5867400" y="2817050"/>
                  </a:lnTo>
                  <a:lnTo>
                    <a:pt x="5856300" y="2819260"/>
                  </a:lnTo>
                  <a:lnTo>
                    <a:pt x="5847219" y="2825305"/>
                  </a:lnTo>
                  <a:lnTo>
                    <a:pt x="5841085" y="2834246"/>
                  </a:lnTo>
                  <a:lnTo>
                    <a:pt x="5838825" y="2845155"/>
                  </a:lnTo>
                  <a:lnTo>
                    <a:pt x="5841085" y="2856065"/>
                  </a:lnTo>
                  <a:lnTo>
                    <a:pt x="5847219" y="2865005"/>
                  </a:lnTo>
                  <a:lnTo>
                    <a:pt x="5856300" y="2871051"/>
                  </a:lnTo>
                  <a:lnTo>
                    <a:pt x="5867400" y="2873260"/>
                  </a:lnTo>
                  <a:lnTo>
                    <a:pt x="5878500" y="2871051"/>
                  </a:lnTo>
                  <a:lnTo>
                    <a:pt x="5887580" y="2865005"/>
                  </a:lnTo>
                  <a:lnTo>
                    <a:pt x="5893714" y="2856065"/>
                  </a:lnTo>
                  <a:lnTo>
                    <a:pt x="5895975" y="2845155"/>
                  </a:lnTo>
                  <a:close/>
                </a:path>
                <a:path w="5895975" h="3885565">
                  <a:moveTo>
                    <a:pt x="5895975" y="2732722"/>
                  </a:moveTo>
                  <a:lnTo>
                    <a:pt x="5893714" y="2721800"/>
                  </a:lnTo>
                  <a:lnTo>
                    <a:pt x="5887580" y="2712859"/>
                  </a:lnTo>
                  <a:lnTo>
                    <a:pt x="5878500" y="2706827"/>
                  </a:lnTo>
                  <a:lnTo>
                    <a:pt x="5867400" y="2704604"/>
                  </a:lnTo>
                  <a:lnTo>
                    <a:pt x="5856300" y="2706827"/>
                  </a:lnTo>
                  <a:lnTo>
                    <a:pt x="5847219" y="2712859"/>
                  </a:lnTo>
                  <a:lnTo>
                    <a:pt x="5841085" y="2721800"/>
                  </a:lnTo>
                  <a:lnTo>
                    <a:pt x="5838825" y="2732722"/>
                  </a:lnTo>
                  <a:lnTo>
                    <a:pt x="5841085" y="2743631"/>
                  </a:lnTo>
                  <a:lnTo>
                    <a:pt x="5847219" y="2752572"/>
                  </a:lnTo>
                  <a:lnTo>
                    <a:pt x="5856300" y="2758605"/>
                  </a:lnTo>
                  <a:lnTo>
                    <a:pt x="5867400" y="2760827"/>
                  </a:lnTo>
                  <a:lnTo>
                    <a:pt x="5878500" y="2758605"/>
                  </a:lnTo>
                  <a:lnTo>
                    <a:pt x="5887580" y="2752572"/>
                  </a:lnTo>
                  <a:lnTo>
                    <a:pt x="5893714" y="2743631"/>
                  </a:lnTo>
                  <a:lnTo>
                    <a:pt x="5895975" y="2732722"/>
                  </a:lnTo>
                  <a:close/>
                </a:path>
                <a:path w="5895975" h="3885565">
                  <a:moveTo>
                    <a:pt x="5895975" y="2620276"/>
                  </a:moveTo>
                  <a:lnTo>
                    <a:pt x="5893714" y="2609367"/>
                  </a:lnTo>
                  <a:lnTo>
                    <a:pt x="5887580" y="2600426"/>
                  </a:lnTo>
                  <a:lnTo>
                    <a:pt x="5878500" y="2594381"/>
                  </a:lnTo>
                  <a:lnTo>
                    <a:pt x="5867400" y="2592171"/>
                  </a:lnTo>
                  <a:lnTo>
                    <a:pt x="5856300" y="2594381"/>
                  </a:lnTo>
                  <a:lnTo>
                    <a:pt x="5847219" y="2600426"/>
                  </a:lnTo>
                  <a:lnTo>
                    <a:pt x="5841085" y="2609367"/>
                  </a:lnTo>
                  <a:lnTo>
                    <a:pt x="5838825" y="2620276"/>
                  </a:lnTo>
                  <a:lnTo>
                    <a:pt x="5841085" y="2631186"/>
                  </a:lnTo>
                  <a:lnTo>
                    <a:pt x="5847219" y="2640126"/>
                  </a:lnTo>
                  <a:lnTo>
                    <a:pt x="5856300" y="2646172"/>
                  </a:lnTo>
                  <a:lnTo>
                    <a:pt x="5867400" y="2648381"/>
                  </a:lnTo>
                  <a:lnTo>
                    <a:pt x="5878500" y="2646172"/>
                  </a:lnTo>
                  <a:lnTo>
                    <a:pt x="5887580" y="2640126"/>
                  </a:lnTo>
                  <a:lnTo>
                    <a:pt x="5893714" y="2631186"/>
                  </a:lnTo>
                  <a:lnTo>
                    <a:pt x="5895975" y="2620276"/>
                  </a:lnTo>
                  <a:close/>
                </a:path>
                <a:path w="5895975" h="3885565">
                  <a:moveTo>
                    <a:pt x="5895975" y="2507843"/>
                  </a:moveTo>
                  <a:lnTo>
                    <a:pt x="5893714" y="2496921"/>
                  </a:lnTo>
                  <a:lnTo>
                    <a:pt x="5887580" y="2487980"/>
                  </a:lnTo>
                  <a:lnTo>
                    <a:pt x="5878500" y="2481948"/>
                  </a:lnTo>
                  <a:lnTo>
                    <a:pt x="5867400" y="2479725"/>
                  </a:lnTo>
                  <a:lnTo>
                    <a:pt x="5856300" y="2481948"/>
                  </a:lnTo>
                  <a:lnTo>
                    <a:pt x="5847219" y="2487980"/>
                  </a:lnTo>
                  <a:lnTo>
                    <a:pt x="5841085" y="2496921"/>
                  </a:lnTo>
                  <a:lnTo>
                    <a:pt x="5838825" y="2507843"/>
                  </a:lnTo>
                  <a:lnTo>
                    <a:pt x="5841085" y="2518753"/>
                  </a:lnTo>
                  <a:lnTo>
                    <a:pt x="5847219" y="2527693"/>
                  </a:lnTo>
                  <a:lnTo>
                    <a:pt x="5856300" y="2533726"/>
                  </a:lnTo>
                  <a:lnTo>
                    <a:pt x="5867400" y="2535948"/>
                  </a:lnTo>
                  <a:lnTo>
                    <a:pt x="5878500" y="2533726"/>
                  </a:lnTo>
                  <a:lnTo>
                    <a:pt x="5887580" y="2527693"/>
                  </a:lnTo>
                  <a:lnTo>
                    <a:pt x="5893714" y="2518753"/>
                  </a:lnTo>
                  <a:lnTo>
                    <a:pt x="5895975" y="2507843"/>
                  </a:lnTo>
                  <a:close/>
                </a:path>
                <a:path w="5895975" h="3885565">
                  <a:moveTo>
                    <a:pt x="5895975" y="2395397"/>
                  </a:moveTo>
                  <a:lnTo>
                    <a:pt x="5893714" y="2384488"/>
                  </a:lnTo>
                  <a:lnTo>
                    <a:pt x="5887580" y="2375547"/>
                  </a:lnTo>
                  <a:lnTo>
                    <a:pt x="5878500" y="2369502"/>
                  </a:lnTo>
                  <a:lnTo>
                    <a:pt x="5867400" y="2367292"/>
                  </a:lnTo>
                  <a:lnTo>
                    <a:pt x="5856300" y="2369502"/>
                  </a:lnTo>
                  <a:lnTo>
                    <a:pt x="5847219" y="2375547"/>
                  </a:lnTo>
                  <a:lnTo>
                    <a:pt x="5841085" y="2384488"/>
                  </a:lnTo>
                  <a:lnTo>
                    <a:pt x="5838825" y="2395397"/>
                  </a:lnTo>
                  <a:lnTo>
                    <a:pt x="5841085" y="2406307"/>
                  </a:lnTo>
                  <a:lnTo>
                    <a:pt x="5847219" y="2415248"/>
                  </a:lnTo>
                  <a:lnTo>
                    <a:pt x="5856300" y="2421293"/>
                  </a:lnTo>
                  <a:lnTo>
                    <a:pt x="5867400" y="2423503"/>
                  </a:lnTo>
                  <a:lnTo>
                    <a:pt x="5878500" y="2421293"/>
                  </a:lnTo>
                  <a:lnTo>
                    <a:pt x="5887580" y="2415248"/>
                  </a:lnTo>
                  <a:lnTo>
                    <a:pt x="5893714" y="2406307"/>
                  </a:lnTo>
                  <a:lnTo>
                    <a:pt x="5895975" y="2395397"/>
                  </a:lnTo>
                  <a:close/>
                </a:path>
                <a:path w="5895975" h="3885565">
                  <a:moveTo>
                    <a:pt x="5895975" y="2276906"/>
                  </a:moveTo>
                  <a:lnTo>
                    <a:pt x="5893714" y="2265997"/>
                  </a:lnTo>
                  <a:lnTo>
                    <a:pt x="5887580" y="2257056"/>
                  </a:lnTo>
                  <a:lnTo>
                    <a:pt x="5878500" y="2251011"/>
                  </a:lnTo>
                  <a:lnTo>
                    <a:pt x="5867400" y="2248801"/>
                  </a:lnTo>
                  <a:lnTo>
                    <a:pt x="5856300" y="2251011"/>
                  </a:lnTo>
                  <a:lnTo>
                    <a:pt x="5847219" y="2257056"/>
                  </a:lnTo>
                  <a:lnTo>
                    <a:pt x="5841085" y="2265997"/>
                  </a:lnTo>
                  <a:lnTo>
                    <a:pt x="5838825" y="2276906"/>
                  </a:lnTo>
                  <a:lnTo>
                    <a:pt x="5841085" y="2287816"/>
                  </a:lnTo>
                  <a:lnTo>
                    <a:pt x="5847219" y="2296757"/>
                  </a:lnTo>
                  <a:lnTo>
                    <a:pt x="5856300" y="2302802"/>
                  </a:lnTo>
                  <a:lnTo>
                    <a:pt x="5867400" y="2305012"/>
                  </a:lnTo>
                  <a:lnTo>
                    <a:pt x="5878500" y="2302802"/>
                  </a:lnTo>
                  <a:lnTo>
                    <a:pt x="5887580" y="2296757"/>
                  </a:lnTo>
                  <a:lnTo>
                    <a:pt x="5893714" y="2287816"/>
                  </a:lnTo>
                  <a:lnTo>
                    <a:pt x="5895975" y="2276906"/>
                  </a:lnTo>
                  <a:close/>
                </a:path>
                <a:path w="5895975" h="3885565">
                  <a:moveTo>
                    <a:pt x="5895975" y="2164461"/>
                  </a:moveTo>
                  <a:lnTo>
                    <a:pt x="5893714" y="2153551"/>
                  </a:lnTo>
                  <a:lnTo>
                    <a:pt x="5887580" y="2144611"/>
                  </a:lnTo>
                  <a:lnTo>
                    <a:pt x="5878500" y="2138578"/>
                  </a:lnTo>
                  <a:lnTo>
                    <a:pt x="5867400" y="2136356"/>
                  </a:lnTo>
                  <a:lnTo>
                    <a:pt x="5856300" y="2138578"/>
                  </a:lnTo>
                  <a:lnTo>
                    <a:pt x="5847219" y="2144611"/>
                  </a:lnTo>
                  <a:lnTo>
                    <a:pt x="5841085" y="2153551"/>
                  </a:lnTo>
                  <a:lnTo>
                    <a:pt x="5838825" y="2164461"/>
                  </a:lnTo>
                  <a:lnTo>
                    <a:pt x="5841085" y="2175383"/>
                  </a:lnTo>
                  <a:lnTo>
                    <a:pt x="5847219" y="2184323"/>
                  </a:lnTo>
                  <a:lnTo>
                    <a:pt x="5856300" y="2190356"/>
                  </a:lnTo>
                  <a:lnTo>
                    <a:pt x="5867400" y="2192578"/>
                  </a:lnTo>
                  <a:lnTo>
                    <a:pt x="5878500" y="2190356"/>
                  </a:lnTo>
                  <a:lnTo>
                    <a:pt x="5887580" y="2184323"/>
                  </a:lnTo>
                  <a:lnTo>
                    <a:pt x="5893714" y="2175383"/>
                  </a:lnTo>
                  <a:lnTo>
                    <a:pt x="5895975" y="2164461"/>
                  </a:lnTo>
                  <a:close/>
                </a:path>
                <a:path w="5895975" h="3885565">
                  <a:moveTo>
                    <a:pt x="5895975" y="2052027"/>
                  </a:moveTo>
                  <a:lnTo>
                    <a:pt x="5893714" y="2041118"/>
                  </a:lnTo>
                  <a:lnTo>
                    <a:pt x="5887580" y="2032177"/>
                  </a:lnTo>
                  <a:lnTo>
                    <a:pt x="5878500" y="2026132"/>
                  </a:lnTo>
                  <a:lnTo>
                    <a:pt x="5867400" y="2023922"/>
                  </a:lnTo>
                  <a:lnTo>
                    <a:pt x="5856300" y="2026132"/>
                  </a:lnTo>
                  <a:lnTo>
                    <a:pt x="5847219" y="2032177"/>
                  </a:lnTo>
                  <a:lnTo>
                    <a:pt x="5841085" y="2041118"/>
                  </a:lnTo>
                  <a:lnTo>
                    <a:pt x="5838825" y="2052027"/>
                  </a:lnTo>
                  <a:lnTo>
                    <a:pt x="5841085" y="2062937"/>
                  </a:lnTo>
                  <a:lnTo>
                    <a:pt x="5847219" y="2071878"/>
                  </a:lnTo>
                  <a:lnTo>
                    <a:pt x="5856300" y="2077923"/>
                  </a:lnTo>
                  <a:lnTo>
                    <a:pt x="5867400" y="2080133"/>
                  </a:lnTo>
                  <a:lnTo>
                    <a:pt x="5878500" y="2077923"/>
                  </a:lnTo>
                  <a:lnTo>
                    <a:pt x="5887580" y="2071878"/>
                  </a:lnTo>
                  <a:lnTo>
                    <a:pt x="5893714" y="2062937"/>
                  </a:lnTo>
                  <a:lnTo>
                    <a:pt x="5895975" y="2052027"/>
                  </a:lnTo>
                  <a:close/>
                </a:path>
                <a:path w="5895975" h="3885565">
                  <a:moveTo>
                    <a:pt x="5895975" y="1939582"/>
                  </a:moveTo>
                  <a:lnTo>
                    <a:pt x="5893714" y="1928672"/>
                  </a:lnTo>
                  <a:lnTo>
                    <a:pt x="5887580" y="1919732"/>
                  </a:lnTo>
                  <a:lnTo>
                    <a:pt x="5878500" y="1913699"/>
                  </a:lnTo>
                  <a:lnTo>
                    <a:pt x="5867400" y="1911477"/>
                  </a:lnTo>
                  <a:lnTo>
                    <a:pt x="5856300" y="1913699"/>
                  </a:lnTo>
                  <a:lnTo>
                    <a:pt x="5847219" y="1919732"/>
                  </a:lnTo>
                  <a:lnTo>
                    <a:pt x="5841085" y="1928672"/>
                  </a:lnTo>
                  <a:lnTo>
                    <a:pt x="5838825" y="1939582"/>
                  </a:lnTo>
                  <a:lnTo>
                    <a:pt x="5841085" y="1950504"/>
                  </a:lnTo>
                  <a:lnTo>
                    <a:pt x="5847219" y="1959444"/>
                  </a:lnTo>
                  <a:lnTo>
                    <a:pt x="5856300" y="1965477"/>
                  </a:lnTo>
                  <a:lnTo>
                    <a:pt x="5867400" y="1967699"/>
                  </a:lnTo>
                  <a:lnTo>
                    <a:pt x="5878500" y="1965477"/>
                  </a:lnTo>
                  <a:lnTo>
                    <a:pt x="5887580" y="1959444"/>
                  </a:lnTo>
                  <a:lnTo>
                    <a:pt x="5893714" y="1950504"/>
                  </a:lnTo>
                  <a:lnTo>
                    <a:pt x="5895975" y="1939582"/>
                  </a:lnTo>
                  <a:close/>
                </a:path>
                <a:path w="5895975" h="3885565">
                  <a:moveTo>
                    <a:pt x="5895975" y="1827149"/>
                  </a:moveTo>
                  <a:lnTo>
                    <a:pt x="5893714" y="1816239"/>
                  </a:lnTo>
                  <a:lnTo>
                    <a:pt x="5887580" y="1807298"/>
                  </a:lnTo>
                  <a:lnTo>
                    <a:pt x="5878500" y="1801253"/>
                  </a:lnTo>
                  <a:lnTo>
                    <a:pt x="5867400" y="1799043"/>
                  </a:lnTo>
                  <a:lnTo>
                    <a:pt x="5856300" y="1801253"/>
                  </a:lnTo>
                  <a:lnTo>
                    <a:pt x="5847219" y="1807298"/>
                  </a:lnTo>
                  <a:lnTo>
                    <a:pt x="5841085" y="1816239"/>
                  </a:lnTo>
                  <a:lnTo>
                    <a:pt x="5838825" y="1827149"/>
                  </a:lnTo>
                  <a:lnTo>
                    <a:pt x="5841085" y="1838058"/>
                  </a:lnTo>
                  <a:lnTo>
                    <a:pt x="5847219" y="1846999"/>
                  </a:lnTo>
                  <a:lnTo>
                    <a:pt x="5856300" y="1853044"/>
                  </a:lnTo>
                  <a:lnTo>
                    <a:pt x="5867400" y="1855254"/>
                  </a:lnTo>
                  <a:lnTo>
                    <a:pt x="5878500" y="1853044"/>
                  </a:lnTo>
                  <a:lnTo>
                    <a:pt x="5887580" y="1846999"/>
                  </a:lnTo>
                  <a:lnTo>
                    <a:pt x="5893714" y="1838058"/>
                  </a:lnTo>
                  <a:lnTo>
                    <a:pt x="5895975" y="1827149"/>
                  </a:lnTo>
                  <a:close/>
                </a:path>
                <a:path w="5895975" h="3885565">
                  <a:moveTo>
                    <a:pt x="5895975" y="1714703"/>
                  </a:moveTo>
                  <a:lnTo>
                    <a:pt x="5893714" y="1703793"/>
                  </a:lnTo>
                  <a:lnTo>
                    <a:pt x="5887580" y="1694853"/>
                  </a:lnTo>
                  <a:lnTo>
                    <a:pt x="5878500" y="1688820"/>
                  </a:lnTo>
                  <a:lnTo>
                    <a:pt x="5867400" y="1686598"/>
                  </a:lnTo>
                  <a:lnTo>
                    <a:pt x="5856300" y="1688820"/>
                  </a:lnTo>
                  <a:lnTo>
                    <a:pt x="5847219" y="1694853"/>
                  </a:lnTo>
                  <a:lnTo>
                    <a:pt x="5841085" y="1703793"/>
                  </a:lnTo>
                  <a:lnTo>
                    <a:pt x="5838825" y="1714703"/>
                  </a:lnTo>
                  <a:lnTo>
                    <a:pt x="5841085" y="1725625"/>
                  </a:lnTo>
                  <a:lnTo>
                    <a:pt x="5847219" y="1734566"/>
                  </a:lnTo>
                  <a:lnTo>
                    <a:pt x="5856300" y="1740598"/>
                  </a:lnTo>
                  <a:lnTo>
                    <a:pt x="5867400" y="1742821"/>
                  </a:lnTo>
                  <a:lnTo>
                    <a:pt x="5878500" y="1740598"/>
                  </a:lnTo>
                  <a:lnTo>
                    <a:pt x="5887580" y="1734566"/>
                  </a:lnTo>
                  <a:lnTo>
                    <a:pt x="5893714" y="1725625"/>
                  </a:lnTo>
                  <a:lnTo>
                    <a:pt x="5895975" y="1714703"/>
                  </a:lnTo>
                  <a:close/>
                </a:path>
                <a:path w="5895975" h="3885565">
                  <a:moveTo>
                    <a:pt x="5895975" y="1602270"/>
                  </a:moveTo>
                  <a:lnTo>
                    <a:pt x="5893714" y="1591360"/>
                  </a:lnTo>
                  <a:lnTo>
                    <a:pt x="5887580" y="1582420"/>
                  </a:lnTo>
                  <a:lnTo>
                    <a:pt x="5878500" y="1576374"/>
                  </a:lnTo>
                  <a:lnTo>
                    <a:pt x="5867400" y="1574165"/>
                  </a:lnTo>
                  <a:lnTo>
                    <a:pt x="5856300" y="1576374"/>
                  </a:lnTo>
                  <a:lnTo>
                    <a:pt x="5847219" y="1582420"/>
                  </a:lnTo>
                  <a:lnTo>
                    <a:pt x="5841085" y="1591360"/>
                  </a:lnTo>
                  <a:lnTo>
                    <a:pt x="5838825" y="1602270"/>
                  </a:lnTo>
                  <a:lnTo>
                    <a:pt x="5841085" y="1613179"/>
                  </a:lnTo>
                  <a:lnTo>
                    <a:pt x="5847219" y="1622120"/>
                  </a:lnTo>
                  <a:lnTo>
                    <a:pt x="5856300" y="1628165"/>
                  </a:lnTo>
                  <a:lnTo>
                    <a:pt x="5867400" y="1630375"/>
                  </a:lnTo>
                  <a:lnTo>
                    <a:pt x="5878500" y="1628165"/>
                  </a:lnTo>
                  <a:lnTo>
                    <a:pt x="5887580" y="1622120"/>
                  </a:lnTo>
                  <a:lnTo>
                    <a:pt x="5893714" y="1613179"/>
                  </a:lnTo>
                  <a:lnTo>
                    <a:pt x="5895975" y="1602270"/>
                  </a:lnTo>
                  <a:close/>
                </a:path>
                <a:path w="5895975" h="3885565">
                  <a:moveTo>
                    <a:pt x="5895975" y="1489824"/>
                  </a:moveTo>
                  <a:lnTo>
                    <a:pt x="5893714" y="1478915"/>
                  </a:lnTo>
                  <a:lnTo>
                    <a:pt x="5887580" y="1469974"/>
                  </a:lnTo>
                  <a:lnTo>
                    <a:pt x="5878500" y="1463941"/>
                  </a:lnTo>
                  <a:lnTo>
                    <a:pt x="5867400" y="1461719"/>
                  </a:lnTo>
                  <a:lnTo>
                    <a:pt x="5856300" y="1463941"/>
                  </a:lnTo>
                  <a:lnTo>
                    <a:pt x="5847219" y="1469974"/>
                  </a:lnTo>
                  <a:lnTo>
                    <a:pt x="5841085" y="1478915"/>
                  </a:lnTo>
                  <a:lnTo>
                    <a:pt x="5838825" y="1489824"/>
                  </a:lnTo>
                  <a:lnTo>
                    <a:pt x="5841085" y="1500746"/>
                  </a:lnTo>
                  <a:lnTo>
                    <a:pt x="5847219" y="1509687"/>
                  </a:lnTo>
                  <a:lnTo>
                    <a:pt x="5856300" y="1515719"/>
                  </a:lnTo>
                  <a:lnTo>
                    <a:pt x="5867400" y="1517942"/>
                  </a:lnTo>
                  <a:lnTo>
                    <a:pt x="5878500" y="1515719"/>
                  </a:lnTo>
                  <a:lnTo>
                    <a:pt x="5887580" y="1509687"/>
                  </a:lnTo>
                  <a:lnTo>
                    <a:pt x="5893714" y="1500746"/>
                  </a:lnTo>
                  <a:lnTo>
                    <a:pt x="5895975" y="1489824"/>
                  </a:lnTo>
                  <a:close/>
                </a:path>
                <a:path w="5895975" h="3885565">
                  <a:moveTo>
                    <a:pt x="5895975" y="1377391"/>
                  </a:moveTo>
                  <a:lnTo>
                    <a:pt x="5893714" y="1366469"/>
                  </a:lnTo>
                  <a:lnTo>
                    <a:pt x="5887580" y="1357541"/>
                  </a:lnTo>
                  <a:lnTo>
                    <a:pt x="5878500" y="1351495"/>
                  </a:lnTo>
                  <a:lnTo>
                    <a:pt x="5867400" y="1349286"/>
                  </a:lnTo>
                  <a:lnTo>
                    <a:pt x="5856300" y="1351495"/>
                  </a:lnTo>
                  <a:lnTo>
                    <a:pt x="5847219" y="1357541"/>
                  </a:lnTo>
                  <a:lnTo>
                    <a:pt x="5841085" y="1366469"/>
                  </a:lnTo>
                  <a:lnTo>
                    <a:pt x="5838825" y="1377391"/>
                  </a:lnTo>
                  <a:lnTo>
                    <a:pt x="5841085" y="1388300"/>
                  </a:lnTo>
                  <a:lnTo>
                    <a:pt x="5847219" y="1397241"/>
                  </a:lnTo>
                  <a:lnTo>
                    <a:pt x="5856300" y="1403286"/>
                  </a:lnTo>
                  <a:lnTo>
                    <a:pt x="5867400" y="1405496"/>
                  </a:lnTo>
                  <a:lnTo>
                    <a:pt x="5878500" y="1403286"/>
                  </a:lnTo>
                  <a:lnTo>
                    <a:pt x="5887580" y="1397241"/>
                  </a:lnTo>
                  <a:lnTo>
                    <a:pt x="5893714" y="1388300"/>
                  </a:lnTo>
                  <a:lnTo>
                    <a:pt x="5895975" y="1377391"/>
                  </a:lnTo>
                  <a:close/>
                </a:path>
                <a:path w="5895975" h="3885565">
                  <a:moveTo>
                    <a:pt x="5895975" y="1264945"/>
                  </a:moveTo>
                  <a:lnTo>
                    <a:pt x="5893714" y="1254036"/>
                  </a:lnTo>
                  <a:lnTo>
                    <a:pt x="5887580" y="1245095"/>
                  </a:lnTo>
                  <a:lnTo>
                    <a:pt x="5878500" y="1239062"/>
                  </a:lnTo>
                  <a:lnTo>
                    <a:pt x="5867400" y="1236840"/>
                  </a:lnTo>
                  <a:lnTo>
                    <a:pt x="5856300" y="1239062"/>
                  </a:lnTo>
                  <a:lnTo>
                    <a:pt x="5847219" y="1245095"/>
                  </a:lnTo>
                  <a:lnTo>
                    <a:pt x="5841085" y="1254036"/>
                  </a:lnTo>
                  <a:lnTo>
                    <a:pt x="5838825" y="1264945"/>
                  </a:lnTo>
                  <a:lnTo>
                    <a:pt x="5841085" y="1275867"/>
                  </a:lnTo>
                  <a:lnTo>
                    <a:pt x="5847219" y="1284808"/>
                  </a:lnTo>
                  <a:lnTo>
                    <a:pt x="5856300" y="1290840"/>
                  </a:lnTo>
                  <a:lnTo>
                    <a:pt x="5867400" y="1293063"/>
                  </a:lnTo>
                  <a:lnTo>
                    <a:pt x="5878500" y="1290840"/>
                  </a:lnTo>
                  <a:lnTo>
                    <a:pt x="5887580" y="1284808"/>
                  </a:lnTo>
                  <a:lnTo>
                    <a:pt x="5893714" y="1275867"/>
                  </a:lnTo>
                  <a:lnTo>
                    <a:pt x="5895975" y="1264945"/>
                  </a:lnTo>
                  <a:close/>
                </a:path>
                <a:path w="5895975" h="3885565">
                  <a:moveTo>
                    <a:pt x="5895975" y="1152512"/>
                  </a:moveTo>
                  <a:lnTo>
                    <a:pt x="5893714" y="1141590"/>
                  </a:lnTo>
                  <a:lnTo>
                    <a:pt x="5887580" y="1132662"/>
                  </a:lnTo>
                  <a:lnTo>
                    <a:pt x="5878500" y="1126617"/>
                  </a:lnTo>
                  <a:lnTo>
                    <a:pt x="5867400" y="1124394"/>
                  </a:lnTo>
                  <a:lnTo>
                    <a:pt x="5856300" y="1126617"/>
                  </a:lnTo>
                  <a:lnTo>
                    <a:pt x="5847219" y="1132662"/>
                  </a:lnTo>
                  <a:lnTo>
                    <a:pt x="5841085" y="1141590"/>
                  </a:lnTo>
                  <a:lnTo>
                    <a:pt x="5838825" y="1152512"/>
                  </a:lnTo>
                  <a:lnTo>
                    <a:pt x="5841085" y="1163421"/>
                  </a:lnTo>
                  <a:lnTo>
                    <a:pt x="5847219" y="1172362"/>
                  </a:lnTo>
                  <a:lnTo>
                    <a:pt x="5856300" y="1178407"/>
                  </a:lnTo>
                  <a:lnTo>
                    <a:pt x="5867400" y="1180617"/>
                  </a:lnTo>
                  <a:lnTo>
                    <a:pt x="5878500" y="1178407"/>
                  </a:lnTo>
                  <a:lnTo>
                    <a:pt x="5887580" y="1172362"/>
                  </a:lnTo>
                  <a:lnTo>
                    <a:pt x="5893714" y="1163421"/>
                  </a:lnTo>
                  <a:lnTo>
                    <a:pt x="5895975" y="1152512"/>
                  </a:lnTo>
                  <a:close/>
                </a:path>
                <a:path w="5895975" h="3885565">
                  <a:moveTo>
                    <a:pt x="5895975" y="1040066"/>
                  </a:moveTo>
                  <a:lnTo>
                    <a:pt x="5893714" y="1029157"/>
                  </a:lnTo>
                  <a:lnTo>
                    <a:pt x="5887580" y="1020216"/>
                  </a:lnTo>
                  <a:lnTo>
                    <a:pt x="5878500" y="1014183"/>
                  </a:lnTo>
                  <a:lnTo>
                    <a:pt x="5867400" y="1011961"/>
                  </a:lnTo>
                  <a:lnTo>
                    <a:pt x="5856300" y="1014183"/>
                  </a:lnTo>
                  <a:lnTo>
                    <a:pt x="5847219" y="1020216"/>
                  </a:lnTo>
                  <a:lnTo>
                    <a:pt x="5841085" y="1029157"/>
                  </a:lnTo>
                  <a:lnTo>
                    <a:pt x="5838825" y="1040066"/>
                  </a:lnTo>
                  <a:lnTo>
                    <a:pt x="5841085" y="1050988"/>
                  </a:lnTo>
                  <a:lnTo>
                    <a:pt x="5847219" y="1059929"/>
                  </a:lnTo>
                  <a:lnTo>
                    <a:pt x="5856300" y="1065961"/>
                  </a:lnTo>
                  <a:lnTo>
                    <a:pt x="5867400" y="1068184"/>
                  </a:lnTo>
                  <a:lnTo>
                    <a:pt x="5878500" y="1065961"/>
                  </a:lnTo>
                  <a:lnTo>
                    <a:pt x="5887580" y="1059929"/>
                  </a:lnTo>
                  <a:lnTo>
                    <a:pt x="5893714" y="1050988"/>
                  </a:lnTo>
                  <a:lnTo>
                    <a:pt x="5895975" y="1040066"/>
                  </a:lnTo>
                  <a:close/>
                </a:path>
                <a:path w="5895975" h="3885565">
                  <a:moveTo>
                    <a:pt x="5895975" y="927633"/>
                  </a:moveTo>
                  <a:lnTo>
                    <a:pt x="5893714" y="916711"/>
                  </a:lnTo>
                  <a:lnTo>
                    <a:pt x="5887580" y="907783"/>
                  </a:lnTo>
                  <a:lnTo>
                    <a:pt x="5878500" y="901738"/>
                  </a:lnTo>
                  <a:lnTo>
                    <a:pt x="5867400" y="899515"/>
                  </a:lnTo>
                  <a:lnTo>
                    <a:pt x="5856300" y="901738"/>
                  </a:lnTo>
                  <a:lnTo>
                    <a:pt x="5847219" y="907783"/>
                  </a:lnTo>
                  <a:lnTo>
                    <a:pt x="5841085" y="916711"/>
                  </a:lnTo>
                  <a:lnTo>
                    <a:pt x="5838825" y="927633"/>
                  </a:lnTo>
                  <a:lnTo>
                    <a:pt x="5841085" y="938542"/>
                  </a:lnTo>
                  <a:lnTo>
                    <a:pt x="5847219" y="947483"/>
                  </a:lnTo>
                  <a:lnTo>
                    <a:pt x="5856300" y="953528"/>
                  </a:lnTo>
                  <a:lnTo>
                    <a:pt x="5867400" y="955738"/>
                  </a:lnTo>
                  <a:lnTo>
                    <a:pt x="5878500" y="953528"/>
                  </a:lnTo>
                  <a:lnTo>
                    <a:pt x="5887580" y="947483"/>
                  </a:lnTo>
                  <a:lnTo>
                    <a:pt x="5893714" y="938542"/>
                  </a:lnTo>
                  <a:lnTo>
                    <a:pt x="5895975" y="927633"/>
                  </a:lnTo>
                  <a:close/>
                </a:path>
                <a:path w="5895975" h="3885565">
                  <a:moveTo>
                    <a:pt x="5895975" y="815187"/>
                  </a:moveTo>
                  <a:lnTo>
                    <a:pt x="5893714" y="804278"/>
                  </a:lnTo>
                  <a:lnTo>
                    <a:pt x="5887580" y="795337"/>
                  </a:lnTo>
                  <a:lnTo>
                    <a:pt x="5878500" y="789305"/>
                  </a:lnTo>
                  <a:lnTo>
                    <a:pt x="5867400" y="787082"/>
                  </a:lnTo>
                  <a:lnTo>
                    <a:pt x="5856300" y="789305"/>
                  </a:lnTo>
                  <a:lnTo>
                    <a:pt x="5847219" y="795337"/>
                  </a:lnTo>
                  <a:lnTo>
                    <a:pt x="5841085" y="804278"/>
                  </a:lnTo>
                  <a:lnTo>
                    <a:pt x="5838825" y="815187"/>
                  </a:lnTo>
                  <a:lnTo>
                    <a:pt x="5841085" y="826109"/>
                  </a:lnTo>
                  <a:lnTo>
                    <a:pt x="5847219" y="835050"/>
                  </a:lnTo>
                  <a:lnTo>
                    <a:pt x="5856300" y="841082"/>
                  </a:lnTo>
                  <a:lnTo>
                    <a:pt x="5867400" y="843305"/>
                  </a:lnTo>
                  <a:lnTo>
                    <a:pt x="5878500" y="841082"/>
                  </a:lnTo>
                  <a:lnTo>
                    <a:pt x="5887580" y="835050"/>
                  </a:lnTo>
                  <a:lnTo>
                    <a:pt x="5893714" y="826109"/>
                  </a:lnTo>
                  <a:lnTo>
                    <a:pt x="5895975" y="815187"/>
                  </a:lnTo>
                  <a:close/>
                </a:path>
                <a:path w="5895975" h="3885565">
                  <a:moveTo>
                    <a:pt x="5895975" y="702754"/>
                  </a:moveTo>
                  <a:lnTo>
                    <a:pt x="5893714" y="691832"/>
                  </a:lnTo>
                  <a:lnTo>
                    <a:pt x="5887580" y="682904"/>
                  </a:lnTo>
                  <a:lnTo>
                    <a:pt x="5878500" y="676859"/>
                  </a:lnTo>
                  <a:lnTo>
                    <a:pt x="5867400" y="674636"/>
                  </a:lnTo>
                  <a:lnTo>
                    <a:pt x="5856300" y="676859"/>
                  </a:lnTo>
                  <a:lnTo>
                    <a:pt x="5847219" y="682904"/>
                  </a:lnTo>
                  <a:lnTo>
                    <a:pt x="5841085" y="691832"/>
                  </a:lnTo>
                  <a:lnTo>
                    <a:pt x="5838825" y="702754"/>
                  </a:lnTo>
                  <a:lnTo>
                    <a:pt x="5841085" y="713663"/>
                  </a:lnTo>
                  <a:lnTo>
                    <a:pt x="5847219" y="722604"/>
                  </a:lnTo>
                  <a:lnTo>
                    <a:pt x="5856300" y="728649"/>
                  </a:lnTo>
                  <a:lnTo>
                    <a:pt x="5867400" y="730859"/>
                  </a:lnTo>
                  <a:lnTo>
                    <a:pt x="5878500" y="728649"/>
                  </a:lnTo>
                  <a:lnTo>
                    <a:pt x="5887580" y="722604"/>
                  </a:lnTo>
                  <a:lnTo>
                    <a:pt x="5893714" y="713663"/>
                  </a:lnTo>
                  <a:lnTo>
                    <a:pt x="5895975" y="702754"/>
                  </a:lnTo>
                  <a:close/>
                </a:path>
                <a:path w="5895975" h="3885565">
                  <a:moveTo>
                    <a:pt x="5895975" y="590308"/>
                  </a:moveTo>
                  <a:lnTo>
                    <a:pt x="5893714" y="579399"/>
                  </a:lnTo>
                  <a:lnTo>
                    <a:pt x="5887580" y="570458"/>
                  </a:lnTo>
                  <a:lnTo>
                    <a:pt x="5878500" y="564426"/>
                  </a:lnTo>
                  <a:lnTo>
                    <a:pt x="5867400" y="562203"/>
                  </a:lnTo>
                  <a:lnTo>
                    <a:pt x="5856300" y="564426"/>
                  </a:lnTo>
                  <a:lnTo>
                    <a:pt x="5847219" y="570458"/>
                  </a:lnTo>
                  <a:lnTo>
                    <a:pt x="5841085" y="579399"/>
                  </a:lnTo>
                  <a:lnTo>
                    <a:pt x="5838825" y="590308"/>
                  </a:lnTo>
                  <a:lnTo>
                    <a:pt x="5841085" y="601230"/>
                  </a:lnTo>
                  <a:lnTo>
                    <a:pt x="5847219" y="610158"/>
                  </a:lnTo>
                  <a:lnTo>
                    <a:pt x="5856300" y="616204"/>
                  </a:lnTo>
                  <a:lnTo>
                    <a:pt x="5867400" y="618426"/>
                  </a:lnTo>
                  <a:lnTo>
                    <a:pt x="5878500" y="616204"/>
                  </a:lnTo>
                  <a:lnTo>
                    <a:pt x="5887580" y="610158"/>
                  </a:lnTo>
                  <a:lnTo>
                    <a:pt x="5893714" y="601230"/>
                  </a:lnTo>
                  <a:lnTo>
                    <a:pt x="5895975" y="590308"/>
                  </a:lnTo>
                  <a:close/>
                </a:path>
                <a:path w="5895975" h="3885565">
                  <a:moveTo>
                    <a:pt x="5895975" y="477875"/>
                  </a:moveTo>
                  <a:lnTo>
                    <a:pt x="5893714" y="466953"/>
                  </a:lnTo>
                  <a:lnTo>
                    <a:pt x="5887580" y="458025"/>
                  </a:lnTo>
                  <a:lnTo>
                    <a:pt x="5878500" y="451980"/>
                  </a:lnTo>
                  <a:lnTo>
                    <a:pt x="5867400" y="449757"/>
                  </a:lnTo>
                  <a:lnTo>
                    <a:pt x="5856300" y="451980"/>
                  </a:lnTo>
                  <a:lnTo>
                    <a:pt x="5847219" y="458025"/>
                  </a:lnTo>
                  <a:lnTo>
                    <a:pt x="5841085" y="466953"/>
                  </a:lnTo>
                  <a:lnTo>
                    <a:pt x="5838825" y="477875"/>
                  </a:lnTo>
                  <a:lnTo>
                    <a:pt x="5841085" y="488784"/>
                  </a:lnTo>
                  <a:lnTo>
                    <a:pt x="5847219" y="497725"/>
                  </a:lnTo>
                  <a:lnTo>
                    <a:pt x="5856300" y="503758"/>
                  </a:lnTo>
                  <a:lnTo>
                    <a:pt x="5867400" y="505980"/>
                  </a:lnTo>
                  <a:lnTo>
                    <a:pt x="5878500" y="503758"/>
                  </a:lnTo>
                  <a:lnTo>
                    <a:pt x="5887580" y="497725"/>
                  </a:lnTo>
                  <a:lnTo>
                    <a:pt x="5893714" y="488784"/>
                  </a:lnTo>
                  <a:lnTo>
                    <a:pt x="5895975" y="477875"/>
                  </a:lnTo>
                  <a:close/>
                </a:path>
                <a:path w="5895975" h="3885565">
                  <a:moveTo>
                    <a:pt x="5895975" y="365429"/>
                  </a:moveTo>
                  <a:lnTo>
                    <a:pt x="5893714" y="354520"/>
                  </a:lnTo>
                  <a:lnTo>
                    <a:pt x="5887580" y="345579"/>
                  </a:lnTo>
                  <a:lnTo>
                    <a:pt x="5878500" y="339547"/>
                  </a:lnTo>
                  <a:lnTo>
                    <a:pt x="5867400" y="337324"/>
                  </a:lnTo>
                  <a:lnTo>
                    <a:pt x="5856300" y="339547"/>
                  </a:lnTo>
                  <a:lnTo>
                    <a:pt x="5847219" y="345579"/>
                  </a:lnTo>
                  <a:lnTo>
                    <a:pt x="5841085" y="354520"/>
                  </a:lnTo>
                  <a:lnTo>
                    <a:pt x="5838825" y="365429"/>
                  </a:lnTo>
                  <a:lnTo>
                    <a:pt x="5841085" y="376351"/>
                  </a:lnTo>
                  <a:lnTo>
                    <a:pt x="5847219" y="385279"/>
                  </a:lnTo>
                  <a:lnTo>
                    <a:pt x="5856300" y="391325"/>
                  </a:lnTo>
                  <a:lnTo>
                    <a:pt x="5867400" y="393547"/>
                  </a:lnTo>
                  <a:lnTo>
                    <a:pt x="5878500" y="391325"/>
                  </a:lnTo>
                  <a:lnTo>
                    <a:pt x="5887580" y="385279"/>
                  </a:lnTo>
                  <a:lnTo>
                    <a:pt x="5893714" y="376351"/>
                  </a:lnTo>
                  <a:lnTo>
                    <a:pt x="5895975" y="365429"/>
                  </a:lnTo>
                  <a:close/>
                </a:path>
                <a:path w="5895975" h="3885565">
                  <a:moveTo>
                    <a:pt x="5895975" y="252996"/>
                  </a:moveTo>
                  <a:lnTo>
                    <a:pt x="5893714" y="242074"/>
                  </a:lnTo>
                  <a:lnTo>
                    <a:pt x="5887580" y="233146"/>
                  </a:lnTo>
                  <a:lnTo>
                    <a:pt x="5878500" y="227101"/>
                  </a:lnTo>
                  <a:lnTo>
                    <a:pt x="5867400" y="224878"/>
                  </a:lnTo>
                  <a:lnTo>
                    <a:pt x="5856300" y="227101"/>
                  </a:lnTo>
                  <a:lnTo>
                    <a:pt x="5847219" y="233146"/>
                  </a:lnTo>
                  <a:lnTo>
                    <a:pt x="5841085" y="242074"/>
                  </a:lnTo>
                  <a:lnTo>
                    <a:pt x="5838825" y="252996"/>
                  </a:lnTo>
                  <a:lnTo>
                    <a:pt x="5841085" y="263906"/>
                  </a:lnTo>
                  <a:lnTo>
                    <a:pt x="5847219" y="272846"/>
                  </a:lnTo>
                  <a:lnTo>
                    <a:pt x="5856300" y="278879"/>
                  </a:lnTo>
                  <a:lnTo>
                    <a:pt x="5867400" y="281101"/>
                  </a:lnTo>
                  <a:lnTo>
                    <a:pt x="5878500" y="278879"/>
                  </a:lnTo>
                  <a:lnTo>
                    <a:pt x="5887580" y="272846"/>
                  </a:lnTo>
                  <a:lnTo>
                    <a:pt x="5893714" y="263906"/>
                  </a:lnTo>
                  <a:lnTo>
                    <a:pt x="5895975" y="252996"/>
                  </a:lnTo>
                  <a:close/>
                </a:path>
                <a:path w="5895975" h="3885565">
                  <a:moveTo>
                    <a:pt x="5895975" y="140550"/>
                  </a:moveTo>
                  <a:lnTo>
                    <a:pt x="5893714" y="129641"/>
                  </a:lnTo>
                  <a:lnTo>
                    <a:pt x="5887580" y="120700"/>
                  </a:lnTo>
                  <a:lnTo>
                    <a:pt x="5878500" y="114655"/>
                  </a:lnTo>
                  <a:lnTo>
                    <a:pt x="5867400" y="112445"/>
                  </a:lnTo>
                  <a:lnTo>
                    <a:pt x="5856300" y="114655"/>
                  </a:lnTo>
                  <a:lnTo>
                    <a:pt x="5847219" y="120700"/>
                  </a:lnTo>
                  <a:lnTo>
                    <a:pt x="5841085" y="129641"/>
                  </a:lnTo>
                  <a:lnTo>
                    <a:pt x="5838825" y="140550"/>
                  </a:lnTo>
                  <a:lnTo>
                    <a:pt x="5841085" y="151472"/>
                  </a:lnTo>
                  <a:lnTo>
                    <a:pt x="5847219" y="160401"/>
                  </a:lnTo>
                  <a:lnTo>
                    <a:pt x="5856300" y="166446"/>
                  </a:lnTo>
                  <a:lnTo>
                    <a:pt x="5867400" y="168668"/>
                  </a:lnTo>
                  <a:lnTo>
                    <a:pt x="5878500" y="166446"/>
                  </a:lnTo>
                  <a:lnTo>
                    <a:pt x="5887580" y="160401"/>
                  </a:lnTo>
                  <a:lnTo>
                    <a:pt x="5893714" y="151472"/>
                  </a:lnTo>
                  <a:lnTo>
                    <a:pt x="5895975" y="140550"/>
                  </a:lnTo>
                  <a:close/>
                </a:path>
                <a:path w="5895975" h="3885565">
                  <a:moveTo>
                    <a:pt x="5895975" y="28117"/>
                  </a:moveTo>
                  <a:lnTo>
                    <a:pt x="5893714" y="17195"/>
                  </a:lnTo>
                  <a:lnTo>
                    <a:pt x="5887580" y="8255"/>
                  </a:lnTo>
                  <a:lnTo>
                    <a:pt x="5878500" y="2222"/>
                  </a:lnTo>
                  <a:lnTo>
                    <a:pt x="5867400" y="0"/>
                  </a:lnTo>
                  <a:lnTo>
                    <a:pt x="5856300" y="2222"/>
                  </a:lnTo>
                  <a:lnTo>
                    <a:pt x="5847219" y="8255"/>
                  </a:lnTo>
                  <a:lnTo>
                    <a:pt x="5841085" y="17195"/>
                  </a:lnTo>
                  <a:lnTo>
                    <a:pt x="5838825" y="28117"/>
                  </a:lnTo>
                  <a:lnTo>
                    <a:pt x="5841085" y="39027"/>
                  </a:lnTo>
                  <a:lnTo>
                    <a:pt x="5847219" y="47967"/>
                  </a:lnTo>
                  <a:lnTo>
                    <a:pt x="5856300" y="54000"/>
                  </a:lnTo>
                  <a:lnTo>
                    <a:pt x="5867400" y="56222"/>
                  </a:lnTo>
                  <a:lnTo>
                    <a:pt x="5878500" y="54000"/>
                  </a:lnTo>
                  <a:lnTo>
                    <a:pt x="5887580" y="47967"/>
                  </a:lnTo>
                  <a:lnTo>
                    <a:pt x="5893714" y="39027"/>
                  </a:lnTo>
                  <a:lnTo>
                    <a:pt x="5895975" y="2811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51038" y="2123954"/>
            <a:ext cx="15136612" cy="167802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ru-RU" sz="54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- 2023»</a:t>
            </a:r>
            <a:br>
              <a:rPr lang="ru-RU" sz="54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</a:br>
            <a:endParaRPr sz="5400" spc="-390" dirty="0">
              <a:solidFill>
                <a:srgbClr val="202020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21477" y="5098605"/>
            <a:ext cx="3967479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3200" b="1" spc="-80" dirty="0">
                <a:solidFill>
                  <a:schemeClr val="bg1"/>
                </a:solidFill>
                <a:latin typeface="Trebuchet MS" panose="020B0603020202020204" pitchFamily="34" charset="0"/>
                <a:cs typeface="Arial"/>
              </a:rPr>
              <a:t>Метапредметные результаты</a:t>
            </a:r>
            <a:endParaRPr lang="ru-RU" sz="3200" dirty="0">
              <a:solidFill>
                <a:schemeClr val="bg1"/>
              </a:solidFill>
              <a:latin typeface="Trebuchet MS" panose="020B0603020202020204" pitchFamily="34" charset="0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92092" y="6515100"/>
            <a:ext cx="3767803" cy="12305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13100"/>
              </a:lnSpc>
              <a:spcBef>
                <a:spcPts val="95"/>
              </a:spcBef>
            </a:pPr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  <a:cs typeface="Microsoft Sans Serif"/>
              </a:rPr>
              <a:t>В 2023 году будет организована работа 7 предметных групп</a:t>
            </a:r>
            <a:endParaRPr sz="2400" dirty="0">
              <a:solidFill>
                <a:schemeClr val="bg1"/>
              </a:solidFill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60260" y="5143500"/>
            <a:ext cx="3967479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3200" b="1" spc="-80" dirty="0">
                <a:solidFill>
                  <a:schemeClr val="bg1"/>
                </a:solidFill>
                <a:latin typeface="Trebuchet MS" panose="020B0603020202020204" pitchFamily="34" charset="0"/>
                <a:cs typeface="Arial"/>
              </a:rPr>
              <a:t>ФГОС ООО 2021/ ФГОС СОО 2022</a:t>
            </a:r>
            <a:endParaRPr sz="3200" dirty="0">
              <a:solidFill>
                <a:schemeClr val="bg1"/>
              </a:solidFill>
              <a:latin typeface="Trebuchet MS" panose="020B0603020202020204" pitchFamily="34" charset="0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999126" y="5098605"/>
            <a:ext cx="3967479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3200" b="1" spc="-80" dirty="0">
                <a:solidFill>
                  <a:schemeClr val="bg1"/>
                </a:solidFill>
                <a:latin typeface="Trebuchet MS" panose="020B0603020202020204" pitchFamily="34" charset="0"/>
                <a:cs typeface="Arial"/>
              </a:rPr>
              <a:t>Предметное содержание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016000" y="850927"/>
            <a:ext cx="63439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- 2022» </a:t>
            </a:r>
            <a:endParaRPr lang="ru-RU" sz="14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431532" y="835200"/>
            <a:ext cx="184046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14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ГАУ ДПО «ИРО ПК»</a:t>
            </a:r>
            <a:endParaRPr lang="ru-RU" sz="1400" dirty="0">
              <a:latin typeface="Bahnschrift SemiBold SemiConden" panose="020B0502040204020203" pitchFamily="34" charset="0"/>
              <a:cs typeface="Microsoft Sans Serif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921C81-E1B8-4E8F-8F4F-8A844DF64B84}"/>
              </a:ext>
            </a:extLst>
          </p:cNvPr>
          <p:cNvSpPr txBox="1"/>
          <p:nvPr/>
        </p:nvSpPr>
        <p:spPr>
          <a:xfrm>
            <a:off x="13219584" y="6515100"/>
            <a:ext cx="37078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В качестве материала для работы будет использовано предметное содержание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ECC51F-D04B-4378-9723-768AC0DD5678}"/>
              </a:ext>
            </a:extLst>
          </p:cNvPr>
          <p:cNvSpPr txBox="1"/>
          <p:nvPr/>
        </p:nvSpPr>
        <p:spPr>
          <a:xfrm>
            <a:off x="7158391" y="6515100"/>
            <a:ext cx="39674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rebuchet MS" panose="020B0603020202020204" pitchFamily="34" charset="0"/>
              </a:rPr>
              <a:t>Работа будет осуществляться в соответствии с обновлёнными ФГОС 000 и ФГОС С00 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CD8C3DA-6702-4451-9203-53EA73BB8107}"/>
              </a:ext>
            </a:extLst>
          </p:cNvPr>
          <p:cNvCxnSpPr/>
          <p:nvPr/>
        </p:nvCxnSpPr>
        <p:spPr>
          <a:xfrm>
            <a:off x="6194144" y="5143500"/>
            <a:ext cx="0" cy="3200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98CC468C-3991-487B-AFD2-C74049A18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3142" y="5212904"/>
            <a:ext cx="12193" cy="320677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30986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B3C4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9125746" y="5815803"/>
            <a:ext cx="40005" cy="1628139"/>
          </a:xfrm>
          <a:custGeom>
            <a:avLst/>
            <a:gdLst/>
            <a:ahLst/>
            <a:cxnLst/>
            <a:rect l="l" t="t" r="r" b="b"/>
            <a:pathLst>
              <a:path w="40004" h="1628140">
                <a:moveTo>
                  <a:pt x="39417" y="154"/>
                </a:moveTo>
                <a:lnTo>
                  <a:pt x="31432" y="1628047"/>
                </a:lnTo>
                <a:lnTo>
                  <a:pt x="0" y="1627893"/>
                </a:lnTo>
                <a:lnTo>
                  <a:pt x="7339" y="131726"/>
                </a:lnTo>
                <a:lnTo>
                  <a:pt x="7985" y="0"/>
                </a:lnTo>
                <a:lnTo>
                  <a:pt x="39417" y="154"/>
                </a:lnTo>
                <a:close/>
              </a:path>
            </a:pathLst>
          </a:custGeom>
          <a:solidFill>
            <a:srgbClr val="F5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895600" y="3715294"/>
            <a:ext cx="129540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  <a:latin typeface="Trebuchet MS" panose="020B0603020202020204" pitchFamily="34" charset="0"/>
              </a:rPr>
              <a:t>Повышение уровня профессионализма педагогов школ с низкими образовательными результатами. 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249071" y="2412334"/>
            <a:ext cx="775335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7200" spc="-459" dirty="0">
                <a:solidFill>
                  <a:srgbClr val="F5F5EF"/>
                </a:solidFill>
                <a:latin typeface="Bahnschrift SemiBold SemiConden" panose="020B0502040204020203" pitchFamily="34" charset="0"/>
              </a:rPr>
              <a:t>Цели</a:t>
            </a:r>
            <a:r>
              <a:rPr lang="ru-RU" sz="7200" spc="65" dirty="0">
                <a:solidFill>
                  <a:srgbClr val="F5F5EF"/>
                </a:solidFill>
                <a:latin typeface="Bahnschrift SemiBold SemiConden" panose="020B0502040204020203" pitchFamily="34" charset="0"/>
              </a:rPr>
              <a:t> </a:t>
            </a:r>
            <a:r>
              <a:rPr lang="ru-RU" sz="7200" spc="-540" dirty="0">
                <a:solidFill>
                  <a:srgbClr val="F5F5EF"/>
                </a:solidFill>
                <a:latin typeface="Bahnschrift SemiBold SemiConden" panose="020B0502040204020203" pitchFamily="34" charset="0"/>
              </a:rPr>
              <a:t>и</a:t>
            </a:r>
            <a:r>
              <a:rPr lang="ru-RU" sz="7200" spc="70" dirty="0">
                <a:solidFill>
                  <a:srgbClr val="F5F5EF"/>
                </a:solidFill>
                <a:latin typeface="Bahnschrift SemiBold SemiConden" panose="020B0502040204020203" pitchFamily="34" charset="0"/>
              </a:rPr>
              <a:t> </a:t>
            </a:r>
            <a:r>
              <a:rPr lang="ru-RU" sz="7200" spc="-415" dirty="0">
                <a:solidFill>
                  <a:srgbClr val="F5F5EF"/>
                </a:solidFill>
                <a:latin typeface="Bahnschrift SemiBold SemiConden" panose="020B0502040204020203" pitchFamily="34" charset="0"/>
              </a:rPr>
              <a:t>задачи проекта:</a:t>
            </a:r>
            <a:endParaRPr lang="ru-RU" sz="7200" dirty="0">
              <a:latin typeface="Bahnschrift SemiBold SemiConden" panose="020B0502040204020203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6000" y="850927"/>
            <a:ext cx="60706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spc="385" dirty="0">
                <a:solidFill>
                  <a:schemeClr val="bg1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- 2022» </a:t>
            </a:r>
            <a:endParaRPr lang="ru-RU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490340" y="840237"/>
            <a:ext cx="178166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145" dirty="0">
                <a:solidFill>
                  <a:schemeClr val="bg1"/>
                </a:solidFill>
                <a:latin typeface="Bahnschrift SemiBold SemiConden" panose="020B0502040204020203" pitchFamily="34" charset="0"/>
                <a:cs typeface="Microsoft Sans Serif"/>
              </a:rPr>
              <a:t>ГАУ ДПО «ИРО ПК»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  <a:cs typeface="Microsoft Sans Serif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3FAD2E-BAA5-4482-A2E7-81FF4042C44D}"/>
              </a:ext>
            </a:extLst>
          </p:cNvPr>
          <p:cNvSpPr txBox="1"/>
          <p:nvPr/>
        </p:nvSpPr>
        <p:spPr>
          <a:xfrm>
            <a:off x="1945007" y="5815803"/>
            <a:ext cx="676592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rebuchet MS" panose="020B0603020202020204" pitchFamily="34" charset="0"/>
              </a:rPr>
              <a:t>1. Повышение профессионального уровня </a:t>
            </a:r>
            <a:r>
              <a:rPr lang="ru-RU" sz="3200" spc="-80" dirty="0">
                <a:solidFill>
                  <a:schemeClr val="bg1"/>
                </a:solidFill>
                <a:latin typeface="Trebuchet MS" panose="020B0603020202020204" pitchFamily="34" charset="0"/>
                <a:cs typeface="Arial"/>
              </a:rPr>
              <a:t>педагогов  ШНОР</a:t>
            </a:r>
            <a:endParaRPr lang="ru-RU" sz="3200" dirty="0">
              <a:solidFill>
                <a:schemeClr val="bg1"/>
              </a:solidFill>
              <a:latin typeface="Trebuchet MS" panose="020B0603020202020204" pitchFamily="34" charset="0"/>
              <a:cs typeface="Arial"/>
            </a:endParaRPr>
          </a:p>
          <a:p>
            <a:r>
              <a:rPr lang="ru-RU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B99FC5-BAB1-45E8-B0CA-CE69FF319900}"/>
              </a:ext>
            </a:extLst>
          </p:cNvPr>
          <p:cNvSpPr txBox="1"/>
          <p:nvPr/>
        </p:nvSpPr>
        <p:spPr>
          <a:xfrm>
            <a:off x="9765826" y="5815803"/>
            <a:ext cx="75061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rebuchet MS" panose="020B0603020202020204" pitchFamily="34" charset="0"/>
              </a:rPr>
              <a:t>2. Повышение уровня готовности педагогов к работе по формированию  </a:t>
            </a:r>
            <a:r>
              <a:rPr lang="ru-RU" sz="3200" spc="-80" dirty="0">
                <a:solidFill>
                  <a:schemeClr val="bg1"/>
                </a:solidFill>
                <a:latin typeface="Trebuchet MS" panose="020B0603020202020204" pitchFamily="34" charset="0"/>
                <a:cs typeface="Arial"/>
              </a:rPr>
              <a:t>метапредметных результатов</a:t>
            </a:r>
            <a:endParaRPr lang="ru-RU" sz="32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4519" y="1617443"/>
            <a:ext cx="1279906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ru-RU" sz="6000" spc="-160" dirty="0">
                <a:solidFill>
                  <a:srgbClr val="202020"/>
                </a:solidFill>
                <a:latin typeface="Bahnschrift SemiBold SemiConden" panose="020B0502040204020203" pitchFamily="34" charset="0"/>
              </a:rPr>
              <a:t>Сетевые предметные группы.</a:t>
            </a:r>
            <a:endParaRPr lang="ru-RU" sz="6000" dirty="0">
              <a:latin typeface="Bahnschrift SemiBold SemiConden" panose="020B0502040204020203" pitchFamily="34" charset="0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16000" y="850930"/>
            <a:ext cx="56134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- 2022» </a:t>
            </a:r>
            <a:endParaRPr lang="ru-RU" sz="1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664456" y="883450"/>
            <a:ext cx="184046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14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ГАУ ДПО «ИРО ПК»</a:t>
            </a:r>
            <a:endParaRPr lang="ru-RU" sz="1400" dirty="0">
              <a:latin typeface="Bahnschrift SemiBold SemiConden" panose="020B0502040204020203" pitchFamily="34" charset="0"/>
              <a:cs typeface="Microsoft Sans Serif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146945" y="3892740"/>
            <a:ext cx="57150" cy="2360295"/>
          </a:xfrm>
          <a:custGeom>
            <a:avLst/>
            <a:gdLst/>
            <a:ahLst/>
            <a:cxnLst/>
            <a:rect l="l" t="t" r="r" b="b"/>
            <a:pathLst>
              <a:path w="57150" h="2360295">
                <a:moveTo>
                  <a:pt x="0" y="28779"/>
                </a:moveTo>
                <a:lnTo>
                  <a:pt x="2254" y="17605"/>
                </a:lnTo>
                <a:lnTo>
                  <a:pt x="8393" y="8454"/>
                </a:lnTo>
                <a:lnTo>
                  <a:pt x="17479" y="2270"/>
                </a:lnTo>
                <a:lnTo>
                  <a:pt x="28575" y="0"/>
                </a:lnTo>
                <a:lnTo>
                  <a:pt x="39670" y="2270"/>
                </a:lnTo>
                <a:lnTo>
                  <a:pt x="48756" y="8454"/>
                </a:lnTo>
                <a:lnTo>
                  <a:pt x="54895" y="17605"/>
                </a:lnTo>
                <a:lnTo>
                  <a:pt x="57150" y="28779"/>
                </a:lnTo>
                <a:lnTo>
                  <a:pt x="54895" y="39954"/>
                </a:lnTo>
                <a:lnTo>
                  <a:pt x="48756" y="49105"/>
                </a:lnTo>
                <a:lnTo>
                  <a:pt x="39670" y="55288"/>
                </a:lnTo>
                <a:lnTo>
                  <a:pt x="28575" y="57559"/>
                </a:lnTo>
                <a:lnTo>
                  <a:pt x="17479" y="55288"/>
                </a:lnTo>
                <a:lnTo>
                  <a:pt x="8393" y="49105"/>
                </a:lnTo>
                <a:lnTo>
                  <a:pt x="2254" y="39954"/>
                </a:lnTo>
                <a:lnTo>
                  <a:pt x="0" y="28779"/>
                </a:lnTo>
                <a:close/>
              </a:path>
              <a:path w="57150" h="2360295">
                <a:moveTo>
                  <a:pt x="0" y="143898"/>
                </a:moveTo>
                <a:lnTo>
                  <a:pt x="2254" y="132723"/>
                </a:lnTo>
                <a:lnTo>
                  <a:pt x="8393" y="123572"/>
                </a:lnTo>
                <a:lnTo>
                  <a:pt x="17479" y="117389"/>
                </a:lnTo>
                <a:lnTo>
                  <a:pt x="28575" y="115118"/>
                </a:lnTo>
                <a:lnTo>
                  <a:pt x="39670" y="117389"/>
                </a:lnTo>
                <a:lnTo>
                  <a:pt x="48756" y="123572"/>
                </a:lnTo>
                <a:lnTo>
                  <a:pt x="54895" y="132723"/>
                </a:lnTo>
                <a:lnTo>
                  <a:pt x="57150" y="143898"/>
                </a:lnTo>
                <a:lnTo>
                  <a:pt x="54895" y="155072"/>
                </a:lnTo>
                <a:lnTo>
                  <a:pt x="48756" y="164223"/>
                </a:lnTo>
                <a:lnTo>
                  <a:pt x="39670" y="170406"/>
                </a:lnTo>
                <a:lnTo>
                  <a:pt x="28575" y="172677"/>
                </a:lnTo>
                <a:lnTo>
                  <a:pt x="17479" y="170406"/>
                </a:lnTo>
                <a:lnTo>
                  <a:pt x="8393" y="164223"/>
                </a:lnTo>
                <a:lnTo>
                  <a:pt x="2254" y="155072"/>
                </a:lnTo>
                <a:lnTo>
                  <a:pt x="0" y="143898"/>
                </a:lnTo>
                <a:close/>
              </a:path>
              <a:path w="57150" h="2360295">
                <a:moveTo>
                  <a:pt x="0" y="259016"/>
                </a:moveTo>
                <a:lnTo>
                  <a:pt x="2254" y="247842"/>
                </a:lnTo>
                <a:lnTo>
                  <a:pt x="8393" y="238691"/>
                </a:lnTo>
                <a:lnTo>
                  <a:pt x="17479" y="232508"/>
                </a:lnTo>
                <a:lnTo>
                  <a:pt x="28575" y="230237"/>
                </a:lnTo>
                <a:lnTo>
                  <a:pt x="39670" y="232508"/>
                </a:lnTo>
                <a:lnTo>
                  <a:pt x="48756" y="238691"/>
                </a:lnTo>
                <a:lnTo>
                  <a:pt x="54895" y="247842"/>
                </a:lnTo>
                <a:lnTo>
                  <a:pt x="57150" y="259016"/>
                </a:lnTo>
                <a:lnTo>
                  <a:pt x="54895" y="270191"/>
                </a:lnTo>
                <a:lnTo>
                  <a:pt x="48756" y="279342"/>
                </a:lnTo>
                <a:lnTo>
                  <a:pt x="39670" y="285525"/>
                </a:lnTo>
                <a:lnTo>
                  <a:pt x="28575" y="287796"/>
                </a:lnTo>
                <a:lnTo>
                  <a:pt x="17479" y="285525"/>
                </a:lnTo>
                <a:lnTo>
                  <a:pt x="8393" y="279342"/>
                </a:lnTo>
                <a:lnTo>
                  <a:pt x="2254" y="270191"/>
                </a:lnTo>
                <a:lnTo>
                  <a:pt x="0" y="259016"/>
                </a:lnTo>
                <a:close/>
              </a:path>
              <a:path w="57150" h="2360295">
                <a:moveTo>
                  <a:pt x="0" y="374135"/>
                </a:moveTo>
                <a:lnTo>
                  <a:pt x="2254" y="362960"/>
                </a:lnTo>
                <a:lnTo>
                  <a:pt x="8393" y="353809"/>
                </a:lnTo>
                <a:lnTo>
                  <a:pt x="17479" y="347626"/>
                </a:lnTo>
                <a:lnTo>
                  <a:pt x="28575" y="345355"/>
                </a:lnTo>
                <a:lnTo>
                  <a:pt x="39670" y="347626"/>
                </a:lnTo>
                <a:lnTo>
                  <a:pt x="48756" y="353809"/>
                </a:lnTo>
                <a:lnTo>
                  <a:pt x="54895" y="362960"/>
                </a:lnTo>
                <a:lnTo>
                  <a:pt x="57150" y="374135"/>
                </a:lnTo>
                <a:lnTo>
                  <a:pt x="54895" y="385309"/>
                </a:lnTo>
                <a:lnTo>
                  <a:pt x="48756" y="394460"/>
                </a:lnTo>
                <a:lnTo>
                  <a:pt x="39670" y="400644"/>
                </a:lnTo>
                <a:lnTo>
                  <a:pt x="28575" y="402914"/>
                </a:lnTo>
                <a:lnTo>
                  <a:pt x="17479" y="400644"/>
                </a:lnTo>
                <a:lnTo>
                  <a:pt x="8393" y="394460"/>
                </a:lnTo>
                <a:lnTo>
                  <a:pt x="2254" y="385309"/>
                </a:lnTo>
                <a:lnTo>
                  <a:pt x="0" y="374135"/>
                </a:lnTo>
                <a:close/>
              </a:path>
              <a:path w="57150" h="2360295">
                <a:moveTo>
                  <a:pt x="0" y="489253"/>
                </a:moveTo>
                <a:lnTo>
                  <a:pt x="2254" y="478079"/>
                </a:lnTo>
                <a:lnTo>
                  <a:pt x="8393" y="468928"/>
                </a:lnTo>
                <a:lnTo>
                  <a:pt x="17479" y="462745"/>
                </a:lnTo>
                <a:lnTo>
                  <a:pt x="28575" y="460474"/>
                </a:lnTo>
                <a:lnTo>
                  <a:pt x="39670" y="462745"/>
                </a:lnTo>
                <a:lnTo>
                  <a:pt x="48756" y="468928"/>
                </a:lnTo>
                <a:lnTo>
                  <a:pt x="54895" y="478079"/>
                </a:lnTo>
                <a:lnTo>
                  <a:pt x="57150" y="489253"/>
                </a:lnTo>
                <a:lnTo>
                  <a:pt x="54895" y="500428"/>
                </a:lnTo>
                <a:lnTo>
                  <a:pt x="48756" y="509579"/>
                </a:lnTo>
                <a:lnTo>
                  <a:pt x="39670" y="515762"/>
                </a:lnTo>
                <a:lnTo>
                  <a:pt x="28575" y="518033"/>
                </a:lnTo>
                <a:lnTo>
                  <a:pt x="17479" y="515762"/>
                </a:lnTo>
                <a:lnTo>
                  <a:pt x="8393" y="509579"/>
                </a:lnTo>
                <a:lnTo>
                  <a:pt x="2254" y="500428"/>
                </a:lnTo>
                <a:lnTo>
                  <a:pt x="0" y="489253"/>
                </a:lnTo>
                <a:close/>
              </a:path>
              <a:path w="57150" h="2360295">
                <a:moveTo>
                  <a:pt x="0" y="604372"/>
                </a:moveTo>
                <a:lnTo>
                  <a:pt x="2254" y="593197"/>
                </a:lnTo>
                <a:lnTo>
                  <a:pt x="8393" y="584046"/>
                </a:lnTo>
                <a:lnTo>
                  <a:pt x="17479" y="577863"/>
                </a:lnTo>
                <a:lnTo>
                  <a:pt x="28575" y="575592"/>
                </a:lnTo>
                <a:lnTo>
                  <a:pt x="39670" y="577863"/>
                </a:lnTo>
                <a:lnTo>
                  <a:pt x="48756" y="584046"/>
                </a:lnTo>
                <a:lnTo>
                  <a:pt x="54895" y="593197"/>
                </a:lnTo>
                <a:lnTo>
                  <a:pt x="57150" y="604372"/>
                </a:lnTo>
                <a:lnTo>
                  <a:pt x="54895" y="615546"/>
                </a:lnTo>
                <a:lnTo>
                  <a:pt x="48756" y="624698"/>
                </a:lnTo>
                <a:lnTo>
                  <a:pt x="39670" y="630881"/>
                </a:lnTo>
                <a:lnTo>
                  <a:pt x="28575" y="633152"/>
                </a:lnTo>
                <a:lnTo>
                  <a:pt x="17479" y="630881"/>
                </a:lnTo>
                <a:lnTo>
                  <a:pt x="8393" y="624698"/>
                </a:lnTo>
                <a:lnTo>
                  <a:pt x="2254" y="615546"/>
                </a:lnTo>
                <a:lnTo>
                  <a:pt x="0" y="604372"/>
                </a:lnTo>
                <a:close/>
              </a:path>
              <a:path w="57150" h="2360295">
                <a:moveTo>
                  <a:pt x="0" y="719490"/>
                </a:moveTo>
                <a:lnTo>
                  <a:pt x="2254" y="708316"/>
                </a:lnTo>
                <a:lnTo>
                  <a:pt x="8393" y="699165"/>
                </a:lnTo>
                <a:lnTo>
                  <a:pt x="17479" y="692982"/>
                </a:lnTo>
                <a:lnTo>
                  <a:pt x="28575" y="690711"/>
                </a:lnTo>
                <a:lnTo>
                  <a:pt x="39670" y="692982"/>
                </a:lnTo>
                <a:lnTo>
                  <a:pt x="48756" y="699165"/>
                </a:lnTo>
                <a:lnTo>
                  <a:pt x="54895" y="708316"/>
                </a:lnTo>
                <a:lnTo>
                  <a:pt x="57150" y="719490"/>
                </a:lnTo>
                <a:lnTo>
                  <a:pt x="54895" y="730665"/>
                </a:lnTo>
                <a:lnTo>
                  <a:pt x="48756" y="739816"/>
                </a:lnTo>
                <a:lnTo>
                  <a:pt x="39670" y="745999"/>
                </a:lnTo>
                <a:lnTo>
                  <a:pt x="28575" y="748270"/>
                </a:lnTo>
                <a:lnTo>
                  <a:pt x="17479" y="745999"/>
                </a:lnTo>
                <a:lnTo>
                  <a:pt x="8393" y="739816"/>
                </a:lnTo>
                <a:lnTo>
                  <a:pt x="2254" y="730665"/>
                </a:lnTo>
                <a:lnTo>
                  <a:pt x="0" y="719490"/>
                </a:lnTo>
                <a:close/>
              </a:path>
              <a:path w="57150" h="2360295">
                <a:moveTo>
                  <a:pt x="0" y="834609"/>
                </a:moveTo>
                <a:lnTo>
                  <a:pt x="2254" y="823434"/>
                </a:lnTo>
                <a:lnTo>
                  <a:pt x="8393" y="814283"/>
                </a:lnTo>
                <a:lnTo>
                  <a:pt x="17479" y="808100"/>
                </a:lnTo>
                <a:lnTo>
                  <a:pt x="28575" y="805829"/>
                </a:lnTo>
                <a:lnTo>
                  <a:pt x="39670" y="808100"/>
                </a:lnTo>
                <a:lnTo>
                  <a:pt x="48756" y="814283"/>
                </a:lnTo>
                <a:lnTo>
                  <a:pt x="54895" y="823434"/>
                </a:lnTo>
                <a:lnTo>
                  <a:pt x="57150" y="834609"/>
                </a:lnTo>
                <a:lnTo>
                  <a:pt x="54895" y="845784"/>
                </a:lnTo>
                <a:lnTo>
                  <a:pt x="48756" y="854935"/>
                </a:lnTo>
                <a:lnTo>
                  <a:pt x="39670" y="861118"/>
                </a:lnTo>
                <a:lnTo>
                  <a:pt x="28575" y="863389"/>
                </a:lnTo>
                <a:lnTo>
                  <a:pt x="17479" y="861118"/>
                </a:lnTo>
                <a:lnTo>
                  <a:pt x="8393" y="854935"/>
                </a:lnTo>
                <a:lnTo>
                  <a:pt x="2254" y="845784"/>
                </a:lnTo>
                <a:lnTo>
                  <a:pt x="0" y="834609"/>
                </a:lnTo>
                <a:close/>
              </a:path>
              <a:path w="57150" h="2360295">
                <a:moveTo>
                  <a:pt x="0" y="949728"/>
                </a:moveTo>
                <a:lnTo>
                  <a:pt x="2254" y="938553"/>
                </a:lnTo>
                <a:lnTo>
                  <a:pt x="8393" y="929402"/>
                </a:lnTo>
                <a:lnTo>
                  <a:pt x="17479" y="923219"/>
                </a:lnTo>
                <a:lnTo>
                  <a:pt x="28575" y="920948"/>
                </a:lnTo>
                <a:lnTo>
                  <a:pt x="39670" y="923219"/>
                </a:lnTo>
                <a:lnTo>
                  <a:pt x="48756" y="929402"/>
                </a:lnTo>
                <a:lnTo>
                  <a:pt x="54895" y="938553"/>
                </a:lnTo>
                <a:lnTo>
                  <a:pt x="57150" y="949728"/>
                </a:lnTo>
                <a:lnTo>
                  <a:pt x="54895" y="960902"/>
                </a:lnTo>
                <a:lnTo>
                  <a:pt x="48756" y="970053"/>
                </a:lnTo>
                <a:lnTo>
                  <a:pt x="39670" y="976236"/>
                </a:lnTo>
                <a:lnTo>
                  <a:pt x="28575" y="978507"/>
                </a:lnTo>
                <a:lnTo>
                  <a:pt x="17479" y="976236"/>
                </a:lnTo>
                <a:lnTo>
                  <a:pt x="8393" y="970053"/>
                </a:lnTo>
                <a:lnTo>
                  <a:pt x="2254" y="960902"/>
                </a:lnTo>
                <a:lnTo>
                  <a:pt x="0" y="949728"/>
                </a:lnTo>
                <a:close/>
              </a:path>
              <a:path w="57150" h="2360295">
                <a:moveTo>
                  <a:pt x="0" y="1064846"/>
                </a:moveTo>
                <a:lnTo>
                  <a:pt x="2254" y="1053672"/>
                </a:lnTo>
                <a:lnTo>
                  <a:pt x="8393" y="1044521"/>
                </a:lnTo>
                <a:lnTo>
                  <a:pt x="17479" y="1038337"/>
                </a:lnTo>
                <a:lnTo>
                  <a:pt x="28575" y="1036067"/>
                </a:lnTo>
                <a:lnTo>
                  <a:pt x="39670" y="1038337"/>
                </a:lnTo>
                <a:lnTo>
                  <a:pt x="48756" y="1044521"/>
                </a:lnTo>
                <a:lnTo>
                  <a:pt x="54895" y="1053672"/>
                </a:lnTo>
                <a:lnTo>
                  <a:pt x="57150" y="1064846"/>
                </a:lnTo>
                <a:lnTo>
                  <a:pt x="54895" y="1076021"/>
                </a:lnTo>
                <a:lnTo>
                  <a:pt x="48756" y="1085172"/>
                </a:lnTo>
                <a:lnTo>
                  <a:pt x="39670" y="1091355"/>
                </a:lnTo>
                <a:lnTo>
                  <a:pt x="28575" y="1093626"/>
                </a:lnTo>
                <a:lnTo>
                  <a:pt x="17479" y="1091355"/>
                </a:lnTo>
                <a:lnTo>
                  <a:pt x="8393" y="1085172"/>
                </a:lnTo>
                <a:lnTo>
                  <a:pt x="2254" y="1076021"/>
                </a:lnTo>
                <a:lnTo>
                  <a:pt x="0" y="1064846"/>
                </a:lnTo>
                <a:close/>
              </a:path>
              <a:path w="57150" h="2360295">
                <a:moveTo>
                  <a:pt x="0" y="1179965"/>
                </a:moveTo>
                <a:lnTo>
                  <a:pt x="2254" y="1168790"/>
                </a:lnTo>
                <a:lnTo>
                  <a:pt x="8393" y="1159639"/>
                </a:lnTo>
                <a:lnTo>
                  <a:pt x="17479" y="1153456"/>
                </a:lnTo>
                <a:lnTo>
                  <a:pt x="28575" y="1151185"/>
                </a:lnTo>
                <a:lnTo>
                  <a:pt x="39670" y="1153456"/>
                </a:lnTo>
                <a:lnTo>
                  <a:pt x="48756" y="1159639"/>
                </a:lnTo>
                <a:lnTo>
                  <a:pt x="54895" y="1168790"/>
                </a:lnTo>
                <a:lnTo>
                  <a:pt x="57150" y="1179965"/>
                </a:lnTo>
                <a:lnTo>
                  <a:pt x="54895" y="1191139"/>
                </a:lnTo>
                <a:lnTo>
                  <a:pt x="48756" y="1200290"/>
                </a:lnTo>
                <a:lnTo>
                  <a:pt x="39670" y="1206473"/>
                </a:lnTo>
                <a:lnTo>
                  <a:pt x="28575" y="1208744"/>
                </a:lnTo>
                <a:lnTo>
                  <a:pt x="17479" y="1206473"/>
                </a:lnTo>
                <a:lnTo>
                  <a:pt x="8393" y="1200290"/>
                </a:lnTo>
                <a:lnTo>
                  <a:pt x="2254" y="1191139"/>
                </a:lnTo>
                <a:lnTo>
                  <a:pt x="0" y="1179965"/>
                </a:lnTo>
                <a:close/>
              </a:path>
              <a:path w="57150" h="2360295">
                <a:moveTo>
                  <a:pt x="0" y="1295083"/>
                </a:moveTo>
                <a:lnTo>
                  <a:pt x="2254" y="1283909"/>
                </a:lnTo>
                <a:lnTo>
                  <a:pt x="8393" y="1274758"/>
                </a:lnTo>
                <a:lnTo>
                  <a:pt x="17479" y="1268575"/>
                </a:lnTo>
                <a:lnTo>
                  <a:pt x="28575" y="1266304"/>
                </a:lnTo>
                <a:lnTo>
                  <a:pt x="39670" y="1268575"/>
                </a:lnTo>
                <a:lnTo>
                  <a:pt x="48756" y="1274758"/>
                </a:lnTo>
                <a:lnTo>
                  <a:pt x="54895" y="1283909"/>
                </a:lnTo>
                <a:lnTo>
                  <a:pt x="57150" y="1295083"/>
                </a:lnTo>
                <a:lnTo>
                  <a:pt x="54895" y="1306258"/>
                </a:lnTo>
                <a:lnTo>
                  <a:pt x="48756" y="1315409"/>
                </a:lnTo>
                <a:lnTo>
                  <a:pt x="39670" y="1321592"/>
                </a:lnTo>
                <a:lnTo>
                  <a:pt x="28575" y="1323863"/>
                </a:lnTo>
                <a:lnTo>
                  <a:pt x="17479" y="1321592"/>
                </a:lnTo>
                <a:lnTo>
                  <a:pt x="8393" y="1315409"/>
                </a:lnTo>
                <a:lnTo>
                  <a:pt x="2254" y="1306258"/>
                </a:lnTo>
                <a:lnTo>
                  <a:pt x="0" y="1295083"/>
                </a:lnTo>
                <a:close/>
              </a:path>
              <a:path w="57150" h="2360295">
                <a:moveTo>
                  <a:pt x="0" y="1410202"/>
                </a:moveTo>
                <a:lnTo>
                  <a:pt x="2254" y="1399027"/>
                </a:lnTo>
                <a:lnTo>
                  <a:pt x="8393" y="1389876"/>
                </a:lnTo>
                <a:lnTo>
                  <a:pt x="17479" y="1383693"/>
                </a:lnTo>
                <a:lnTo>
                  <a:pt x="28575" y="1381422"/>
                </a:lnTo>
                <a:lnTo>
                  <a:pt x="39670" y="1383693"/>
                </a:lnTo>
                <a:lnTo>
                  <a:pt x="48756" y="1389876"/>
                </a:lnTo>
                <a:lnTo>
                  <a:pt x="54895" y="1399027"/>
                </a:lnTo>
                <a:lnTo>
                  <a:pt x="57150" y="1410202"/>
                </a:lnTo>
                <a:lnTo>
                  <a:pt x="54895" y="1421376"/>
                </a:lnTo>
                <a:lnTo>
                  <a:pt x="48756" y="1430527"/>
                </a:lnTo>
                <a:lnTo>
                  <a:pt x="39670" y="1436711"/>
                </a:lnTo>
                <a:lnTo>
                  <a:pt x="28575" y="1438981"/>
                </a:lnTo>
                <a:lnTo>
                  <a:pt x="17479" y="1436711"/>
                </a:lnTo>
                <a:lnTo>
                  <a:pt x="8393" y="1430527"/>
                </a:lnTo>
                <a:lnTo>
                  <a:pt x="2254" y="1421376"/>
                </a:lnTo>
                <a:lnTo>
                  <a:pt x="0" y="1410202"/>
                </a:lnTo>
                <a:close/>
              </a:path>
              <a:path w="57150" h="2360295">
                <a:moveTo>
                  <a:pt x="0" y="1525320"/>
                </a:moveTo>
                <a:lnTo>
                  <a:pt x="2254" y="1514146"/>
                </a:lnTo>
                <a:lnTo>
                  <a:pt x="8393" y="1504995"/>
                </a:lnTo>
                <a:lnTo>
                  <a:pt x="17479" y="1498812"/>
                </a:lnTo>
                <a:lnTo>
                  <a:pt x="28575" y="1496541"/>
                </a:lnTo>
                <a:lnTo>
                  <a:pt x="39670" y="1498812"/>
                </a:lnTo>
                <a:lnTo>
                  <a:pt x="48756" y="1504995"/>
                </a:lnTo>
                <a:lnTo>
                  <a:pt x="54895" y="1514146"/>
                </a:lnTo>
                <a:lnTo>
                  <a:pt x="57150" y="1525320"/>
                </a:lnTo>
                <a:lnTo>
                  <a:pt x="54895" y="1536495"/>
                </a:lnTo>
                <a:lnTo>
                  <a:pt x="48756" y="1545646"/>
                </a:lnTo>
                <a:lnTo>
                  <a:pt x="39670" y="1551829"/>
                </a:lnTo>
                <a:lnTo>
                  <a:pt x="28575" y="1554100"/>
                </a:lnTo>
                <a:lnTo>
                  <a:pt x="17479" y="1551829"/>
                </a:lnTo>
                <a:lnTo>
                  <a:pt x="8393" y="1545646"/>
                </a:lnTo>
                <a:lnTo>
                  <a:pt x="2254" y="1536495"/>
                </a:lnTo>
                <a:lnTo>
                  <a:pt x="0" y="1525320"/>
                </a:lnTo>
                <a:close/>
              </a:path>
              <a:path w="57150" h="2360295">
                <a:moveTo>
                  <a:pt x="0" y="1640439"/>
                </a:moveTo>
                <a:lnTo>
                  <a:pt x="2254" y="1629264"/>
                </a:lnTo>
                <a:lnTo>
                  <a:pt x="8393" y="1620113"/>
                </a:lnTo>
                <a:lnTo>
                  <a:pt x="17479" y="1613930"/>
                </a:lnTo>
                <a:lnTo>
                  <a:pt x="28575" y="1611659"/>
                </a:lnTo>
                <a:lnTo>
                  <a:pt x="39670" y="1613930"/>
                </a:lnTo>
                <a:lnTo>
                  <a:pt x="48756" y="1620113"/>
                </a:lnTo>
                <a:lnTo>
                  <a:pt x="54895" y="1629264"/>
                </a:lnTo>
                <a:lnTo>
                  <a:pt x="57150" y="1640439"/>
                </a:lnTo>
                <a:lnTo>
                  <a:pt x="54895" y="1651613"/>
                </a:lnTo>
                <a:lnTo>
                  <a:pt x="48756" y="1660765"/>
                </a:lnTo>
                <a:lnTo>
                  <a:pt x="39670" y="1666948"/>
                </a:lnTo>
                <a:lnTo>
                  <a:pt x="28575" y="1669219"/>
                </a:lnTo>
                <a:lnTo>
                  <a:pt x="17479" y="1666948"/>
                </a:lnTo>
                <a:lnTo>
                  <a:pt x="8393" y="1660765"/>
                </a:lnTo>
                <a:lnTo>
                  <a:pt x="2254" y="1651613"/>
                </a:lnTo>
                <a:lnTo>
                  <a:pt x="0" y="1640439"/>
                </a:lnTo>
                <a:close/>
              </a:path>
              <a:path w="57150" h="2360295">
                <a:moveTo>
                  <a:pt x="0" y="1755557"/>
                </a:moveTo>
                <a:lnTo>
                  <a:pt x="2254" y="1744383"/>
                </a:lnTo>
                <a:lnTo>
                  <a:pt x="8393" y="1735232"/>
                </a:lnTo>
                <a:lnTo>
                  <a:pt x="17479" y="1729049"/>
                </a:lnTo>
                <a:lnTo>
                  <a:pt x="28575" y="1726778"/>
                </a:lnTo>
                <a:lnTo>
                  <a:pt x="39670" y="1729049"/>
                </a:lnTo>
                <a:lnTo>
                  <a:pt x="48756" y="1735232"/>
                </a:lnTo>
                <a:lnTo>
                  <a:pt x="54895" y="1744383"/>
                </a:lnTo>
                <a:lnTo>
                  <a:pt x="57150" y="1755557"/>
                </a:lnTo>
                <a:lnTo>
                  <a:pt x="54895" y="1766732"/>
                </a:lnTo>
                <a:lnTo>
                  <a:pt x="48756" y="1775883"/>
                </a:lnTo>
                <a:lnTo>
                  <a:pt x="39670" y="1782066"/>
                </a:lnTo>
                <a:lnTo>
                  <a:pt x="28575" y="1784337"/>
                </a:lnTo>
                <a:lnTo>
                  <a:pt x="17479" y="1782066"/>
                </a:lnTo>
                <a:lnTo>
                  <a:pt x="8393" y="1775883"/>
                </a:lnTo>
                <a:lnTo>
                  <a:pt x="2254" y="1766732"/>
                </a:lnTo>
                <a:lnTo>
                  <a:pt x="0" y="1755557"/>
                </a:lnTo>
                <a:close/>
              </a:path>
              <a:path w="57150" h="2360295">
                <a:moveTo>
                  <a:pt x="0" y="1870676"/>
                </a:moveTo>
                <a:lnTo>
                  <a:pt x="2254" y="1859501"/>
                </a:lnTo>
                <a:lnTo>
                  <a:pt x="8393" y="1850350"/>
                </a:lnTo>
                <a:lnTo>
                  <a:pt x="17479" y="1844167"/>
                </a:lnTo>
                <a:lnTo>
                  <a:pt x="28575" y="1841896"/>
                </a:lnTo>
                <a:lnTo>
                  <a:pt x="39670" y="1844167"/>
                </a:lnTo>
                <a:lnTo>
                  <a:pt x="48756" y="1850350"/>
                </a:lnTo>
                <a:lnTo>
                  <a:pt x="54895" y="1859501"/>
                </a:lnTo>
                <a:lnTo>
                  <a:pt x="57150" y="1870676"/>
                </a:lnTo>
                <a:lnTo>
                  <a:pt x="54895" y="1881851"/>
                </a:lnTo>
                <a:lnTo>
                  <a:pt x="48756" y="1891002"/>
                </a:lnTo>
                <a:lnTo>
                  <a:pt x="39670" y="1897185"/>
                </a:lnTo>
                <a:lnTo>
                  <a:pt x="28575" y="1899456"/>
                </a:lnTo>
                <a:lnTo>
                  <a:pt x="17479" y="1897185"/>
                </a:lnTo>
                <a:lnTo>
                  <a:pt x="8393" y="1891002"/>
                </a:lnTo>
                <a:lnTo>
                  <a:pt x="2254" y="1881851"/>
                </a:lnTo>
                <a:lnTo>
                  <a:pt x="0" y="1870676"/>
                </a:lnTo>
                <a:close/>
              </a:path>
              <a:path w="57150" h="2360295">
                <a:moveTo>
                  <a:pt x="0" y="1985795"/>
                </a:moveTo>
                <a:lnTo>
                  <a:pt x="2254" y="1974620"/>
                </a:lnTo>
                <a:lnTo>
                  <a:pt x="8393" y="1965469"/>
                </a:lnTo>
                <a:lnTo>
                  <a:pt x="17479" y="1959286"/>
                </a:lnTo>
                <a:lnTo>
                  <a:pt x="28575" y="1957015"/>
                </a:lnTo>
                <a:lnTo>
                  <a:pt x="39670" y="1959286"/>
                </a:lnTo>
                <a:lnTo>
                  <a:pt x="48756" y="1965469"/>
                </a:lnTo>
                <a:lnTo>
                  <a:pt x="54895" y="1974620"/>
                </a:lnTo>
                <a:lnTo>
                  <a:pt x="57150" y="1985795"/>
                </a:lnTo>
                <a:lnTo>
                  <a:pt x="54895" y="1996969"/>
                </a:lnTo>
                <a:lnTo>
                  <a:pt x="48756" y="2006120"/>
                </a:lnTo>
                <a:lnTo>
                  <a:pt x="39670" y="2012303"/>
                </a:lnTo>
                <a:lnTo>
                  <a:pt x="28575" y="2014574"/>
                </a:lnTo>
                <a:lnTo>
                  <a:pt x="17479" y="2012303"/>
                </a:lnTo>
                <a:lnTo>
                  <a:pt x="8393" y="2006120"/>
                </a:lnTo>
                <a:lnTo>
                  <a:pt x="2254" y="1996969"/>
                </a:lnTo>
                <a:lnTo>
                  <a:pt x="0" y="1985795"/>
                </a:lnTo>
                <a:close/>
              </a:path>
              <a:path w="57150" h="2360295">
                <a:moveTo>
                  <a:pt x="0" y="2100913"/>
                </a:moveTo>
                <a:lnTo>
                  <a:pt x="2254" y="2089739"/>
                </a:lnTo>
                <a:lnTo>
                  <a:pt x="8393" y="2080587"/>
                </a:lnTo>
                <a:lnTo>
                  <a:pt x="17479" y="2074404"/>
                </a:lnTo>
                <a:lnTo>
                  <a:pt x="28575" y="2072134"/>
                </a:lnTo>
                <a:lnTo>
                  <a:pt x="39670" y="2074404"/>
                </a:lnTo>
                <a:lnTo>
                  <a:pt x="48756" y="2080587"/>
                </a:lnTo>
                <a:lnTo>
                  <a:pt x="54895" y="2089739"/>
                </a:lnTo>
                <a:lnTo>
                  <a:pt x="57150" y="2100913"/>
                </a:lnTo>
                <a:lnTo>
                  <a:pt x="54895" y="2112088"/>
                </a:lnTo>
                <a:lnTo>
                  <a:pt x="48756" y="2121239"/>
                </a:lnTo>
                <a:lnTo>
                  <a:pt x="39670" y="2127422"/>
                </a:lnTo>
                <a:lnTo>
                  <a:pt x="28575" y="2129693"/>
                </a:lnTo>
                <a:lnTo>
                  <a:pt x="17479" y="2127422"/>
                </a:lnTo>
                <a:lnTo>
                  <a:pt x="8393" y="2121239"/>
                </a:lnTo>
                <a:lnTo>
                  <a:pt x="2254" y="2112088"/>
                </a:lnTo>
                <a:lnTo>
                  <a:pt x="0" y="2100913"/>
                </a:lnTo>
                <a:close/>
              </a:path>
              <a:path w="57150" h="2360295">
                <a:moveTo>
                  <a:pt x="0" y="2216032"/>
                </a:moveTo>
                <a:lnTo>
                  <a:pt x="2254" y="2204857"/>
                </a:lnTo>
                <a:lnTo>
                  <a:pt x="8393" y="2195706"/>
                </a:lnTo>
                <a:lnTo>
                  <a:pt x="17479" y="2189523"/>
                </a:lnTo>
                <a:lnTo>
                  <a:pt x="28575" y="2187252"/>
                </a:lnTo>
                <a:lnTo>
                  <a:pt x="39670" y="2189523"/>
                </a:lnTo>
                <a:lnTo>
                  <a:pt x="48756" y="2195706"/>
                </a:lnTo>
                <a:lnTo>
                  <a:pt x="54895" y="2204857"/>
                </a:lnTo>
                <a:lnTo>
                  <a:pt x="57150" y="2216032"/>
                </a:lnTo>
                <a:lnTo>
                  <a:pt x="54895" y="2227206"/>
                </a:lnTo>
                <a:lnTo>
                  <a:pt x="48756" y="2236357"/>
                </a:lnTo>
                <a:lnTo>
                  <a:pt x="39670" y="2242540"/>
                </a:lnTo>
                <a:lnTo>
                  <a:pt x="28575" y="2244811"/>
                </a:lnTo>
                <a:lnTo>
                  <a:pt x="17479" y="2242540"/>
                </a:lnTo>
                <a:lnTo>
                  <a:pt x="8393" y="2236357"/>
                </a:lnTo>
                <a:lnTo>
                  <a:pt x="2254" y="2227206"/>
                </a:lnTo>
                <a:lnTo>
                  <a:pt x="0" y="2216032"/>
                </a:lnTo>
                <a:close/>
              </a:path>
              <a:path w="57150" h="2360295">
                <a:moveTo>
                  <a:pt x="0" y="2331150"/>
                </a:moveTo>
                <a:lnTo>
                  <a:pt x="2254" y="2319976"/>
                </a:lnTo>
                <a:lnTo>
                  <a:pt x="8393" y="2310825"/>
                </a:lnTo>
                <a:lnTo>
                  <a:pt x="17479" y="2304641"/>
                </a:lnTo>
                <a:lnTo>
                  <a:pt x="28575" y="2302371"/>
                </a:lnTo>
                <a:lnTo>
                  <a:pt x="39670" y="2304641"/>
                </a:lnTo>
                <a:lnTo>
                  <a:pt x="48756" y="2310825"/>
                </a:lnTo>
                <a:lnTo>
                  <a:pt x="54895" y="2319976"/>
                </a:lnTo>
                <a:lnTo>
                  <a:pt x="57150" y="2331150"/>
                </a:lnTo>
                <a:lnTo>
                  <a:pt x="54895" y="2342325"/>
                </a:lnTo>
                <a:lnTo>
                  <a:pt x="48756" y="2351476"/>
                </a:lnTo>
                <a:lnTo>
                  <a:pt x="39670" y="2357659"/>
                </a:lnTo>
                <a:lnTo>
                  <a:pt x="28575" y="2359930"/>
                </a:lnTo>
                <a:lnTo>
                  <a:pt x="17479" y="2357659"/>
                </a:lnTo>
                <a:lnTo>
                  <a:pt x="8393" y="2351476"/>
                </a:lnTo>
                <a:lnTo>
                  <a:pt x="2254" y="2342325"/>
                </a:lnTo>
                <a:lnTo>
                  <a:pt x="0" y="2331150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46945" y="6316425"/>
            <a:ext cx="57150" cy="2360295"/>
          </a:xfrm>
          <a:custGeom>
            <a:avLst/>
            <a:gdLst/>
            <a:ahLst/>
            <a:cxnLst/>
            <a:rect l="l" t="t" r="r" b="b"/>
            <a:pathLst>
              <a:path w="57150" h="2360295">
                <a:moveTo>
                  <a:pt x="0" y="28779"/>
                </a:moveTo>
                <a:lnTo>
                  <a:pt x="2254" y="17605"/>
                </a:lnTo>
                <a:lnTo>
                  <a:pt x="8393" y="8454"/>
                </a:lnTo>
                <a:lnTo>
                  <a:pt x="17479" y="2270"/>
                </a:lnTo>
                <a:lnTo>
                  <a:pt x="28575" y="0"/>
                </a:lnTo>
                <a:lnTo>
                  <a:pt x="39670" y="2270"/>
                </a:lnTo>
                <a:lnTo>
                  <a:pt x="48756" y="8454"/>
                </a:lnTo>
                <a:lnTo>
                  <a:pt x="54895" y="17605"/>
                </a:lnTo>
                <a:lnTo>
                  <a:pt x="57150" y="28779"/>
                </a:lnTo>
                <a:lnTo>
                  <a:pt x="54895" y="39954"/>
                </a:lnTo>
                <a:lnTo>
                  <a:pt x="48756" y="49105"/>
                </a:lnTo>
                <a:lnTo>
                  <a:pt x="39670" y="55288"/>
                </a:lnTo>
                <a:lnTo>
                  <a:pt x="28575" y="57559"/>
                </a:lnTo>
                <a:lnTo>
                  <a:pt x="17479" y="55288"/>
                </a:lnTo>
                <a:lnTo>
                  <a:pt x="8393" y="49105"/>
                </a:lnTo>
                <a:lnTo>
                  <a:pt x="2254" y="39954"/>
                </a:lnTo>
                <a:lnTo>
                  <a:pt x="0" y="28779"/>
                </a:lnTo>
                <a:close/>
              </a:path>
              <a:path w="57150" h="2360295">
                <a:moveTo>
                  <a:pt x="0" y="143898"/>
                </a:moveTo>
                <a:lnTo>
                  <a:pt x="2254" y="132723"/>
                </a:lnTo>
                <a:lnTo>
                  <a:pt x="8393" y="123572"/>
                </a:lnTo>
                <a:lnTo>
                  <a:pt x="17479" y="117389"/>
                </a:lnTo>
                <a:lnTo>
                  <a:pt x="28575" y="115118"/>
                </a:lnTo>
                <a:lnTo>
                  <a:pt x="39670" y="117389"/>
                </a:lnTo>
                <a:lnTo>
                  <a:pt x="48756" y="123572"/>
                </a:lnTo>
                <a:lnTo>
                  <a:pt x="54895" y="132723"/>
                </a:lnTo>
                <a:lnTo>
                  <a:pt x="57150" y="143898"/>
                </a:lnTo>
                <a:lnTo>
                  <a:pt x="54895" y="155072"/>
                </a:lnTo>
                <a:lnTo>
                  <a:pt x="48756" y="164223"/>
                </a:lnTo>
                <a:lnTo>
                  <a:pt x="39670" y="170406"/>
                </a:lnTo>
                <a:lnTo>
                  <a:pt x="28575" y="172677"/>
                </a:lnTo>
                <a:lnTo>
                  <a:pt x="17479" y="170406"/>
                </a:lnTo>
                <a:lnTo>
                  <a:pt x="8393" y="164223"/>
                </a:lnTo>
                <a:lnTo>
                  <a:pt x="2254" y="155072"/>
                </a:lnTo>
                <a:lnTo>
                  <a:pt x="0" y="143898"/>
                </a:lnTo>
                <a:close/>
              </a:path>
              <a:path w="57150" h="2360295">
                <a:moveTo>
                  <a:pt x="0" y="259016"/>
                </a:moveTo>
                <a:lnTo>
                  <a:pt x="2254" y="247842"/>
                </a:lnTo>
                <a:lnTo>
                  <a:pt x="8393" y="238691"/>
                </a:lnTo>
                <a:lnTo>
                  <a:pt x="17479" y="232508"/>
                </a:lnTo>
                <a:lnTo>
                  <a:pt x="28575" y="230237"/>
                </a:lnTo>
                <a:lnTo>
                  <a:pt x="39670" y="232508"/>
                </a:lnTo>
                <a:lnTo>
                  <a:pt x="48756" y="238691"/>
                </a:lnTo>
                <a:lnTo>
                  <a:pt x="54895" y="247842"/>
                </a:lnTo>
                <a:lnTo>
                  <a:pt x="57150" y="259016"/>
                </a:lnTo>
                <a:lnTo>
                  <a:pt x="54895" y="270191"/>
                </a:lnTo>
                <a:lnTo>
                  <a:pt x="48756" y="279342"/>
                </a:lnTo>
                <a:lnTo>
                  <a:pt x="39670" y="285525"/>
                </a:lnTo>
                <a:lnTo>
                  <a:pt x="28575" y="287796"/>
                </a:lnTo>
                <a:lnTo>
                  <a:pt x="17479" y="285525"/>
                </a:lnTo>
                <a:lnTo>
                  <a:pt x="8393" y="279342"/>
                </a:lnTo>
                <a:lnTo>
                  <a:pt x="2254" y="270191"/>
                </a:lnTo>
                <a:lnTo>
                  <a:pt x="0" y="259016"/>
                </a:lnTo>
                <a:close/>
              </a:path>
              <a:path w="57150" h="2360295">
                <a:moveTo>
                  <a:pt x="0" y="374135"/>
                </a:moveTo>
                <a:lnTo>
                  <a:pt x="2254" y="362960"/>
                </a:lnTo>
                <a:lnTo>
                  <a:pt x="8393" y="353809"/>
                </a:lnTo>
                <a:lnTo>
                  <a:pt x="17479" y="347626"/>
                </a:lnTo>
                <a:lnTo>
                  <a:pt x="28575" y="345355"/>
                </a:lnTo>
                <a:lnTo>
                  <a:pt x="39670" y="347626"/>
                </a:lnTo>
                <a:lnTo>
                  <a:pt x="48756" y="353809"/>
                </a:lnTo>
                <a:lnTo>
                  <a:pt x="54895" y="362960"/>
                </a:lnTo>
                <a:lnTo>
                  <a:pt x="57150" y="374135"/>
                </a:lnTo>
                <a:lnTo>
                  <a:pt x="54895" y="385309"/>
                </a:lnTo>
                <a:lnTo>
                  <a:pt x="48756" y="394460"/>
                </a:lnTo>
                <a:lnTo>
                  <a:pt x="39670" y="400644"/>
                </a:lnTo>
                <a:lnTo>
                  <a:pt x="28575" y="402914"/>
                </a:lnTo>
                <a:lnTo>
                  <a:pt x="17479" y="400644"/>
                </a:lnTo>
                <a:lnTo>
                  <a:pt x="8393" y="394460"/>
                </a:lnTo>
                <a:lnTo>
                  <a:pt x="2254" y="385309"/>
                </a:lnTo>
                <a:lnTo>
                  <a:pt x="0" y="374135"/>
                </a:lnTo>
                <a:close/>
              </a:path>
              <a:path w="57150" h="2360295">
                <a:moveTo>
                  <a:pt x="0" y="489253"/>
                </a:moveTo>
                <a:lnTo>
                  <a:pt x="2254" y="478079"/>
                </a:lnTo>
                <a:lnTo>
                  <a:pt x="8393" y="468928"/>
                </a:lnTo>
                <a:lnTo>
                  <a:pt x="17479" y="462745"/>
                </a:lnTo>
                <a:lnTo>
                  <a:pt x="28575" y="460474"/>
                </a:lnTo>
                <a:lnTo>
                  <a:pt x="39670" y="462745"/>
                </a:lnTo>
                <a:lnTo>
                  <a:pt x="48756" y="468928"/>
                </a:lnTo>
                <a:lnTo>
                  <a:pt x="54895" y="478079"/>
                </a:lnTo>
                <a:lnTo>
                  <a:pt x="57150" y="489253"/>
                </a:lnTo>
                <a:lnTo>
                  <a:pt x="54895" y="500428"/>
                </a:lnTo>
                <a:lnTo>
                  <a:pt x="48756" y="509579"/>
                </a:lnTo>
                <a:lnTo>
                  <a:pt x="39670" y="515762"/>
                </a:lnTo>
                <a:lnTo>
                  <a:pt x="28575" y="518033"/>
                </a:lnTo>
                <a:lnTo>
                  <a:pt x="17479" y="515762"/>
                </a:lnTo>
                <a:lnTo>
                  <a:pt x="8393" y="509579"/>
                </a:lnTo>
                <a:lnTo>
                  <a:pt x="2254" y="500428"/>
                </a:lnTo>
                <a:lnTo>
                  <a:pt x="0" y="489253"/>
                </a:lnTo>
                <a:close/>
              </a:path>
              <a:path w="57150" h="2360295">
                <a:moveTo>
                  <a:pt x="0" y="604372"/>
                </a:moveTo>
                <a:lnTo>
                  <a:pt x="2254" y="593197"/>
                </a:lnTo>
                <a:lnTo>
                  <a:pt x="8393" y="584046"/>
                </a:lnTo>
                <a:lnTo>
                  <a:pt x="17479" y="577863"/>
                </a:lnTo>
                <a:lnTo>
                  <a:pt x="28575" y="575592"/>
                </a:lnTo>
                <a:lnTo>
                  <a:pt x="39670" y="577863"/>
                </a:lnTo>
                <a:lnTo>
                  <a:pt x="48756" y="584046"/>
                </a:lnTo>
                <a:lnTo>
                  <a:pt x="54895" y="593197"/>
                </a:lnTo>
                <a:lnTo>
                  <a:pt x="57150" y="604372"/>
                </a:lnTo>
                <a:lnTo>
                  <a:pt x="54895" y="615546"/>
                </a:lnTo>
                <a:lnTo>
                  <a:pt x="48756" y="624698"/>
                </a:lnTo>
                <a:lnTo>
                  <a:pt x="39670" y="630881"/>
                </a:lnTo>
                <a:lnTo>
                  <a:pt x="28575" y="633152"/>
                </a:lnTo>
                <a:lnTo>
                  <a:pt x="17479" y="630881"/>
                </a:lnTo>
                <a:lnTo>
                  <a:pt x="8393" y="624698"/>
                </a:lnTo>
                <a:lnTo>
                  <a:pt x="2254" y="615546"/>
                </a:lnTo>
                <a:lnTo>
                  <a:pt x="0" y="604372"/>
                </a:lnTo>
                <a:close/>
              </a:path>
              <a:path w="57150" h="2360295">
                <a:moveTo>
                  <a:pt x="0" y="719490"/>
                </a:moveTo>
                <a:lnTo>
                  <a:pt x="2254" y="708316"/>
                </a:lnTo>
                <a:lnTo>
                  <a:pt x="8393" y="699165"/>
                </a:lnTo>
                <a:lnTo>
                  <a:pt x="17479" y="692982"/>
                </a:lnTo>
                <a:lnTo>
                  <a:pt x="28575" y="690711"/>
                </a:lnTo>
                <a:lnTo>
                  <a:pt x="39670" y="692982"/>
                </a:lnTo>
                <a:lnTo>
                  <a:pt x="48756" y="699165"/>
                </a:lnTo>
                <a:lnTo>
                  <a:pt x="54895" y="708316"/>
                </a:lnTo>
                <a:lnTo>
                  <a:pt x="57150" y="719490"/>
                </a:lnTo>
                <a:lnTo>
                  <a:pt x="54895" y="730665"/>
                </a:lnTo>
                <a:lnTo>
                  <a:pt x="48756" y="739816"/>
                </a:lnTo>
                <a:lnTo>
                  <a:pt x="39670" y="745999"/>
                </a:lnTo>
                <a:lnTo>
                  <a:pt x="28575" y="748270"/>
                </a:lnTo>
                <a:lnTo>
                  <a:pt x="17479" y="745999"/>
                </a:lnTo>
                <a:lnTo>
                  <a:pt x="8393" y="739816"/>
                </a:lnTo>
                <a:lnTo>
                  <a:pt x="2254" y="730665"/>
                </a:lnTo>
                <a:lnTo>
                  <a:pt x="0" y="719490"/>
                </a:lnTo>
                <a:close/>
              </a:path>
              <a:path w="57150" h="2360295">
                <a:moveTo>
                  <a:pt x="0" y="834609"/>
                </a:moveTo>
                <a:lnTo>
                  <a:pt x="2254" y="823434"/>
                </a:lnTo>
                <a:lnTo>
                  <a:pt x="8393" y="814283"/>
                </a:lnTo>
                <a:lnTo>
                  <a:pt x="17479" y="808100"/>
                </a:lnTo>
                <a:lnTo>
                  <a:pt x="28575" y="805829"/>
                </a:lnTo>
                <a:lnTo>
                  <a:pt x="39670" y="808100"/>
                </a:lnTo>
                <a:lnTo>
                  <a:pt x="48756" y="814283"/>
                </a:lnTo>
                <a:lnTo>
                  <a:pt x="54895" y="823434"/>
                </a:lnTo>
                <a:lnTo>
                  <a:pt x="57150" y="834609"/>
                </a:lnTo>
                <a:lnTo>
                  <a:pt x="54895" y="845784"/>
                </a:lnTo>
                <a:lnTo>
                  <a:pt x="48756" y="854935"/>
                </a:lnTo>
                <a:lnTo>
                  <a:pt x="39670" y="861118"/>
                </a:lnTo>
                <a:lnTo>
                  <a:pt x="28575" y="863389"/>
                </a:lnTo>
                <a:lnTo>
                  <a:pt x="17479" y="861118"/>
                </a:lnTo>
                <a:lnTo>
                  <a:pt x="8393" y="854935"/>
                </a:lnTo>
                <a:lnTo>
                  <a:pt x="2254" y="845784"/>
                </a:lnTo>
                <a:lnTo>
                  <a:pt x="0" y="834609"/>
                </a:lnTo>
                <a:close/>
              </a:path>
              <a:path w="57150" h="2360295">
                <a:moveTo>
                  <a:pt x="0" y="949728"/>
                </a:moveTo>
                <a:lnTo>
                  <a:pt x="2254" y="938553"/>
                </a:lnTo>
                <a:lnTo>
                  <a:pt x="8393" y="929402"/>
                </a:lnTo>
                <a:lnTo>
                  <a:pt x="17479" y="923219"/>
                </a:lnTo>
                <a:lnTo>
                  <a:pt x="28575" y="920948"/>
                </a:lnTo>
                <a:lnTo>
                  <a:pt x="39670" y="923219"/>
                </a:lnTo>
                <a:lnTo>
                  <a:pt x="48756" y="929402"/>
                </a:lnTo>
                <a:lnTo>
                  <a:pt x="54895" y="938553"/>
                </a:lnTo>
                <a:lnTo>
                  <a:pt x="57150" y="949728"/>
                </a:lnTo>
                <a:lnTo>
                  <a:pt x="54895" y="960902"/>
                </a:lnTo>
                <a:lnTo>
                  <a:pt x="48756" y="970053"/>
                </a:lnTo>
                <a:lnTo>
                  <a:pt x="39670" y="976236"/>
                </a:lnTo>
                <a:lnTo>
                  <a:pt x="28575" y="978507"/>
                </a:lnTo>
                <a:lnTo>
                  <a:pt x="17479" y="976236"/>
                </a:lnTo>
                <a:lnTo>
                  <a:pt x="8393" y="970053"/>
                </a:lnTo>
                <a:lnTo>
                  <a:pt x="2254" y="960902"/>
                </a:lnTo>
                <a:lnTo>
                  <a:pt x="0" y="949728"/>
                </a:lnTo>
                <a:close/>
              </a:path>
              <a:path w="57150" h="2360295">
                <a:moveTo>
                  <a:pt x="0" y="1064846"/>
                </a:moveTo>
                <a:lnTo>
                  <a:pt x="2254" y="1053672"/>
                </a:lnTo>
                <a:lnTo>
                  <a:pt x="8393" y="1044521"/>
                </a:lnTo>
                <a:lnTo>
                  <a:pt x="17479" y="1038337"/>
                </a:lnTo>
                <a:lnTo>
                  <a:pt x="28575" y="1036067"/>
                </a:lnTo>
                <a:lnTo>
                  <a:pt x="39670" y="1038337"/>
                </a:lnTo>
                <a:lnTo>
                  <a:pt x="48756" y="1044521"/>
                </a:lnTo>
                <a:lnTo>
                  <a:pt x="54895" y="1053672"/>
                </a:lnTo>
                <a:lnTo>
                  <a:pt x="57150" y="1064846"/>
                </a:lnTo>
                <a:lnTo>
                  <a:pt x="54895" y="1076021"/>
                </a:lnTo>
                <a:lnTo>
                  <a:pt x="48756" y="1085172"/>
                </a:lnTo>
                <a:lnTo>
                  <a:pt x="39670" y="1091355"/>
                </a:lnTo>
                <a:lnTo>
                  <a:pt x="28575" y="1093626"/>
                </a:lnTo>
                <a:lnTo>
                  <a:pt x="17479" y="1091355"/>
                </a:lnTo>
                <a:lnTo>
                  <a:pt x="8393" y="1085172"/>
                </a:lnTo>
                <a:lnTo>
                  <a:pt x="2254" y="1076021"/>
                </a:lnTo>
                <a:lnTo>
                  <a:pt x="0" y="1064846"/>
                </a:lnTo>
                <a:close/>
              </a:path>
              <a:path w="57150" h="2360295">
                <a:moveTo>
                  <a:pt x="0" y="1179965"/>
                </a:moveTo>
                <a:lnTo>
                  <a:pt x="2254" y="1168790"/>
                </a:lnTo>
                <a:lnTo>
                  <a:pt x="8393" y="1159639"/>
                </a:lnTo>
                <a:lnTo>
                  <a:pt x="17479" y="1153456"/>
                </a:lnTo>
                <a:lnTo>
                  <a:pt x="28575" y="1151185"/>
                </a:lnTo>
                <a:lnTo>
                  <a:pt x="39670" y="1153456"/>
                </a:lnTo>
                <a:lnTo>
                  <a:pt x="48756" y="1159639"/>
                </a:lnTo>
                <a:lnTo>
                  <a:pt x="54895" y="1168790"/>
                </a:lnTo>
                <a:lnTo>
                  <a:pt x="57150" y="1179965"/>
                </a:lnTo>
                <a:lnTo>
                  <a:pt x="54895" y="1191139"/>
                </a:lnTo>
                <a:lnTo>
                  <a:pt x="48756" y="1200290"/>
                </a:lnTo>
                <a:lnTo>
                  <a:pt x="39670" y="1206473"/>
                </a:lnTo>
                <a:lnTo>
                  <a:pt x="28575" y="1208744"/>
                </a:lnTo>
                <a:lnTo>
                  <a:pt x="17479" y="1206473"/>
                </a:lnTo>
                <a:lnTo>
                  <a:pt x="8393" y="1200290"/>
                </a:lnTo>
                <a:lnTo>
                  <a:pt x="2254" y="1191139"/>
                </a:lnTo>
                <a:lnTo>
                  <a:pt x="0" y="1179965"/>
                </a:lnTo>
                <a:close/>
              </a:path>
              <a:path w="57150" h="2360295">
                <a:moveTo>
                  <a:pt x="0" y="1295083"/>
                </a:moveTo>
                <a:lnTo>
                  <a:pt x="2254" y="1283909"/>
                </a:lnTo>
                <a:lnTo>
                  <a:pt x="8393" y="1274758"/>
                </a:lnTo>
                <a:lnTo>
                  <a:pt x="17479" y="1268575"/>
                </a:lnTo>
                <a:lnTo>
                  <a:pt x="28575" y="1266304"/>
                </a:lnTo>
                <a:lnTo>
                  <a:pt x="39670" y="1268575"/>
                </a:lnTo>
                <a:lnTo>
                  <a:pt x="48756" y="1274758"/>
                </a:lnTo>
                <a:lnTo>
                  <a:pt x="54895" y="1283909"/>
                </a:lnTo>
                <a:lnTo>
                  <a:pt x="57150" y="1295083"/>
                </a:lnTo>
                <a:lnTo>
                  <a:pt x="54895" y="1306258"/>
                </a:lnTo>
                <a:lnTo>
                  <a:pt x="48756" y="1315409"/>
                </a:lnTo>
                <a:lnTo>
                  <a:pt x="39670" y="1321592"/>
                </a:lnTo>
                <a:lnTo>
                  <a:pt x="28575" y="1323863"/>
                </a:lnTo>
                <a:lnTo>
                  <a:pt x="17479" y="1321592"/>
                </a:lnTo>
                <a:lnTo>
                  <a:pt x="8393" y="1315409"/>
                </a:lnTo>
                <a:lnTo>
                  <a:pt x="2254" y="1306258"/>
                </a:lnTo>
                <a:lnTo>
                  <a:pt x="0" y="1295083"/>
                </a:lnTo>
                <a:close/>
              </a:path>
              <a:path w="57150" h="2360295">
                <a:moveTo>
                  <a:pt x="0" y="1410202"/>
                </a:moveTo>
                <a:lnTo>
                  <a:pt x="2254" y="1399027"/>
                </a:lnTo>
                <a:lnTo>
                  <a:pt x="8393" y="1389876"/>
                </a:lnTo>
                <a:lnTo>
                  <a:pt x="17479" y="1383693"/>
                </a:lnTo>
                <a:lnTo>
                  <a:pt x="28575" y="1381422"/>
                </a:lnTo>
                <a:lnTo>
                  <a:pt x="39670" y="1383693"/>
                </a:lnTo>
                <a:lnTo>
                  <a:pt x="48756" y="1389876"/>
                </a:lnTo>
                <a:lnTo>
                  <a:pt x="54895" y="1399027"/>
                </a:lnTo>
                <a:lnTo>
                  <a:pt x="57150" y="1410202"/>
                </a:lnTo>
                <a:lnTo>
                  <a:pt x="54895" y="1421376"/>
                </a:lnTo>
                <a:lnTo>
                  <a:pt x="48756" y="1430527"/>
                </a:lnTo>
                <a:lnTo>
                  <a:pt x="39670" y="1436711"/>
                </a:lnTo>
                <a:lnTo>
                  <a:pt x="28575" y="1438981"/>
                </a:lnTo>
                <a:lnTo>
                  <a:pt x="17479" y="1436711"/>
                </a:lnTo>
                <a:lnTo>
                  <a:pt x="8393" y="1430527"/>
                </a:lnTo>
                <a:lnTo>
                  <a:pt x="2254" y="1421376"/>
                </a:lnTo>
                <a:lnTo>
                  <a:pt x="0" y="1410202"/>
                </a:lnTo>
                <a:close/>
              </a:path>
              <a:path w="57150" h="2360295">
                <a:moveTo>
                  <a:pt x="0" y="1525320"/>
                </a:moveTo>
                <a:lnTo>
                  <a:pt x="2254" y="1514146"/>
                </a:lnTo>
                <a:lnTo>
                  <a:pt x="8393" y="1504995"/>
                </a:lnTo>
                <a:lnTo>
                  <a:pt x="17479" y="1498812"/>
                </a:lnTo>
                <a:lnTo>
                  <a:pt x="28575" y="1496541"/>
                </a:lnTo>
                <a:lnTo>
                  <a:pt x="39670" y="1498812"/>
                </a:lnTo>
                <a:lnTo>
                  <a:pt x="48756" y="1504995"/>
                </a:lnTo>
                <a:lnTo>
                  <a:pt x="54895" y="1514146"/>
                </a:lnTo>
                <a:lnTo>
                  <a:pt x="57150" y="1525320"/>
                </a:lnTo>
                <a:lnTo>
                  <a:pt x="54895" y="1536495"/>
                </a:lnTo>
                <a:lnTo>
                  <a:pt x="48756" y="1545646"/>
                </a:lnTo>
                <a:lnTo>
                  <a:pt x="39670" y="1551829"/>
                </a:lnTo>
                <a:lnTo>
                  <a:pt x="28575" y="1554100"/>
                </a:lnTo>
                <a:lnTo>
                  <a:pt x="17479" y="1551829"/>
                </a:lnTo>
                <a:lnTo>
                  <a:pt x="8393" y="1545646"/>
                </a:lnTo>
                <a:lnTo>
                  <a:pt x="2254" y="1536495"/>
                </a:lnTo>
                <a:lnTo>
                  <a:pt x="0" y="1525320"/>
                </a:lnTo>
                <a:close/>
              </a:path>
              <a:path w="57150" h="2360295">
                <a:moveTo>
                  <a:pt x="0" y="1640439"/>
                </a:moveTo>
                <a:lnTo>
                  <a:pt x="2254" y="1629264"/>
                </a:lnTo>
                <a:lnTo>
                  <a:pt x="8393" y="1620113"/>
                </a:lnTo>
                <a:lnTo>
                  <a:pt x="17479" y="1613930"/>
                </a:lnTo>
                <a:lnTo>
                  <a:pt x="28575" y="1611659"/>
                </a:lnTo>
                <a:lnTo>
                  <a:pt x="39670" y="1613930"/>
                </a:lnTo>
                <a:lnTo>
                  <a:pt x="48756" y="1620113"/>
                </a:lnTo>
                <a:lnTo>
                  <a:pt x="54895" y="1629264"/>
                </a:lnTo>
                <a:lnTo>
                  <a:pt x="57150" y="1640439"/>
                </a:lnTo>
                <a:lnTo>
                  <a:pt x="54895" y="1651613"/>
                </a:lnTo>
                <a:lnTo>
                  <a:pt x="48756" y="1660765"/>
                </a:lnTo>
                <a:lnTo>
                  <a:pt x="39670" y="1666948"/>
                </a:lnTo>
                <a:lnTo>
                  <a:pt x="28575" y="1669219"/>
                </a:lnTo>
                <a:lnTo>
                  <a:pt x="17479" y="1666948"/>
                </a:lnTo>
                <a:lnTo>
                  <a:pt x="8393" y="1660765"/>
                </a:lnTo>
                <a:lnTo>
                  <a:pt x="2254" y="1651613"/>
                </a:lnTo>
                <a:lnTo>
                  <a:pt x="0" y="1640439"/>
                </a:lnTo>
                <a:close/>
              </a:path>
              <a:path w="57150" h="2360295">
                <a:moveTo>
                  <a:pt x="0" y="1755557"/>
                </a:moveTo>
                <a:lnTo>
                  <a:pt x="2254" y="1744383"/>
                </a:lnTo>
                <a:lnTo>
                  <a:pt x="8393" y="1735232"/>
                </a:lnTo>
                <a:lnTo>
                  <a:pt x="17479" y="1729049"/>
                </a:lnTo>
                <a:lnTo>
                  <a:pt x="28575" y="1726778"/>
                </a:lnTo>
                <a:lnTo>
                  <a:pt x="39670" y="1729049"/>
                </a:lnTo>
                <a:lnTo>
                  <a:pt x="48756" y="1735232"/>
                </a:lnTo>
                <a:lnTo>
                  <a:pt x="54895" y="1744383"/>
                </a:lnTo>
                <a:lnTo>
                  <a:pt x="57150" y="1755557"/>
                </a:lnTo>
                <a:lnTo>
                  <a:pt x="54895" y="1766732"/>
                </a:lnTo>
                <a:lnTo>
                  <a:pt x="48756" y="1775883"/>
                </a:lnTo>
                <a:lnTo>
                  <a:pt x="39670" y="1782066"/>
                </a:lnTo>
                <a:lnTo>
                  <a:pt x="28575" y="1784337"/>
                </a:lnTo>
                <a:lnTo>
                  <a:pt x="17479" y="1782066"/>
                </a:lnTo>
                <a:lnTo>
                  <a:pt x="8393" y="1775883"/>
                </a:lnTo>
                <a:lnTo>
                  <a:pt x="2254" y="1766732"/>
                </a:lnTo>
                <a:lnTo>
                  <a:pt x="0" y="1755557"/>
                </a:lnTo>
                <a:close/>
              </a:path>
              <a:path w="57150" h="2360295">
                <a:moveTo>
                  <a:pt x="0" y="1870676"/>
                </a:moveTo>
                <a:lnTo>
                  <a:pt x="2254" y="1859501"/>
                </a:lnTo>
                <a:lnTo>
                  <a:pt x="8393" y="1850350"/>
                </a:lnTo>
                <a:lnTo>
                  <a:pt x="17479" y="1844167"/>
                </a:lnTo>
                <a:lnTo>
                  <a:pt x="28575" y="1841896"/>
                </a:lnTo>
                <a:lnTo>
                  <a:pt x="39670" y="1844167"/>
                </a:lnTo>
                <a:lnTo>
                  <a:pt x="48756" y="1850350"/>
                </a:lnTo>
                <a:lnTo>
                  <a:pt x="54895" y="1859501"/>
                </a:lnTo>
                <a:lnTo>
                  <a:pt x="57150" y="1870676"/>
                </a:lnTo>
                <a:lnTo>
                  <a:pt x="54895" y="1881851"/>
                </a:lnTo>
                <a:lnTo>
                  <a:pt x="48756" y="1891002"/>
                </a:lnTo>
                <a:lnTo>
                  <a:pt x="39670" y="1897185"/>
                </a:lnTo>
                <a:lnTo>
                  <a:pt x="28575" y="1899456"/>
                </a:lnTo>
                <a:lnTo>
                  <a:pt x="17479" y="1897185"/>
                </a:lnTo>
                <a:lnTo>
                  <a:pt x="8393" y="1891002"/>
                </a:lnTo>
                <a:lnTo>
                  <a:pt x="2254" y="1881851"/>
                </a:lnTo>
                <a:lnTo>
                  <a:pt x="0" y="1870676"/>
                </a:lnTo>
                <a:close/>
              </a:path>
              <a:path w="57150" h="2360295">
                <a:moveTo>
                  <a:pt x="0" y="1985795"/>
                </a:moveTo>
                <a:lnTo>
                  <a:pt x="2254" y="1974620"/>
                </a:lnTo>
                <a:lnTo>
                  <a:pt x="8393" y="1965469"/>
                </a:lnTo>
                <a:lnTo>
                  <a:pt x="17479" y="1959286"/>
                </a:lnTo>
                <a:lnTo>
                  <a:pt x="28575" y="1957015"/>
                </a:lnTo>
                <a:lnTo>
                  <a:pt x="39670" y="1959286"/>
                </a:lnTo>
                <a:lnTo>
                  <a:pt x="48756" y="1965469"/>
                </a:lnTo>
                <a:lnTo>
                  <a:pt x="54895" y="1974620"/>
                </a:lnTo>
                <a:lnTo>
                  <a:pt x="57150" y="1985795"/>
                </a:lnTo>
                <a:lnTo>
                  <a:pt x="54895" y="1996969"/>
                </a:lnTo>
                <a:lnTo>
                  <a:pt x="48756" y="2006120"/>
                </a:lnTo>
                <a:lnTo>
                  <a:pt x="39670" y="2012303"/>
                </a:lnTo>
                <a:lnTo>
                  <a:pt x="28575" y="2014574"/>
                </a:lnTo>
                <a:lnTo>
                  <a:pt x="17479" y="2012303"/>
                </a:lnTo>
                <a:lnTo>
                  <a:pt x="8393" y="2006120"/>
                </a:lnTo>
                <a:lnTo>
                  <a:pt x="2254" y="1996969"/>
                </a:lnTo>
                <a:lnTo>
                  <a:pt x="0" y="1985795"/>
                </a:lnTo>
                <a:close/>
              </a:path>
              <a:path w="57150" h="2360295">
                <a:moveTo>
                  <a:pt x="0" y="2100913"/>
                </a:moveTo>
                <a:lnTo>
                  <a:pt x="2254" y="2089739"/>
                </a:lnTo>
                <a:lnTo>
                  <a:pt x="8393" y="2080587"/>
                </a:lnTo>
                <a:lnTo>
                  <a:pt x="17479" y="2074404"/>
                </a:lnTo>
                <a:lnTo>
                  <a:pt x="28575" y="2072134"/>
                </a:lnTo>
                <a:lnTo>
                  <a:pt x="39670" y="2074404"/>
                </a:lnTo>
                <a:lnTo>
                  <a:pt x="48756" y="2080587"/>
                </a:lnTo>
                <a:lnTo>
                  <a:pt x="54895" y="2089739"/>
                </a:lnTo>
                <a:lnTo>
                  <a:pt x="57150" y="2100913"/>
                </a:lnTo>
                <a:lnTo>
                  <a:pt x="54895" y="2112088"/>
                </a:lnTo>
                <a:lnTo>
                  <a:pt x="48756" y="2121239"/>
                </a:lnTo>
                <a:lnTo>
                  <a:pt x="39670" y="2127422"/>
                </a:lnTo>
                <a:lnTo>
                  <a:pt x="28575" y="2129693"/>
                </a:lnTo>
                <a:lnTo>
                  <a:pt x="17479" y="2127422"/>
                </a:lnTo>
                <a:lnTo>
                  <a:pt x="8393" y="2121239"/>
                </a:lnTo>
                <a:lnTo>
                  <a:pt x="2254" y="2112088"/>
                </a:lnTo>
                <a:lnTo>
                  <a:pt x="0" y="2100913"/>
                </a:lnTo>
                <a:close/>
              </a:path>
              <a:path w="57150" h="2360295">
                <a:moveTo>
                  <a:pt x="0" y="2216032"/>
                </a:moveTo>
                <a:lnTo>
                  <a:pt x="2254" y="2204857"/>
                </a:lnTo>
                <a:lnTo>
                  <a:pt x="8393" y="2195706"/>
                </a:lnTo>
                <a:lnTo>
                  <a:pt x="17479" y="2189523"/>
                </a:lnTo>
                <a:lnTo>
                  <a:pt x="28575" y="2187252"/>
                </a:lnTo>
                <a:lnTo>
                  <a:pt x="39670" y="2189523"/>
                </a:lnTo>
                <a:lnTo>
                  <a:pt x="48756" y="2195706"/>
                </a:lnTo>
                <a:lnTo>
                  <a:pt x="54895" y="2204857"/>
                </a:lnTo>
                <a:lnTo>
                  <a:pt x="57150" y="2216032"/>
                </a:lnTo>
                <a:lnTo>
                  <a:pt x="54895" y="2227206"/>
                </a:lnTo>
                <a:lnTo>
                  <a:pt x="48756" y="2236357"/>
                </a:lnTo>
                <a:lnTo>
                  <a:pt x="39670" y="2242540"/>
                </a:lnTo>
                <a:lnTo>
                  <a:pt x="28575" y="2244811"/>
                </a:lnTo>
                <a:lnTo>
                  <a:pt x="17479" y="2242540"/>
                </a:lnTo>
                <a:lnTo>
                  <a:pt x="8393" y="2236357"/>
                </a:lnTo>
                <a:lnTo>
                  <a:pt x="2254" y="2227206"/>
                </a:lnTo>
                <a:lnTo>
                  <a:pt x="0" y="2216032"/>
                </a:lnTo>
                <a:close/>
              </a:path>
              <a:path w="57150" h="2360295">
                <a:moveTo>
                  <a:pt x="0" y="2331150"/>
                </a:moveTo>
                <a:lnTo>
                  <a:pt x="2254" y="2319976"/>
                </a:lnTo>
                <a:lnTo>
                  <a:pt x="8393" y="2310825"/>
                </a:lnTo>
                <a:lnTo>
                  <a:pt x="17479" y="2304641"/>
                </a:lnTo>
                <a:lnTo>
                  <a:pt x="28575" y="2302371"/>
                </a:lnTo>
                <a:lnTo>
                  <a:pt x="39670" y="2304641"/>
                </a:lnTo>
                <a:lnTo>
                  <a:pt x="48756" y="2310825"/>
                </a:lnTo>
                <a:lnTo>
                  <a:pt x="54895" y="2319976"/>
                </a:lnTo>
                <a:lnTo>
                  <a:pt x="57150" y="2331150"/>
                </a:lnTo>
                <a:lnTo>
                  <a:pt x="54895" y="2342325"/>
                </a:lnTo>
                <a:lnTo>
                  <a:pt x="48756" y="2351476"/>
                </a:lnTo>
                <a:lnTo>
                  <a:pt x="39670" y="2357659"/>
                </a:lnTo>
                <a:lnTo>
                  <a:pt x="28575" y="2359930"/>
                </a:lnTo>
                <a:lnTo>
                  <a:pt x="17479" y="2357659"/>
                </a:lnTo>
                <a:lnTo>
                  <a:pt x="8393" y="2351476"/>
                </a:lnTo>
                <a:lnTo>
                  <a:pt x="2254" y="2342325"/>
                </a:lnTo>
                <a:lnTo>
                  <a:pt x="0" y="2331150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46945" y="8740109"/>
            <a:ext cx="57150" cy="461009"/>
          </a:xfrm>
          <a:custGeom>
            <a:avLst/>
            <a:gdLst/>
            <a:ahLst/>
            <a:cxnLst/>
            <a:rect l="l" t="t" r="r" b="b"/>
            <a:pathLst>
              <a:path w="57150" h="461009">
                <a:moveTo>
                  <a:pt x="0" y="28779"/>
                </a:moveTo>
                <a:lnTo>
                  <a:pt x="2254" y="17605"/>
                </a:lnTo>
                <a:lnTo>
                  <a:pt x="8393" y="8454"/>
                </a:lnTo>
                <a:lnTo>
                  <a:pt x="17479" y="2270"/>
                </a:lnTo>
                <a:lnTo>
                  <a:pt x="28575" y="0"/>
                </a:lnTo>
                <a:lnTo>
                  <a:pt x="39670" y="2270"/>
                </a:lnTo>
                <a:lnTo>
                  <a:pt x="48756" y="8454"/>
                </a:lnTo>
                <a:lnTo>
                  <a:pt x="54895" y="17605"/>
                </a:lnTo>
                <a:lnTo>
                  <a:pt x="57150" y="28779"/>
                </a:lnTo>
                <a:lnTo>
                  <a:pt x="54895" y="39954"/>
                </a:lnTo>
                <a:lnTo>
                  <a:pt x="48756" y="49105"/>
                </a:lnTo>
                <a:lnTo>
                  <a:pt x="39670" y="55288"/>
                </a:lnTo>
                <a:lnTo>
                  <a:pt x="28575" y="57559"/>
                </a:lnTo>
                <a:lnTo>
                  <a:pt x="17479" y="55288"/>
                </a:lnTo>
                <a:lnTo>
                  <a:pt x="8393" y="49105"/>
                </a:lnTo>
                <a:lnTo>
                  <a:pt x="2254" y="39954"/>
                </a:lnTo>
                <a:lnTo>
                  <a:pt x="0" y="28779"/>
                </a:lnTo>
                <a:close/>
              </a:path>
              <a:path w="57150" h="461009">
                <a:moveTo>
                  <a:pt x="0" y="143898"/>
                </a:moveTo>
                <a:lnTo>
                  <a:pt x="2254" y="132723"/>
                </a:lnTo>
                <a:lnTo>
                  <a:pt x="8393" y="123572"/>
                </a:lnTo>
                <a:lnTo>
                  <a:pt x="17479" y="117389"/>
                </a:lnTo>
                <a:lnTo>
                  <a:pt x="28575" y="115118"/>
                </a:lnTo>
                <a:lnTo>
                  <a:pt x="39670" y="117389"/>
                </a:lnTo>
                <a:lnTo>
                  <a:pt x="48756" y="123572"/>
                </a:lnTo>
                <a:lnTo>
                  <a:pt x="54895" y="132723"/>
                </a:lnTo>
                <a:lnTo>
                  <a:pt x="57150" y="143898"/>
                </a:lnTo>
                <a:lnTo>
                  <a:pt x="54895" y="155072"/>
                </a:lnTo>
                <a:lnTo>
                  <a:pt x="48756" y="164223"/>
                </a:lnTo>
                <a:lnTo>
                  <a:pt x="39670" y="170406"/>
                </a:lnTo>
                <a:lnTo>
                  <a:pt x="28575" y="172677"/>
                </a:lnTo>
                <a:lnTo>
                  <a:pt x="17479" y="170406"/>
                </a:lnTo>
                <a:lnTo>
                  <a:pt x="8393" y="164223"/>
                </a:lnTo>
                <a:lnTo>
                  <a:pt x="2254" y="155072"/>
                </a:lnTo>
                <a:lnTo>
                  <a:pt x="0" y="143898"/>
                </a:lnTo>
                <a:close/>
              </a:path>
              <a:path w="57150" h="461009">
                <a:moveTo>
                  <a:pt x="0" y="259016"/>
                </a:moveTo>
                <a:lnTo>
                  <a:pt x="2254" y="247842"/>
                </a:lnTo>
                <a:lnTo>
                  <a:pt x="8393" y="238691"/>
                </a:lnTo>
                <a:lnTo>
                  <a:pt x="17479" y="232508"/>
                </a:lnTo>
                <a:lnTo>
                  <a:pt x="28575" y="230237"/>
                </a:lnTo>
                <a:lnTo>
                  <a:pt x="39670" y="232508"/>
                </a:lnTo>
                <a:lnTo>
                  <a:pt x="48756" y="238691"/>
                </a:lnTo>
                <a:lnTo>
                  <a:pt x="54895" y="247842"/>
                </a:lnTo>
                <a:lnTo>
                  <a:pt x="57150" y="259016"/>
                </a:lnTo>
                <a:lnTo>
                  <a:pt x="54895" y="270191"/>
                </a:lnTo>
                <a:lnTo>
                  <a:pt x="48756" y="279342"/>
                </a:lnTo>
                <a:lnTo>
                  <a:pt x="39670" y="285525"/>
                </a:lnTo>
                <a:lnTo>
                  <a:pt x="28575" y="287796"/>
                </a:lnTo>
                <a:lnTo>
                  <a:pt x="17479" y="285525"/>
                </a:lnTo>
                <a:lnTo>
                  <a:pt x="8393" y="279342"/>
                </a:lnTo>
                <a:lnTo>
                  <a:pt x="2254" y="270191"/>
                </a:lnTo>
                <a:lnTo>
                  <a:pt x="0" y="259016"/>
                </a:lnTo>
                <a:close/>
              </a:path>
              <a:path w="57150" h="461009">
                <a:moveTo>
                  <a:pt x="0" y="374135"/>
                </a:moveTo>
                <a:lnTo>
                  <a:pt x="2254" y="362960"/>
                </a:lnTo>
                <a:lnTo>
                  <a:pt x="8393" y="353809"/>
                </a:lnTo>
                <a:lnTo>
                  <a:pt x="17479" y="347626"/>
                </a:lnTo>
                <a:lnTo>
                  <a:pt x="28575" y="345355"/>
                </a:lnTo>
                <a:lnTo>
                  <a:pt x="39670" y="347626"/>
                </a:lnTo>
                <a:lnTo>
                  <a:pt x="48756" y="353809"/>
                </a:lnTo>
                <a:lnTo>
                  <a:pt x="54895" y="362960"/>
                </a:lnTo>
                <a:lnTo>
                  <a:pt x="57150" y="374135"/>
                </a:lnTo>
                <a:lnTo>
                  <a:pt x="54895" y="385309"/>
                </a:lnTo>
                <a:lnTo>
                  <a:pt x="48756" y="394460"/>
                </a:lnTo>
                <a:lnTo>
                  <a:pt x="39670" y="400644"/>
                </a:lnTo>
                <a:lnTo>
                  <a:pt x="28575" y="402914"/>
                </a:lnTo>
                <a:lnTo>
                  <a:pt x="17479" y="400644"/>
                </a:lnTo>
                <a:lnTo>
                  <a:pt x="8393" y="394460"/>
                </a:lnTo>
                <a:lnTo>
                  <a:pt x="2254" y="385309"/>
                </a:lnTo>
                <a:lnTo>
                  <a:pt x="0" y="374135"/>
                </a:lnTo>
                <a:close/>
              </a:path>
              <a:path w="57150" h="461009">
                <a:moveTo>
                  <a:pt x="26721" y="460853"/>
                </a:moveTo>
                <a:lnTo>
                  <a:pt x="28575" y="460474"/>
                </a:lnTo>
                <a:lnTo>
                  <a:pt x="30428" y="460853"/>
                </a:lnTo>
                <a:lnTo>
                  <a:pt x="26721" y="460853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085422" y="3892740"/>
            <a:ext cx="57150" cy="2360295"/>
          </a:xfrm>
          <a:custGeom>
            <a:avLst/>
            <a:gdLst/>
            <a:ahLst/>
            <a:cxnLst/>
            <a:rect l="l" t="t" r="r" b="b"/>
            <a:pathLst>
              <a:path w="57150" h="2360295">
                <a:moveTo>
                  <a:pt x="0" y="28779"/>
                </a:moveTo>
                <a:lnTo>
                  <a:pt x="2254" y="17605"/>
                </a:lnTo>
                <a:lnTo>
                  <a:pt x="8393" y="8454"/>
                </a:lnTo>
                <a:lnTo>
                  <a:pt x="17479" y="2270"/>
                </a:lnTo>
                <a:lnTo>
                  <a:pt x="28575" y="0"/>
                </a:lnTo>
                <a:lnTo>
                  <a:pt x="39670" y="2270"/>
                </a:lnTo>
                <a:lnTo>
                  <a:pt x="48756" y="8454"/>
                </a:lnTo>
                <a:lnTo>
                  <a:pt x="54895" y="17605"/>
                </a:lnTo>
                <a:lnTo>
                  <a:pt x="57150" y="28779"/>
                </a:lnTo>
                <a:lnTo>
                  <a:pt x="54895" y="39954"/>
                </a:lnTo>
                <a:lnTo>
                  <a:pt x="48756" y="49105"/>
                </a:lnTo>
                <a:lnTo>
                  <a:pt x="39670" y="55288"/>
                </a:lnTo>
                <a:lnTo>
                  <a:pt x="28575" y="57559"/>
                </a:lnTo>
                <a:lnTo>
                  <a:pt x="17479" y="55288"/>
                </a:lnTo>
                <a:lnTo>
                  <a:pt x="8393" y="49105"/>
                </a:lnTo>
                <a:lnTo>
                  <a:pt x="2254" y="39954"/>
                </a:lnTo>
                <a:lnTo>
                  <a:pt x="0" y="28779"/>
                </a:lnTo>
                <a:close/>
              </a:path>
              <a:path w="57150" h="2360295">
                <a:moveTo>
                  <a:pt x="0" y="143898"/>
                </a:moveTo>
                <a:lnTo>
                  <a:pt x="2254" y="132723"/>
                </a:lnTo>
                <a:lnTo>
                  <a:pt x="8393" y="123572"/>
                </a:lnTo>
                <a:lnTo>
                  <a:pt x="17479" y="117389"/>
                </a:lnTo>
                <a:lnTo>
                  <a:pt x="28575" y="115118"/>
                </a:lnTo>
                <a:lnTo>
                  <a:pt x="39670" y="117389"/>
                </a:lnTo>
                <a:lnTo>
                  <a:pt x="48756" y="123572"/>
                </a:lnTo>
                <a:lnTo>
                  <a:pt x="54895" y="132723"/>
                </a:lnTo>
                <a:lnTo>
                  <a:pt x="57150" y="143898"/>
                </a:lnTo>
                <a:lnTo>
                  <a:pt x="54895" y="155072"/>
                </a:lnTo>
                <a:lnTo>
                  <a:pt x="48756" y="164223"/>
                </a:lnTo>
                <a:lnTo>
                  <a:pt x="39670" y="170406"/>
                </a:lnTo>
                <a:lnTo>
                  <a:pt x="28575" y="172677"/>
                </a:lnTo>
                <a:lnTo>
                  <a:pt x="17479" y="170406"/>
                </a:lnTo>
                <a:lnTo>
                  <a:pt x="8393" y="164223"/>
                </a:lnTo>
                <a:lnTo>
                  <a:pt x="2254" y="155072"/>
                </a:lnTo>
                <a:lnTo>
                  <a:pt x="0" y="143898"/>
                </a:lnTo>
                <a:close/>
              </a:path>
              <a:path w="57150" h="2360295">
                <a:moveTo>
                  <a:pt x="0" y="259016"/>
                </a:moveTo>
                <a:lnTo>
                  <a:pt x="2254" y="247842"/>
                </a:lnTo>
                <a:lnTo>
                  <a:pt x="8393" y="238691"/>
                </a:lnTo>
                <a:lnTo>
                  <a:pt x="17479" y="232508"/>
                </a:lnTo>
                <a:lnTo>
                  <a:pt x="28575" y="230237"/>
                </a:lnTo>
                <a:lnTo>
                  <a:pt x="39670" y="232508"/>
                </a:lnTo>
                <a:lnTo>
                  <a:pt x="48756" y="238691"/>
                </a:lnTo>
                <a:lnTo>
                  <a:pt x="54895" y="247842"/>
                </a:lnTo>
                <a:lnTo>
                  <a:pt x="57150" y="259016"/>
                </a:lnTo>
                <a:lnTo>
                  <a:pt x="54895" y="270191"/>
                </a:lnTo>
                <a:lnTo>
                  <a:pt x="48756" y="279342"/>
                </a:lnTo>
                <a:lnTo>
                  <a:pt x="39670" y="285525"/>
                </a:lnTo>
                <a:lnTo>
                  <a:pt x="28575" y="287796"/>
                </a:lnTo>
                <a:lnTo>
                  <a:pt x="17479" y="285525"/>
                </a:lnTo>
                <a:lnTo>
                  <a:pt x="8393" y="279342"/>
                </a:lnTo>
                <a:lnTo>
                  <a:pt x="2254" y="270191"/>
                </a:lnTo>
                <a:lnTo>
                  <a:pt x="0" y="259016"/>
                </a:lnTo>
                <a:close/>
              </a:path>
              <a:path w="57150" h="2360295">
                <a:moveTo>
                  <a:pt x="0" y="374135"/>
                </a:moveTo>
                <a:lnTo>
                  <a:pt x="2254" y="362960"/>
                </a:lnTo>
                <a:lnTo>
                  <a:pt x="8393" y="353809"/>
                </a:lnTo>
                <a:lnTo>
                  <a:pt x="17479" y="347626"/>
                </a:lnTo>
                <a:lnTo>
                  <a:pt x="28575" y="345355"/>
                </a:lnTo>
                <a:lnTo>
                  <a:pt x="39670" y="347626"/>
                </a:lnTo>
                <a:lnTo>
                  <a:pt x="48756" y="353809"/>
                </a:lnTo>
                <a:lnTo>
                  <a:pt x="54895" y="362960"/>
                </a:lnTo>
                <a:lnTo>
                  <a:pt x="57150" y="374135"/>
                </a:lnTo>
                <a:lnTo>
                  <a:pt x="54895" y="385309"/>
                </a:lnTo>
                <a:lnTo>
                  <a:pt x="48756" y="394460"/>
                </a:lnTo>
                <a:lnTo>
                  <a:pt x="39670" y="400644"/>
                </a:lnTo>
                <a:lnTo>
                  <a:pt x="28575" y="402914"/>
                </a:lnTo>
                <a:lnTo>
                  <a:pt x="17479" y="400644"/>
                </a:lnTo>
                <a:lnTo>
                  <a:pt x="8393" y="394460"/>
                </a:lnTo>
                <a:lnTo>
                  <a:pt x="2254" y="385309"/>
                </a:lnTo>
                <a:lnTo>
                  <a:pt x="0" y="374135"/>
                </a:lnTo>
                <a:close/>
              </a:path>
              <a:path w="57150" h="2360295">
                <a:moveTo>
                  <a:pt x="0" y="489253"/>
                </a:moveTo>
                <a:lnTo>
                  <a:pt x="2254" y="478079"/>
                </a:lnTo>
                <a:lnTo>
                  <a:pt x="8393" y="468928"/>
                </a:lnTo>
                <a:lnTo>
                  <a:pt x="17479" y="462745"/>
                </a:lnTo>
                <a:lnTo>
                  <a:pt x="28575" y="460474"/>
                </a:lnTo>
                <a:lnTo>
                  <a:pt x="39670" y="462745"/>
                </a:lnTo>
                <a:lnTo>
                  <a:pt x="48756" y="468928"/>
                </a:lnTo>
                <a:lnTo>
                  <a:pt x="54895" y="478079"/>
                </a:lnTo>
                <a:lnTo>
                  <a:pt x="57150" y="489253"/>
                </a:lnTo>
                <a:lnTo>
                  <a:pt x="54895" y="500428"/>
                </a:lnTo>
                <a:lnTo>
                  <a:pt x="48756" y="509579"/>
                </a:lnTo>
                <a:lnTo>
                  <a:pt x="39670" y="515762"/>
                </a:lnTo>
                <a:lnTo>
                  <a:pt x="28575" y="518033"/>
                </a:lnTo>
                <a:lnTo>
                  <a:pt x="17479" y="515762"/>
                </a:lnTo>
                <a:lnTo>
                  <a:pt x="8393" y="509579"/>
                </a:lnTo>
                <a:lnTo>
                  <a:pt x="2254" y="500428"/>
                </a:lnTo>
                <a:lnTo>
                  <a:pt x="0" y="489253"/>
                </a:lnTo>
                <a:close/>
              </a:path>
              <a:path w="57150" h="2360295">
                <a:moveTo>
                  <a:pt x="0" y="604372"/>
                </a:moveTo>
                <a:lnTo>
                  <a:pt x="2254" y="593197"/>
                </a:lnTo>
                <a:lnTo>
                  <a:pt x="8393" y="584046"/>
                </a:lnTo>
                <a:lnTo>
                  <a:pt x="17479" y="577863"/>
                </a:lnTo>
                <a:lnTo>
                  <a:pt x="28575" y="575592"/>
                </a:lnTo>
                <a:lnTo>
                  <a:pt x="39670" y="577863"/>
                </a:lnTo>
                <a:lnTo>
                  <a:pt x="48756" y="584046"/>
                </a:lnTo>
                <a:lnTo>
                  <a:pt x="54895" y="593197"/>
                </a:lnTo>
                <a:lnTo>
                  <a:pt x="57150" y="604372"/>
                </a:lnTo>
                <a:lnTo>
                  <a:pt x="54895" y="615546"/>
                </a:lnTo>
                <a:lnTo>
                  <a:pt x="48756" y="624698"/>
                </a:lnTo>
                <a:lnTo>
                  <a:pt x="39670" y="630881"/>
                </a:lnTo>
                <a:lnTo>
                  <a:pt x="28575" y="633152"/>
                </a:lnTo>
                <a:lnTo>
                  <a:pt x="17479" y="630881"/>
                </a:lnTo>
                <a:lnTo>
                  <a:pt x="8393" y="624698"/>
                </a:lnTo>
                <a:lnTo>
                  <a:pt x="2254" y="615546"/>
                </a:lnTo>
                <a:lnTo>
                  <a:pt x="0" y="604372"/>
                </a:lnTo>
                <a:close/>
              </a:path>
              <a:path w="57150" h="2360295">
                <a:moveTo>
                  <a:pt x="0" y="719490"/>
                </a:moveTo>
                <a:lnTo>
                  <a:pt x="2254" y="708316"/>
                </a:lnTo>
                <a:lnTo>
                  <a:pt x="8393" y="699165"/>
                </a:lnTo>
                <a:lnTo>
                  <a:pt x="17479" y="692982"/>
                </a:lnTo>
                <a:lnTo>
                  <a:pt x="28575" y="690711"/>
                </a:lnTo>
                <a:lnTo>
                  <a:pt x="39670" y="692982"/>
                </a:lnTo>
                <a:lnTo>
                  <a:pt x="48756" y="699165"/>
                </a:lnTo>
                <a:lnTo>
                  <a:pt x="54895" y="708316"/>
                </a:lnTo>
                <a:lnTo>
                  <a:pt x="57150" y="719490"/>
                </a:lnTo>
                <a:lnTo>
                  <a:pt x="54895" y="730665"/>
                </a:lnTo>
                <a:lnTo>
                  <a:pt x="48756" y="739816"/>
                </a:lnTo>
                <a:lnTo>
                  <a:pt x="39670" y="745999"/>
                </a:lnTo>
                <a:lnTo>
                  <a:pt x="28575" y="748270"/>
                </a:lnTo>
                <a:lnTo>
                  <a:pt x="17479" y="745999"/>
                </a:lnTo>
                <a:lnTo>
                  <a:pt x="8393" y="739816"/>
                </a:lnTo>
                <a:lnTo>
                  <a:pt x="2254" y="730665"/>
                </a:lnTo>
                <a:lnTo>
                  <a:pt x="0" y="719490"/>
                </a:lnTo>
                <a:close/>
              </a:path>
              <a:path w="57150" h="2360295">
                <a:moveTo>
                  <a:pt x="0" y="834609"/>
                </a:moveTo>
                <a:lnTo>
                  <a:pt x="2254" y="823434"/>
                </a:lnTo>
                <a:lnTo>
                  <a:pt x="8393" y="814283"/>
                </a:lnTo>
                <a:lnTo>
                  <a:pt x="17479" y="808100"/>
                </a:lnTo>
                <a:lnTo>
                  <a:pt x="28575" y="805829"/>
                </a:lnTo>
                <a:lnTo>
                  <a:pt x="39670" y="808100"/>
                </a:lnTo>
                <a:lnTo>
                  <a:pt x="48756" y="814283"/>
                </a:lnTo>
                <a:lnTo>
                  <a:pt x="54895" y="823434"/>
                </a:lnTo>
                <a:lnTo>
                  <a:pt x="57150" y="834609"/>
                </a:lnTo>
                <a:lnTo>
                  <a:pt x="54895" y="845784"/>
                </a:lnTo>
                <a:lnTo>
                  <a:pt x="48756" y="854935"/>
                </a:lnTo>
                <a:lnTo>
                  <a:pt x="39670" y="861118"/>
                </a:lnTo>
                <a:lnTo>
                  <a:pt x="28575" y="863389"/>
                </a:lnTo>
                <a:lnTo>
                  <a:pt x="17479" y="861118"/>
                </a:lnTo>
                <a:lnTo>
                  <a:pt x="8393" y="854935"/>
                </a:lnTo>
                <a:lnTo>
                  <a:pt x="2254" y="845784"/>
                </a:lnTo>
                <a:lnTo>
                  <a:pt x="0" y="834609"/>
                </a:lnTo>
                <a:close/>
              </a:path>
              <a:path w="57150" h="2360295">
                <a:moveTo>
                  <a:pt x="0" y="949728"/>
                </a:moveTo>
                <a:lnTo>
                  <a:pt x="2254" y="938553"/>
                </a:lnTo>
                <a:lnTo>
                  <a:pt x="8393" y="929402"/>
                </a:lnTo>
                <a:lnTo>
                  <a:pt x="17479" y="923219"/>
                </a:lnTo>
                <a:lnTo>
                  <a:pt x="28575" y="920948"/>
                </a:lnTo>
                <a:lnTo>
                  <a:pt x="39670" y="923219"/>
                </a:lnTo>
                <a:lnTo>
                  <a:pt x="48756" y="929402"/>
                </a:lnTo>
                <a:lnTo>
                  <a:pt x="54895" y="938553"/>
                </a:lnTo>
                <a:lnTo>
                  <a:pt x="57150" y="949728"/>
                </a:lnTo>
                <a:lnTo>
                  <a:pt x="54895" y="960902"/>
                </a:lnTo>
                <a:lnTo>
                  <a:pt x="48756" y="970053"/>
                </a:lnTo>
                <a:lnTo>
                  <a:pt x="39670" y="976236"/>
                </a:lnTo>
                <a:lnTo>
                  <a:pt x="28575" y="978507"/>
                </a:lnTo>
                <a:lnTo>
                  <a:pt x="17479" y="976236"/>
                </a:lnTo>
                <a:lnTo>
                  <a:pt x="8393" y="970053"/>
                </a:lnTo>
                <a:lnTo>
                  <a:pt x="2254" y="960902"/>
                </a:lnTo>
                <a:lnTo>
                  <a:pt x="0" y="949728"/>
                </a:lnTo>
                <a:close/>
              </a:path>
              <a:path w="57150" h="2360295">
                <a:moveTo>
                  <a:pt x="0" y="1064846"/>
                </a:moveTo>
                <a:lnTo>
                  <a:pt x="2254" y="1053672"/>
                </a:lnTo>
                <a:lnTo>
                  <a:pt x="8393" y="1044521"/>
                </a:lnTo>
                <a:lnTo>
                  <a:pt x="17479" y="1038337"/>
                </a:lnTo>
                <a:lnTo>
                  <a:pt x="28575" y="1036067"/>
                </a:lnTo>
                <a:lnTo>
                  <a:pt x="39670" y="1038337"/>
                </a:lnTo>
                <a:lnTo>
                  <a:pt x="48756" y="1044521"/>
                </a:lnTo>
                <a:lnTo>
                  <a:pt x="54895" y="1053672"/>
                </a:lnTo>
                <a:lnTo>
                  <a:pt x="57150" y="1064846"/>
                </a:lnTo>
                <a:lnTo>
                  <a:pt x="54895" y="1076021"/>
                </a:lnTo>
                <a:lnTo>
                  <a:pt x="48756" y="1085172"/>
                </a:lnTo>
                <a:lnTo>
                  <a:pt x="39670" y="1091355"/>
                </a:lnTo>
                <a:lnTo>
                  <a:pt x="28575" y="1093626"/>
                </a:lnTo>
                <a:lnTo>
                  <a:pt x="17479" y="1091355"/>
                </a:lnTo>
                <a:lnTo>
                  <a:pt x="8393" y="1085172"/>
                </a:lnTo>
                <a:lnTo>
                  <a:pt x="2254" y="1076021"/>
                </a:lnTo>
                <a:lnTo>
                  <a:pt x="0" y="1064846"/>
                </a:lnTo>
                <a:close/>
              </a:path>
              <a:path w="57150" h="2360295">
                <a:moveTo>
                  <a:pt x="0" y="1179965"/>
                </a:moveTo>
                <a:lnTo>
                  <a:pt x="2254" y="1168790"/>
                </a:lnTo>
                <a:lnTo>
                  <a:pt x="8393" y="1159639"/>
                </a:lnTo>
                <a:lnTo>
                  <a:pt x="17479" y="1153456"/>
                </a:lnTo>
                <a:lnTo>
                  <a:pt x="28575" y="1151185"/>
                </a:lnTo>
                <a:lnTo>
                  <a:pt x="39670" y="1153456"/>
                </a:lnTo>
                <a:lnTo>
                  <a:pt x="48756" y="1159639"/>
                </a:lnTo>
                <a:lnTo>
                  <a:pt x="54895" y="1168790"/>
                </a:lnTo>
                <a:lnTo>
                  <a:pt x="57150" y="1179965"/>
                </a:lnTo>
                <a:lnTo>
                  <a:pt x="54895" y="1191139"/>
                </a:lnTo>
                <a:lnTo>
                  <a:pt x="48756" y="1200290"/>
                </a:lnTo>
                <a:lnTo>
                  <a:pt x="39670" y="1206473"/>
                </a:lnTo>
                <a:lnTo>
                  <a:pt x="28575" y="1208744"/>
                </a:lnTo>
                <a:lnTo>
                  <a:pt x="17479" y="1206473"/>
                </a:lnTo>
                <a:lnTo>
                  <a:pt x="8393" y="1200290"/>
                </a:lnTo>
                <a:lnTo>
                  <a:pt x="2254" y="1191139"/>
                </a:lnTo>
                <a:lnTo>
                  <a:pt x="0" y="1179965"/>
                </a:lnTo>
                <a:close/>
              </a:path>
              <a:path w="57150" h="2360295">
                <a:moveTo>
                  <a:pt x="0" y="1295083"/>
                </a:moveTo>
                <a:lnTo>
                  <a:pt x="2254" y="1283909"/>
                </a:lnTo>
                <a:lnTo>
                  <a:pt x="8393" y="1274758"/>
                </a:lnTo>
                <a:lnTo>
                  <a:pt x="17479" y="1268575"/>
                </a:lnTo>
                <a:lnTo>
                  <a:pt x="28575" y="1266304"/>
                </a:lnTo>
                <a:lnTo>
                  <a:pt x="39670" y="1268575"/>
                </a:lnTo>
                <a:lnTo>
                  <a:pt x="48756" y="1274758"/>
                </a:lnTo>
                <a:lnTo>
                  <a:pt x="54895" y="1283909"/>
                </a:lnTo>
                <a:lnTo>
                  <a:pt x="57150" y="1295083"/>
                </a:lnTo>
                <a:lnTo>
                  <a:pt x="54895" y="1306258"/>
                </a:lnTo>
                <a:lnTo>
                  <a:pt x="48756" y="1315409"/>
                </a:lnTo>
                <a:lnTo>
                  <a:pt x="39670" y="1321592"/>
                </a:lnTo>
                <a:lnTo>
                  <a:pt x="28575" y="1323863"/>
                </a:lnTo>
                <a:lnTo>
                  <a:pt x="17479" y="1321592"/>
                </a:lnTo>
                <a:lnTo>
                  <a:pt x="8393" y="1315409"/>
                </a:lnTo>
                <a:lnTo>
                  <a:pt x="2254" y="1306258"/>
                </a:lnTo>
                <a:lnTo>
                  <a:pt x="0" y="1295083"/>
                </a:lnTo>
                <a:close/>
              </a:path>
              <a:path w="57150" h="2360295">
                <a:moveTo>
                  <a:pt x="0" y="1410202"/>
                </a:moveTo>
                <a:lnTo>
                  <a:pt x="2254" y="1399027"/>
                </a:lnTo>
                <a:lnTo>
                  <a:pt x="8393" y="1389876"/>
                </a:lnTo>
                <a:lnTo>
                  <a:pt x="17479" y="1383693"/>
                </a:lnTo>
                <a:lnTo>
                  <a:pt x="28575" y="1381422"/>
                </a:lnTo>
                <a:lnTo>
                  <a:pt x="39670" y="1383693"/>
                </a:lnTo>
                <a:lnTo>
                  <a:pt x="48756" y="1389876"/>
                </a:lnTo>
                <a:lnTo>
                  <a:pt x="54895" y="1399027"/>
                </a:lnTo>
                <a:lnTo>
                  <a:pt x="57150" y="1410202"/>
                </a:lnTo>
                <a:lnTo>
                  <a:pt x="54895" y="1421376"/>
                </a:lnTo>
                <a:lnTo>
                  <a:pt x="48756" y="1430527"/>
                </a:lnTo>
                <a:lnTo>
                  <a:pt x="39670" y="1436711"/>
                </a:lnTo>
                <a:lnTo>
                  <a:pt x="28575" y="1438981"/>
                </a:lnTo>
                <a:lnTo>
                  <a:pt x="17479" y="1436711"/>
                </a:lnTo>
                <a:lnTo>
                  <a:pt x="8393" y="1430527"/>
                </a:lnTo>
                <a:lnTo>
                  <a:pt x="2254" y="1421376"/>
                </a:lnTo>
                <a:lnTo>
                  <a:pt x="0" y="1410202"/>
                </a:lnTo>
                <a:close/>
              </a:path>
              <a:path w="57150" h="2360295">
                <a:moveTo>
                  <a:pt x="0" y="1525320"/>
                </a:moveTo>
                <a:lnTo>
                  <a:pt x="2254" y="1514146"/>
                </a:lnTo>
                <a:lnTo>
                  <a:pt x="8393" y="1504995"/>
                </a:lnTo>
                <a:lnTo>
                  <a:pt x="17479" y="1498812"/>
                </a:lnTo>
                <a:lnTo>
                  <a:pt x="28575" y="1496541"/>
                </a:lnTo>
                <a:lnTo>
                  <a:pt x="39670" y="1498812"/>
                </a:lnTo>
                <a:lnTo>
                  <a:pt x="48756" y="1504995"/>
                </a:lnTo>
                <a:lnTo>
                  <a:pt x="54895" y="1514146"/>
                </a:lnTo>
                <a:lnTo>
                  <a:pt x="57150" y="1525320"/>
                </a:lnTo>
                <a:lnTo>
                  <a:pt x="54895" y="1536495"/>
                </a:lnTo>
                <a:lnTo>
                  <a:pt x="48756" y="1545646"/>
                </a:lnTo>
                <a:lnTo>
                  <a:pt x="39670" y="1551829"/>
                </a:lnTo>
                <a:lnTo>
                  <a:pt x="28575" y="1554100"/>
                </a:lnTo>
                <a:lnTo>
                  <a:pt x="17479" y="1551829"/>
                </a:lnTo>
                <a:lnTo>
                  <a:pt x="8393" y="1545646"/>
                </a:lnTo>
                <a:lnTo>
                  <a:pt x="2254" y="1536495"/>
                </a:lnTo>
                <a:lnTo>
                  <a:pt x="0" y="1525320"/>
                </a:lnTo>
                <a:close/>
              </a:path>
              <a:path w="57150" h="2360295">
                <a:moveTo>
                  <a:pt x="0" y="1640439"/>
                </a:moveTo>
                <a:lnTo>
                  <a:pt x="2254" y="1629264"/>
                </a:lnTo>
                <a:lnTo>
                  <a:pt x="8393" y="1620113"/>
                </a:lnTo>
                <a:lnTo>
                  <a:pt x="17479" y="1613930"/>
                </a:lnTo>
                <a:lnTo>
                  <a:pt x="28575" y="1611659"/>
                </a:lnTo>
                <a:lnTo>
                  <a:pt x="39670" y="1613930"/>
                </a:lnTo>
                <a:lnTo>
                  <a:pt x="48756" y="1620113"/>
                </a:lnTo>
                <a:lnTo>
                  <a:pt x="54895" y="1629264"/>
                </a:lnTo>
                <a:lnTo>
                  <a:pt x="57150" y="1640439"/>
                </a:lnTo>
                <a:lnTo>
                  <a:pt x="54895" y="1651613"/>
                </a:lnTo>
                <a:lnTo>
                  <a:pt x="48756" y="1660765"/>
                </a:lnTo>
                <a:lnTo>
                  <a:pt x="39670" y="1666948"/>
                </a:lnTo>
                <a:lnTo>
                  <a:pt x="28575" y="1669219"/>
                </a:lnTo>
                <a:lnTo>
                  <a:pt x="17479" y="1666948"/>
                </a:lnTo>
                <a:lnTo>
                  <a:pt x="8393" y="1660765"/>
                </a:lnTo>
                <a:lnTo>
                  <a:pt x="2254" y="1651613"/>
                </a:lnTo>
                <a:lnTo>
                  <a:pt x="0" y="1640439"/>
                </a:lnTo>
                <a:close/>
              </a:path>
              <a:path w="57150" h="2360295">
                <a:moveTo>
                  <a:pt x="0" y="1755557"/>
                </a:moveTo>
                <a:lnTo>
                  <a:pt x="2254" y="1744383"/>
                </a:lnTo>
                <a:lnTo>
                  <a:pt x="8393" y="1735232"/>
                </a:lnTo>
                <a:lnTo>
                  <a:pt x="17479" y="1729049"/>
                </a:lnTo>
                <a:lnTo>
                  <a:pt x="28575" y="1726778"/>
                </a:lnTo>
                <a:lnTo>
                  <a:pt x="39670" y="1729049"/>
                </a:lnTo>
                <a:lnTo>
                  <a:pt x="48756" y="1735232"/>
                </a:lnTo>
                <a:lnTo>
                  <a:pt x="54895" y="1744383"/>
                </a:lnTo>
                <a:lnTo>
                  <a:pt x="57150" y="1755557"/>
                </a:lnTo>
                <a:lnTo>
                  <a:pt x="54895" y="1766732"/>
                </a:lnTo>
                <a:lnTo>
                  <a:pt x="48756" y="1775883"/>
                </a:lnTo>
                <a:lnTo>
                  <a:pt x="39670" y="1782066"/>
                </a:lnTo>
                <a:lnTo>
                  <a:pt x="28575" y="1784337"/>
                </a:lnTo>
                <a:lnTo>
                  <a:pt x="17479" y="1782066"/>
                </a:lnTo>
                <a:lnTo>
                  <a:pt x="8393" y="1775883"/>
                </a:lnTo>
                <a:lnTo>
                  <a:pt x="2254" y="1766732"/>
                </a:lnTo>
                <a:lnTo>
                  <a:pt x="0" y="1755557"/>
                </a:lnTo>
                <a:close/>
              </a:path>
              <a:path w="57150" h="2360295">
                <a:moveTo>
                  <a:pt x="0" y="1870676"/>
                </a:moveTo>
                <a:lnTo>
                  <a:pt x="2254" y="1859501"/>
                </a:lnTo>
                <a:lnTo>
                  <a:pt x="8393" y="1850350"/>
                </a:lnTo>
                <a:lnTo>
                  <a:pt x="17479" y="1844167"/>
                </a:lnTo>
                <a:lnTo>
                  <a:pt x="28575" y="1841896"/>
                </a:lnTo>
                <a:lnTo>
                  <a:pt x="39670" y="1844167"/>
                </a:lnTo>
                <a:lnTo>
                  <a:pt x="48756" y="1850350"/>
                </a:lnTo>
                <a:lnTo>
                  <a:pt x="54895" y="1859501"/>
                </a:lnTo>
                <a:lnTo>
                  <a:pt x="57150" y="1870676"/>
                </a:lnTo>
                <a:lnTo>
                  <a:pt x="54895" y="1881851"/>
                </a:lnTo>
                <a:lnTo>
                  <a:pt x="48756" y="1891002"/>
                </a:lnTo>
                <a:lnTo>
                  <a:pt x="39670" y="1897185"/>
                </a:lnTo>
                <a:lnTo>
                  <a:pt x="28575" y="1899456"/>
                </a:lnTo>
                <a:lnTo>
                  <a:pt x="17479" y="1897185"/>
                </a:lnTo>
                <a:lnTo>
                  <a:pt x="8393" y="1891002"/>
                </a:lnTo>
                <a:lnTo>
                  <a:pt x="2254" y="1881851"/>
                </a:lnTo>
                <a:lnTo>
                  <a:pt x="0" y="1870676"/>
                </a:lnTo>
                <a:close/>
              </a:path>
              <a:path w="57150" h="2360295">
                <a:moveTo>
                  <a:pt x="0" y="1985795"/>
                </a:moveTo>
                <a:lnTo>
                  <a:pt x="2254" y="1974620"/>
                </a:lnTo>
                <a:lnTo>
                  <a:pt x="8393" y="1965469"/>
                </a:lnTo>
                <a:lnTo>
                  <a:pt x="17479" y="1959286"/>
                </a:lnTo>
                <a:lnTo>
                  <a:pt x="28575" y="1957015"/>
                </a:lnTo>
                <a:lnTo>
                  <a:pt x="39670" y="1959286"/>
                </a:lnTo>
                <a:lnTo>
                  <a:pt x="48756" y="1965469"/>
                </a:lnTo>
                <a:lnTo>
                  <a:pt x="54895" y="1974620"/>
                </a:lnTo>
                <a:lnTo>
                  <a:pt x="57150" y="1985795"/>
                </a:lnTo>
                <a:lnTo>
                  <a:pt x="54895" y="1996969"/>
                </a:lnTo>
                <a:lnTo>
                  <a:pt x="48756" y="2006120"/>
                </a:lnTo>
                <a:lnTo>
                  <a:pt x="39670" y="2012303"/>
                </a:lnTo>
                <a:lnTo>
                  <a:pt x="28575" y="2014574"/>
                </a:lnTo>
                <a:lnTo>
                  <a:pt x="17479" y="2012303"/>
                </a:lnTo>
                <a:lnTo>
                  <a:pt x="8393" y="2006120"/>
                </a:lnTo>
                <a:lnTo>
                  <a:pt x="2254" y="1996969"/>
                </a:lnTo>
                <a:lnTo>
                  <a:pt x="0" y="1985795"/>
                </a:lnTo>
                <a:close/>
              </a:path>
              <a:path w="57150" h="2360295">
                <a:moveTo>
                  <a:pt x="0" y="2100913"/>
                </a:moveTo>
                <a:lnTo>
                  <a:pt x="2254" y="2089739"/>
                </a:lnTo>
                <a:lnTo>
                  <a:pt x="8393" y="2080587"/>
                </a:lnTo>
                <a:lnTo>
                  <a:pt x="17479" y="2074404"/>
                </a:lnTo>
                <a:lnTo>
                  <a:pt x="28575" y="2072134"/>
                </a:lnTo>
                <a:lnTo>
                  <a:pt x="39670" y="2074404"/>
                </a:lnTo>
                <a:lnTo>
                  <a:pt x="48756" y="2080587"/>
                </a:lnTo>
                <a:lnTo>
                  <a:pt x="54895" y="2089739"/>
                </a:lnTo>
                <a:lnTo>
                  <a:pt x="57150" y="2100913"/>
                </a:lnTo>
                <a:lnTo>
                  <a:pt x="54895" y="2112088"/>
                </a:lnTo>
                <a:lnTo>
                  <a:pt x="48756" y="2121239"/>
                </a:lnTo>
                <a:lnTo>
                  <a:pt x="39670" y="2127422"/>
                </a:lnTo>
                <a:lnTo>
                  <a:pt x="28575" y="2129693"/>
                </a:lnTo>
                <a:lnTo>
                  <a:pt x="17479" y="2127422"/>
                </a:lnTo>
                <a:lnTo>
                  <a:pt x="8393" y="2121239"/>
                </a:lnTo>
                <a:lnTo>
                  <a:pt x="2254" y="2112088"/>
                </a:lnTo>
                <a:lnTo>
                  <a:pt x="0" y="2100913"/>
                </a:lnTo>
                <a:close/>
              </a:path>
              <a:path w="57150" h="2360295">
                <a:moveTo>
                  <a:pt x="0" y="2216032"/>
                </a:moveTo>
                <a:lnTo>
                  <a:pt x="2254" y="2204857"/>
                </a:lnTo>
                <a:lnTo>
                  <a:pt x="8393" y="2195706"/>
                </a:lnTo>
                <a:lnTo>
                  <a:pt x="17479" y="2189523"/>
                </a:lnTo>
                <a:lnTo>
                  <a:pt x="28575" y="2187252"/>
                </a:lnTo>
                <a:lnTo>
                  <a:pt x="39670" y="2189523"/>
                </a:lnTo>
                <a:lnTo>
                  <a:pt x="48756" y="2195706"/>
                </a:lnTo>
                <a:lnTo>
                  <a:pt x="54895" y="2204857"/>
                </a:lnTo>
                <a:lnTo>
                  <a:pt x="57150" y="2216032"/>
                </a:lnTo>
                <a:lnTo>
                  <a:pt x="54895" y="2227206"/>
                </a:lnTo>
                <a:lnTo>
                  <a:pt x="48756" y="2236357"/>
                </a:lnTo>
                <a:lnTo>
                  <a:pt x="39670" y="2242540"/>
                </a:lnTo>
                <a:lnTo>
                  <a:pt x="28575" y="2244811"/>
                </a:lnTo>
                <a:lnTo>
                  <a:pt x="17479" y="2242540"/>
                </a:lnTo>
                <a:lnTo>
                  <a:pt x="8393" y="2236357"/>
                </a:lnTo>
                <a:lnTo>
                  <a:pt x="2254" y="2227206"/>
                </a:lnTo>
                <a:lnTo>
                  <a:pt x="0" y="2216032"/>
                </a:lnTo>
                <a:close/>
              </a:path>
              <a:path w="57150" h="2360295">
                <a:moveTo>
                  <a:pt x="0" y="2331150"/>
                </a:moveTo>
                <a:lnTo>
                  <a:pt x="2254" y="2319976"/>
                </a:lnTo>
                <a:lnTo>
                  <a:pt x="8393" y="2310825"/>
                </a:lnTo>
                <a:lnTo>
                  <a:pt x="17479" y="2304641"/>
                </a:lnTo>
                <a:lnTo>
                  <a:pt x="28575" y="2302371"/>
                </a:lnTo>
                <a:lnTo>
                  <a:pt x="39670" y="2304641"/>
                </a:lnTo>
                <a:lnTo>
                  <a:pt x="48756" y="2310825"/>
                </a:lnTo>
                <a:lnTo>
                  <a:pt x="54895" y="2319976"/>
                </a:lnTo>
                <a:lnTo>
                  <a:pt x="57150" y="2331150"/>
                </a:lnTo>
                <a:lnTo>
                  <a:pt x="54895" y="2342325"/>
                </a:lnTo>
                <a:lnTo>
                  <a:pt x="48756" y="2351476"/>
                </a:lnTo>
                <a:lnTo>
                  <a:pt x="39670" y="2357659"/>
                </a:lnTo>
                <a:lnTo>
                  <a:pt x="28575" y="2359930"/>
                </a:lnTo>
                <a:lnTo>
                  <a:pt x="17479" y="2357659"/>
                </a:lnTo>
                <a:lnTo>
                  <a:pt x="8393" y="2351476"/>
                </a:lnTo>
                <a:lnTo>
                  <a:pt x="2254" y="2342325"/>
                </a:lnTo>
                <a:lnTo>
                  <a:pt x="0" y="2331150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085422" y="6316425"/>
            <a:ext cx="57150" cy="2360295"/>
          </a:xfrm>
          <a:custGeom>
            <a:avLst/>
            <a:gdLst/>
            <a:ahLst/>
            <a:cxnLst/>
            <a:rect l="l" t="t" r="r" b="b"/>
            <a:pathLst>
              <a:path w="57150" h="2360295">
                <a:moveTo>
                  <a:pt x="0" y="28779"/>
                </a:moveTo>
                <a:lnTo>
                  <a:pt x="2254" y="17605"/>
                </a:lnTo>
                <a:lnTo>
                  <a:pt x="8393" y="8454"/>
                </a:lnTo>
                <a:lnTo>
                  <a:pt x="17479" y="2270"/>
                </a:lnTo>
                <a:lnTo>
                  <a:pt x="28575" y="0"/>
                </a:lnTo>
                <a:lnTo>
                  <a:pt x="39670" y="2270"/>
                </a:lnTo>
                <a:lnTo>
                  <a:pt x="48756" y="8454"/>
                </a:lnTo>
                <a:lnTo>
                  <a:pt x="54895" y="17605"/>
                </a:lnTo>
                <a:lnTo>
                  <a:pt x="57150" y="28779"/>
                </a:lnTo>
                <a:lnTo>
                  <a:pt x="54895" y="39954"/>
                </a:lnTo>
                <a:lnTo>
                  <a:pt x="48756" y="49105"/>
                </a:lnTo>
                <a:lnTo>
                  <a:pt x="39670" y="55288"/>
                </a:lnTo>
                <a:lnTo>
                  <a:pt x="28575" y="57559"/>
                </a:lnTo>
                <a:lnTo>
                  <a:pt x="17479" y="55288"/>
                </a:lnTo>
                <a:lnTo>
                  <a:pt x="8393" y="49105"/>
                </a:lnTo>
                <a:lnTo>
                  <a:pt x="2254" y="39954"/>
                </a:lnTo>
                <a:lnTo>
                  <a:pt x="0" y="28779"/>
                </a:lnTo>
                <a:close/>
              </a:path>
              <a:path w="57150" h="2360295">
                <a:moveTo>
                  <a:pt x="0" y="143898"/>
                </a:moveTo>
                <a:lnTo>
                  <a:pt x="2254" y="132723"/>
                </a:lnTo>
                <a:lnTo>
                  <a:pt x="8393" y="123572"/>
                </a:lnTo>
                <a:lnTo>
                  <a:pt x="17479" y="117389"/>
                </a:lnTo>
                <a:lnTo>
                  <a:pt x="28575" y="115118"/>
                </a:lnTo>
                <a:lnTo>
                  <a:pt x="39670" y="117389"/>
                </a:lnTo>
                <a:lnTo>
                  <a:pt x="48756" y="123572"/>
                </a:lnTo>
                <a:lnTo>
                  <a:pt x="54895" y="132723"/>
                </a:lnTo>
                <a:lnTo>
                  <a:pt x="57150" y="143898"/>
                </a:lnTo>
                <a:lnTo>
                  <a:pt x="54895" y="155072"/>
                </a:lnTo>
                <a:lnTo>
                  <a:pt x="48756" y="164223"/>
                </a:lnTo>
                <a:lnTo>
                  <a:pt x="39670" y="170406"/>
                </a:lnTo>
                <a:lnTo>
                  <a:pt x="28575" y="172677"/>
                </a:lnTo>
                <a:lnTo>
                  <a:pt x="17479" y="170406"/>
                </a:lnTo>
                <a:lnTo>
                  <a:pt x="8393" y="164223"/>
                </a:lnTo>
                <a:lnTo>
                  <a:pt x="2254" y="155072"/>
                </a:lnTo>
                <a:lnTo>
                  <a:pt x="0" y="143898"/>
                </a:lnTo>
                <a:close/>
              </a:path>
              <a:path w="57150" h="2360295">
                <a:moveTo>
                  <a:pt x="0" y="259016"/>
                </a:moveTo>
                <a:lnTo>
                  <a:pt x="2254" y="247842"/>
                </a:lnTo>
                <a:lnTo>
                  <a:pt x="8393" y="238691"/>
                </a:lnTo>
                <a:lnTo>
                  <a:pt x="17479" y="232508"/>
                </a:lnTo>
                <a:lnTo>
                  <a:pt x="28575" y="230237"/>
                </a:lnTo>
                <a:lnTo>
                  <a:pt x="39670" y="232508"/>
                </a:lnTo>
                <a:lnTo>
                  <a:pt x="48756" y="238691"/>
                </a:lnTo>
                <a:lnTo>
                  <a:pt x="54895" y="247842"/>
                </a:lnTo>
                <a:lnTo>
                  <a:pt x="57150" y="259016"/>
                </a:lnTo>
                <a:lnTo>
                  <a:pt x="54895" y="270191"/>
                </a:lnTo>
                <a:lnTo>
                  <a:pt x="48756" y="279342"/>
                </a:lnTo>
                <a:lnTo>
                  <a:pt x="39670" y="285525"/>
                </a:lnTo>
                <a:lnTo>
                  <a:pt x="28575" y="287796"/>
                </a:lnTo>
                <a:lnTo>
                  <a:pt x="17479" y="285525"/>
                </a:lnTo>
                <a:lnTo>
                  <a:pt x="8393" y="279342"/>
                </a:lnTo>
                <a:lnTo>
                  <a:pt x="2254" y="270191"/>
                </a:lnTo>
                <a:lnTo>
                  <a:pt x="0" y="259016"/>
                </a:lnTo>
                <a:close/>
              </a:path>
              <a:path w="57150" h="2360295">
                <a:moveTo>
                  <a:pt x="0" y="374135"/>
                </a:moveTo>
                <a:lnTo>
                  <a:pt x="2254" y="362960"/>
                </a:lnTo>
                <a:lnTo>
                  <a:pt x="8393" y="353809"/>
                </a:lnTo>
                <a:lnTo>
                  <a:pt x="17479" y="347626"/>
                </a:lnTo>
                <a:lnTo>
                  <a:pt x="28575" y="345355"/>
                </a:lnTo>
                <a:lnTo>
                  <a:pt x="39670" y="347626"/>
                </a:lnTo>
                <a:lnTo>
                  <a:pt x="48756" y="353809"/>
                </a:lnTo>
                <a:lnTo>
                  <a:pt x="54895" y="362960"/>
                </a:lnTo>
                <a:lnTo>
                  <a:pt x="57150" y="374135"/>
                </a:lnTo>
                <a:lnTo>
                  <a:pt x="54895" y="385309"/>
                </a:lnTo>
                <a:lnTo>
                  <a:pt x="48756" y="394460"/>
                </a:lnTo>
                <a:lnTo>
                  <a:pt x="39670" y="400644"/>
                </a:lnTo>
                <a:lnTo>
                  <a:pt x="28575" y="402914"/>
                </a:lnTo>
                <a:lnTo>
                  <a:pt x="17479" y="400644"/>
                </a:lnTo>
                <a:lnTo>
                  <a:pt x="8393" y="394460"/>
                </a:lnTo>
                <a:lnTo>
                  <a:pt x="2254" y="385309"/>
                </a:lnTo>
                <a:lnTo>
                  <a:pt x="0" y="374135"/>
                </a:lnTo>
                <a:close/>
              </a:path>
              <a:path w="57150" h="2360295">
                <a:moveTo>
                  <a:pt x="0" y="489253"/>
                </a:moveTo>
                <a:lnTo>
                  <a:pt x="2254" y="478079"/>
                </a:lnTo>
                <a:lnTo>
                  <a:pt x="8393" y="468928"/>
                </a:lnTo>
                <a:lnTo>
                  <a:pt x="17479" y="462745"/>
                </a:lnTo>
                <a:lnTo>
                  <a:pt x="28575" y="460474"/>
                </a:lnTo>
                <a:lnTo>
                  <a:pt x="39670" y="462745"/>
                </a:lnTo>
                <a:lnTo>
                  <a:pt x="48756" y="468928"/>
                </a:lnTo>
                <a:lnTo>
                  <a:pt x="54895" y="478079"/>
                </a:lnTo>
                <a:lnTo>
                  <a:pt x="57150" y="489253"/>
                </a:lnTo>
                <a:lnTo>
                  <a:pt x="54895" y="500428"/>
                </a:lnTo>
                <a:lnTo>
                  <a:pt x="48756" y="509579"/>
                </a:lnTo>
                <a:lnTo>
                  <a:pt x="39670" y="515762"/>
                </a:lnTo>
                <a:lnTo>
                  <a:pt x="28575" y="518033"/>
                </a:lnTo>
                <a:lnTo>
                  <a:pt x="17479" y="515762"/>
                </a:lnTo>
                <a:lnTo>
                  <a:pt x="8393" y="509579"/>
                </a:lnTo>
                <a:lnTo>
                  <a:pt x="2254" y="500428"/>
                </a:lnTo>
                <a:lnTo>
                  <a:pt x="0" y="489253"/>
                </a:lnTo>
                <a:close/>
              </a:path>
              <a:path w="57150" h="2360295">
                <a:moveTo>
                  <a:pt x="0" y="604372"/>
                </a:moveTo>
                <a:lnTo>
                  <a:pt x="2254" y="593197"/>
                </a:lnTo>
                <a:lnTo>
                  <a:pt x="8393" y="584046"/>
                </a:lnTo>
                <a:lnTo>
                  <a:pt x="17479" y="577863"/>
                </a:lnTo>
                <a:lnTo>
                  <a:pt x="28575" y="575592"/>
                </a:lnTo>
                <a:lnTo>
                  <a:pt x="39670" y="577863"/>
                </a:lnTo>
                <a:lnTo>
                  <a:pt x="48756" y="584046"/>
                </a:lnTo>
                <a:lnTo>
                  <a:pt x="54895" y="593197"/>
                </a:lnTo>
                <a:lnTo>
                  <a:pt x="57150" y="604372"/>
                </a:lnTo>
                <a:lnTo>
                  <a:pt x="54895" y="615546"/>
                </a:lnTo>
                <a:lnTo>
                  <a:pt x="48756" y="624698"/>
                </a:lnTo>
                <a:lnTo>
                  <a:pt x="39670" y="630881"/>
                </a:lnTo>
                <a:lnTo>
                  <a:pt x="28575" y="633152"/>
                </a:lnTo>
                <a:lnTo>
                  <a:pt x="17479" y="630881"/>
                </a:lnTo>
                <a:lnTo>
                  <a:pt x="8393" y="624698"/>
                </a:lnTo>
                <a:lnTo>
                  <a:pt x="2254" y="615546"/>
                </a:lnTo>
                <a:lnTo>
                  <a:pt x="0" y="604372"/>
                </a:lnTo>
                <a:close/>
              </a:path>
              <a:path w="57150" h="2360295">
                <a:moveTo>
                  <a:pt x="0" y="719490"/>
                </a:moveTo>
                <a:lnTo>
                  <a:pt x="2254" y="708316"/>
                </a:lnTo>
                <a:lnTo>
                  <a:pt x="8393" y="699165"/>
                </a:lnTo>
                <a:lnTo>
                  <a:pt x="17479" y="692982"/>
                </a:lnTo>
                <a:lnTo>
                  <a:pt x="28575" y="690711"/>
                </a:lnTo>
                <a:lnTo>
                  <a:pt x="39670" y="692982"/>
                </a:lnTo>
                <a:lnTo>
                  <a:pt x="48756" y="699165"/>
                </a:lnTo>
                <a:lnTo>
                  <a:pt x="54895" y="708316"/>
                </a:lnTo>
                <a:lnTo>
                  <a:pt x="57150" y="719490"/>
                </a:lnTo>
                <a:lnTo>
                  <a:pt x="54895" y="730665"/>
                </a:lnTo>
                <a:lnTo>
                  <a:pt x="48756" y="739816"/>
                </a:lnTo>
                <a:lnTo>
                  <a:pt x="39670" y="745999"/>
                </a:lnTo>
                <a:lnTo>
                  <a:pt x="28575" y="748270"/>
                </a:lnTo>
                <a:lnTo>
                  <a:pt x="17479" y="745999"/>
                </a:lnTo>
                <a:lnTo>
                  <a:pt x="8393" y="739816"/>
                </a:lnTo>
                <a:lnTo>
                  <a:pt x="2254" y="730665"/>
                </a:lnTo>
                <a:lnTo>
                  <a:pt x="0" y="719490"/>
                </a:lnTo>
                <a:close/>
              </a:path>
              <a:path w="57150" h="2360295">
                <a:moveTo>
                  <a:pt x="0" y="834609"/>
                </a:moveTo>
                <a:lnTo>
                  <a:pt x="2254" y="823434"/>
                </a:lnTo>
                <a:lnTo>
                  <a:pt x="8393" y="814283"/>
                </a:lnTo>
                <a:lnTo>
                  <a:pt x="17479" y="808100"/>
                </a:lnTo>
                <a:lnTo>
                  <a:pt x="28575" y="805829"/>
                </a:lnTo>
                <a:lnTo>
                  <a:pt x="39670" y="808100"/>
                </a:lnTo>
                <a:lnTo>
                  <a:pt x="48756" y="814283"/>
                </a:lnTo>
                <a:lnTo>
                  <a:pt x="54895" y="823434"/>
                </a:lnTo>
                <a:lnTo>
                  <a:pt x="57150" y="834609"/>
                </a:lnTo>
                <a:lnTo>
                  <a:pt x="54895" y="845784"/>
                </a:lnTo>
                <a:lnTo>
                  <a:pt x="48756" y="854935"/>
                </a:lnTo>
                <a:lnTo>
                  <a:pt x="39670" y="861118"/>
                </a:lnTo>
                <a:lnTo>
                  <a:pt x="28575" y="863389"/>
                </a:lnTo>
                <a:lnTo>
                  <a:pt x="17479" y="861118"/>
                </a:lnTo>
                <a:lnTo>
                  <a:pt x="8393" y="854935"/>
                </a:lnTo>
                <a:lnTo>
                  <a:pt x="2254" y="845784"/>
                </a:lnTo>
                <a:lnTo>
                  <a:pt x="0" y="834609"/>
                </a:lnTo>
                <a:close/>
              </a:path>
              <a:path w="57150" h="2360295">
                <a:moveTo>
                  <a:pt x="0" y="949728"/>
                </a:moveTo>
                <a:lnTo>
                  <a:pt x="2254" y="938553"/>
                </a:lnTo>
                <a:lnTo>
                  <a:pt x="8393" y="929402"/>
                </a:lnTo>
                <a:lnTo>
                  <a:pt x="17479" y="923219"/>
                </a:lnTo>
                <a:lnTo>
                  <a:pt x="28575" y="920948"/>
                </a:lnTo>
                <a:lnTo>
                  <a:pt x="39670" y="923219"/>
                </a:lnTo>
                <a:lnTo>
                  <a:pt x="48756" y="929402"/>
                </a:lnTo>
                <a:lnTo>
                  <a:pt x="54895" y="938553"/>
                </a:lnTo>
                <a:lnTo>
                  <a:pt x="57150" y="949728"/>
                </a:lnTo>
                <a:lnTo>
                  <a:pt x="54895" y="960902"/>
                </a:lnTo>
                <a:lnTo>
                  <a:pt x="48756" y="970053"/>
                </a:lnTo>
                <a:lnTo>
                  <a:pt x="39670" y="976236"/>
                </a:lnTo>
                <a:lnTo>
                  <a:pt x="28575" y="978507"/>
                </a:lnTo>
                <a:lnTo>
                  <a:pt x="17479" y="976236"/>
                </a:lnTo>
                <a:lnTo>
                  <a:pt x="8393" y="970053"/>
                </a:lnTo>
                <a:lnTo>
                  <a:pt x="2254" y="960902"/>
                </a:lnTo>
                <a:lnTo>
                  <a:pt x="0" y="949728"/>
                </a:lnTo>
                <a:close/>
              </a:path>
              <a:path w="57150" h="2360295">
                <a:moveTo>
                  <a:pt x="0" y="1064846"/>
                </a:moveTo>
                <a:lnTo>
                  <a:pt x="2254" y="1053672"/>
                </a:lnTo>
                <a:lnTo>
                  <a:pt x="8393" y="1044521"/>
                </a:lnTo>
                <a:lnTo>
                  <a:pt x="17479" y="1038337"/>
                </a:lnTo>
                <a:lnTo>
                  <a:pt x="28575" y="1036067"/>
                </a:lnTo>
                <a:lnTo>
                  <a:pt x="39670" y="1038337"/>
                </a:lnTo>
                <a:lnTo>
                  <a:pt x="48756" y="1044521"/>
                </a:lnTo>
                <a:lnTo>
                  <a:pt x="54895" y="1053672"/>
                </a:lnTo>
                <a:lnTo>
                  <a:pt x="57150" y="1064846"/>
                </a:lnTo>
                <a:lnTo>
                  <a:pt x="54895" y="1076021"/>
                </a:lnTo>
                <a:lnTo>
                  <a:pt x="48756" y="1085172"/>
                </a:lnTo>
                <a:lnTo>
                  <a:pt x="39670" y="1091355"/>
                </a:lnTo>
                <a:lnTo>
                  <a:pt x="28575" y="1093626"/>
                </a:lnTo>
                <a:lnTo>
                  <a:pt x="17479" y="1091355"/>
                </a:lnTo>
                <a:lnTo>
                  <a:pt x="8393" y="1085172"/>
                </a:lnTo>
                <a:lnTo>
                  <a:pt x="2254" y="1076021"/>
                </a:lnTo>
                <a:lnTo>
                  <a:pt x="0" y="1064846"/>
                </a:lnTo>
                <a:close/>
              </a:path>
              <a:path w="57150" h="2360295">
                <a:moveTo>
                  <a:pt x="0" y="1179965"/>
                </a:moveTo>
                <a:lnTo>
                  <a:pt x="2254" y="1168790"/>
                </a:lnTo>
                <a:lnTo>
                  <a:pt x="8393" y="1159639"/>
                </a:lnTo>
                <a:lnTo>
                  <a:pt x="17479" y="1153456"/>
                </a:lnTo>
                <a:lnTo>
                  <a:pt x="28575" y="1151185"/>
                </a:lnTo>
                <a:lnTo>
                  <a:pt x="39670" y="1153456"/>
                </a:lnTo>
                <a:lnTo>
                  <a:pt x="48756" y="1159639"/>
                </a:lnTo>
                <a:lnTo>
                  <a:pt x="54895" y="1168790"/>
                </a:lnTo>
                <a:lnTo>
                  <a:pt x="57150" y="1179965"/>
                </a:lnTo>
                <a:lnTo>
                  <a:pt x="54895" y="1191139"/>
                </a:lnTo>
                <a:lnTo>
                  <a:pt x="48756" y="1200290"/>
                </a:lnTo>
                <a:lnTo>
                  <a:pt x="39670" y="1206473"/>
                </a:lnTo>
                <a:lnTo>
                  <a:pt x="28575" y="1208744"/>
                </a:lnTo>
                <a:lnTo>
                  <a:pt x="17479" y="1206473"/>
                </a:lnTo>
                <a:lnTo>
                  <a:pt x="8393" y="1200290"/>
                </a:lnTo>
                <a:lnTo>
                  <a:pt x="2254" y="1191139"/>
                </a:lnTo>
                <a:lnTo>
                  <a:pt x="0" y="1179965"/>
                </a:lnTo>
                <a:close/>
              </a:path>
              <a:path w="57150" h="2360295">
                <a:moveTo>
                  <a:pt x="0" y="1295083"/>
                </a:moveTo>
                <a:lnTo>
                  <a:pt x="2254" y="1283909"/>
                </a:lnTo>
                <a:lnTo>
                  <a:pt x="8393" y="1274758"/>
                </a:lnTo>
                <a:lnTo>
                  <a:pt x="17479" y="1268575"/>
                </a:lnTo>
                <a:lnTo>
                  <a:pt x="28575" y="1266304"/>
                </a:lnTo>
                <a:lnTo>
                  <a:pt x="39670" y="1268575"/>
                </a:lnTo>
                <a:lnTo>
                  <a:pt x="48756" y="1274758"/>
                </a:lnTo>
                <a:lnTo>
                  <a:pt x="54895" y="1283909"/>
                </a:lnTo>
                <a:lnTo>
                  <a:pt x="57150" y="1295083"/>
                </a:lnTo>
                <a:lnTo>
                  <a:pt x="54895" y="1306258"/>
                </a:lnTo>
                <a:lnTo>
                  <a:pt x="48756" y="1315409"/>
                </a:lnTo>
                <a:lnTo>
                  <a:pt x="39670" y="1321592"/>
                </a:lnTo>
                <a:lnTo>
                  <a:pt x="28575" y="1323863"/>
                </a:lnTo>
                <a:lnTo>
                  <a:pt x="17479" y="1321592"/>
                </a:lnTo>
                <a:lnTo>
                  <a:pt x="8393" y="1315409"/>
                </a:lnTo>
                <a:lnTo>
                  <a:pt x="2254" y="1306258"/>
                </a:lnTo>
                <a:lnTo>
                  <a:pt x="0" y="1295083"/>
                </a:lnTo>
                <a:close/>
              </a:path>
              <a:path w="57150" h="2360295">
                <a:moveTo>
                  <a:pt x="0" y="1410202"/>
                </a:moveTo>
                <a:lnTo>
                  <a:pt x="2254" y="1399027"/>
                </a:lnTo>
                <a:lnTo>
                  <a:pt x="8393" y="1389876"/>
                </a:lnTo>
                <a:lnTo>
                  <a:pt x="17479" y="1383693"/>
                </a:lnTo>
                <a:lnTo>
                  <a:pt x="28575" y="1381422"/>
                </a:lnTo>
                <a:lnTo>
                  <a:pt x="39670" y="1383693"/>
                </a:lnTo>
                <a:lnTo>
                  <a:pt x="48756" y="1389876"/>
                </a:lnTo>
                <a:lnTo>
                  <a:pt x="54895" y="1399027"/>
                </a:lnTo>
                <a:lnTo>
                  <a:pt x="57150" y="1410202"/>
                </a:lnTo>
                <a:lnTo>
                  <a:pt x="54895" y="1421376"/>
                </a:lnTo>
                <a:lnTo>
                  <a:pt x="48756" y="1430527"/>
                </a:lnTo>
                <a:lnTo>
                  <a:pt x="39670" y="1436711"/>
                </a:lnTo>
                <a:lnTo>
                  <a:pt x="28575" y="1438981"/>
                </a:lnTo>
                <a:lnTo>
                  <a:pt x="17479" y="1436711"/>
                </a:lnTo>
                <a:lnTo>
                  <a:pt x="8393" y="1430527"/>
                </a:lnTo>
                <a:lnTo>
                  <a:pt x="2254" y="1421376"/>
                </a:lnTo>
                <a:lnTo>
                  <a:pt x="0" y="1410202"/>
                </a:lnTo>
                <a:close/>
              </a:path>
              <a:path w="57150" h="2360295">
                <a:moveTo>
                  <a:pt x="0" y="1525320"/>
                </a:moveTo>
                <a:lnTo>
                  <a:pt x="2254" y="1514146"/>
                </a:lnTo>
                <a:lnTo>
                  <a:pt x="8393" y="1504995"/>
                </a:lnTo>
                <a:lnTo>
                  <a:pt x="17479" y="1498812"/>
                </a:lnTo>
                <a:lnTo>
                  <a:pt x="28575" y="1496541"/>
                </a:lnTo>
                <a:lnTo>
                  <a:pt x="39670" y="1498812"/>
                </a:lnTo>
                <a:lnTo>
                  <a:pt x="48756" y="1504995"/>
                </a:lnTo>
                <a:lnTo>
                  <a:pt x="54895" y="1514146"/>
                </a:lnTo>
                <a:lnTo>
                  <a:pt x="57150" y="1525320"/>
                </a:lnTo>
                <a:lnTo>
                  <a:pt x="54895" y="1536495"/>
                </a:lnTo>
                <a:lnTo>
                  <a:pt x="48756" y="1545646"/>
                </a:lnTo>
                <a:lnTo>
                  <a:pt x="39670" y="1551829"/>
                </a:lnTo>
                <a:lnTo>
                  <a:pt x="28575" y="1554100"/>
                </a:lnTo>
                <a:lnTo>
                  <a:pt x="17479" y="1551829"/>
                </a:lnTo>
                <a:lnTo>
                  <a:pt x="8393" y="1545646"/>
                </a:lnTo>
                <a:lnTo>
                  <a:pt x="2254" y="1536495"/>
                </a:lnTo>
                <a:lnTo>
                  <a:pt x="0" y="1525320"/>
                </a:lnTo>
                <a:close/>
              </a:path>
              <a:path w="57150" h="2360295">
                <a:moveTo>
                  <a:pt x="0" y="1640439"/>
                </a:moveTo>
                <a:lnTo>
                  <a:pt x="2254" y="1629264"/>
                </a:lnTo>
                <a:lnTo>
                  <a:pt x="8393" y="1620113"/>
                </a:lnTo>
                <a:lnTo>
                  <a:pt x="17479" y="1613930"/>
                </a:lnTo>
                <a:lnTo>
                  <a:pt x="28575" y="1611659"/>
                </a:lnTo>
                <a:lnTo>
                  <a:pt x="39670" y="1613930"/>
                </a:lnTo>
                <a:lnTo>
                  <a:pt x="48756" y="1620113"/>
                </a:lnTo>
                <a:lnTo>
                  <a:pt x="54895" y="1629264"/>
                </a:lnTo>
                <a:lnTo>
                  <a:pt x="57150" y="1640439"/>
                </a:lnTo>
                <a:lnTo>
                  <a:pt x="54895" y="1651613"/>
                </a:lnTo>
                <a:lnTo>
                  <a:pt x="48756" y="1660765"/>
                </a:lnTo>
                <a:lnTo>
                  <a:pt x="39670" y="1666948"/>
                </a:lnTo>
                <a:lnTo>
                  <a:pt x="28575" y="1669219"/>
                </a:lnTo>
                <a:lnTo>
                  <a:pt x="17479" y="1666948"/>
                </a:lnTo>
                <a:lnTo>
                  <a:pt x="8393" y="1660765"/>
                </a:lnTo>
                <a:lnTo>
                  <a:pt x="2254" y="1651613"/>
                </a:lnTo>
                <a:lnTo>
                  <a:pt x="0" y="1640439"/>
                </a:lnTo>
                <a:close/>
              </a:path>
              <a:path w="57150" h="2360295">
                <a:moveTo>
                  <a:pt x="0" y="1755557"/>
                </a:moveTo>
                <a:lnTo>
                  <a:pt x="2254" y="1744383"/>
                </a:lnTo>
                <a:lnTo>
                  <a:pt x="8393" y="1735232"/>
                </a:lnTo>
                <a:lnTo>
                  <a:pt x="17479" y="1729049"/>
                </a:lnTo>
                <a:lnTo>
                  <a:pt x="28575" y="1726778"/>
                </a:lnTo>
                <a:lnTo>
                  <a:pt x="39670" y="1729049"/>
                </a:lnTo>
                <a:lnTo>
                  <a:pt x="48756" y="1735232"/>
                </a:lnTo>
                <a:lnTo>
                  <a:pt x="54895" y="1744383"/>
                </a:lnTo>
                <a:lnTo>
                  <a:pt x="57150" y="1755557"/>
                </a:lnTo>
                <a:lnTo>
                  <a:pt x="54895" y="1766732"/>
                </a:lnTo>
                <a:lnTo>
                  <a:pt x="48756" y="1775883"/>
                </a:lnTo>
                <a:lnTo>
                  <a:pt x="39670" y="1782066"/>
                </a:lnTo>
                <a:lnTo>
                  <a:pt x="28575" y="1784337"/>
                </a:lnTo>
                <a:lnTo>
                  <a:pt x="17479" y="1782066"/>
                </a:lnTo>
                <a:lnTo>
                  <a:pt x="8393" y="1775883"/>
                </a:lnTo>
                <a:lnTo>
                  <a:pt x="2254" y="1766732"/>
                </a:lnTo>
                <a:lnTo>
                  <a:pt x="0" y="1755557"/>
                </a:lnTo>
                <a:close/>
              </a:path>
              <a:path w="57150" h="2360295">
                <a:moveTo>
                  <a:pt x="0" y="1870676"/>
                </a:moveTo>
                <a:lnTo>
                  <a:pt x="2254" y="1859501"/>
                </a:lnTo>
                <a:lnTo>
                  <a:pt x="8393" y="1850350"/>
                </a:lnTo>
                <a:lnTo>
                  <a:pt x="17479" y="1844167"/>
                </a:lnTo>
                <a:lnTo>
                  <a:pt x="28575" y="1841896"/>
                </a:lnTo>
                <a:lnTo>
                  <a:pt x="39670" y="1844167"/>
                </a:lnTo>
                <a:lnTo>
                  <a:pt x="48756" y="1850350"/>
                </a:lnTo>
                <a:lnTo>
                  <a:pt x="54895" y="1859501"/>
                </a:lnTo>
                <a:lnTo>
                  <a:pt x="57150" y="1870676"/>
                </a:lnTo>
                <a:lnTo>
                  <a:pt x="54895" y="1881851"/>
                </a:lnTo>
                <a:lnTo>
                  <a:pt x="48756" y="1891002"/>
                </a:lnTo>
                <a:lnTo>
                  <a:pt x="39670" y="1897185"/>
                </a:lnTo>
                <a:lnTo>
                  <a:pt x="28575" y="1899456"/>
                </a:lnTo>
                <a:lnTo>
                  <a:pt x="17479" y="1897185"/>
                </a:lnTo>
                <a:lnTo>
                  <a:pt x="8393" y="1891002"/>
                </a:lnTo>
                <a:lnTo>
                  <a:pt x="2254" y="1881851"/>
                </a:lnTo>
                <a:lnTo>
                  <a:pt x="0" y="1870676"/>
                </a:lnTo>
                <a:close/>
              </a:path>
              <a:path w="57150" h="2360295">
                <a:moveTo>
                  <a:pt x="0" y="1985795"/>
                </a:moveTo>
                <a:lnTo>
                  <a:pt x="2254" y="1974620"/>
                </a:lnTo>
                <a:lnTo>
                  <a:pt x="8393" y="1965469"/>
                </a:lnTo>
                <a:lnTo>
                  <a:pt x="17479" y="1959286"/>
                </a:lnTo>
                <a:lnTo>
                  <a:pt x="28575" y="1957015"/>
                </a:lnTo>
                <a:lnTo>
                  <a:pt x="39670" y="1959286"/>
                </a:lnTo>
                <a:lnTo>
                  <a:pt x="48756" y="1965469"/>
                </a:lnTo>
                <a:lnTo>
                  <a:pt x="54895" y="1974620"/>
                </a:lnTo>
                <a:lnTo>
                  <a:pt x="57150" y="1985795"/>
                </a:lnTo>
                <a:lnTo>
                  <a:pt x="54895" y="1996969"/>
                </a:lnTo>
                <a:lnTo>
                  <a:pt x="48756" y="2006120"/>
                </a:lnTo>
                <a:lnTo>
                  <a:pt x="39670" y="2012303"/>
                </a:lnTo>
                <a:lnTo>
                  <a:pt x="28575" y="2014574"/>
                </a:lnTo>
                <a:lnTo>
                  <a:pt x="17479" y="2012303"/>
                </a:lnTo>
                <a:lnTo>
                  <a:pt x="8393" y="2006120"/>
                </a:lnTo>
                <a:lnTo>
                  <a:pt x="2254" y="1996969"/>
                </a:lnTo>
                <a:lnTo>
                  <a:pt x="0" y="1985795"/>
                </a:lnTo>
                <a:close/>
              </a:path>
              <a:path w="57150" h="2360295">
                <a:moveTo>
                  <a:pt x="0" y="2100913"/>
                </a:moveTo>
                <a:lnTo>
                  <a:pt x="2254" y="2089739"/>
                </a:lnTo>
                <a:lnTo>
                  <a:pt x="8393" y="2080587"/>
                </a:lnTo>
                <a:lnTo>
                  <a:pt x="17479" y="2074404"/>
                </a:lnTo>
                <a:lnTo>
                  <a:pt x="28575" y="2072134"/>
                </a:lnTo>
                <a:lnTo>
                  <a:pt x="39670" y="2074404"/>
                </a:lnTo>
                <a:lnTo>
                  <a:pt x="48756" y="2080587"/>
                </a:lnTo>
                <a:lnTo>
                  <a:pt x="54895" y="2089739"/>
                </a:lnTo>
                <a:lnTo>
                  <a:pt x="57150" y="2100913"/>
                </a:lnTo>
                <a:lnTo>
                  <a:pt x="54895" y="2112088"/>
                </a:lnTo>
                <a:lnTo>
                  <a:pt x="48756" y="2121239"/>
                </a:lnTo>
                <a:lnTo>
                  <a:pt x="39670" y="2127422"/>
                </a:lnTo>
                <a:lnTo>
                  <a:pt x="28575" y="2129693"/>
                </a:lnTo>
                <a:lnTo>
                  <a:pt x="17479" y="2127422"/>
                </a:lnTo>
                <a:lnTo>
                  <a:pt x="8393" y="2121239"/>
                </a:lnTo>
                <a:lnTo>
                  <a:pt x="2254" y="2112088"/>
                </a:lnTo>
                <a:lnTo>
                  <a:pt x="0" y="2100913"/>
                </a:lnTo>
                <a:close/>
              </a:path>
              <a:path w="57150" h="2360295">
                <a:moveTo>
                  <a:pt x="0" y="2216032"/>
                </a:moveTo>
                <a:lnTo>
                  <a:pt x="2254" y="2204857"/>
                </a:lnTo>
                <a:lnTo>
                  <a:pt x="8393" y="2195706"/>
                </a:lnTo>
                <a:lnTo>
                  <a:pt x="17479" y="2189523"/>
                </a:lnTo>
                <a:lnTo>
                  <a:pt x="28575" y="2187252"/>
                </a:lnTo>
                <a:lnTo>
                  <a:pt x="39670" y="2189523"/>
                </a:lnTo>
                <a:lnTo>
                  <a:pt x="48756" y="2195706"/>
                </a:lnTo>
                <a:lnTo>
                  <a:pt x="54895" y="2204857"/>
                </a:lnTo>
                <a:lnTo>
                  <a:pt x="57150" y="2216032"/>
                </a:lnTo>
                <a:lnTo>
                  <a:pt x="54895" y="2227206"/>
                </a:lnTo>
                <a:lnTo>
                  <a:pt x="48756" y="2236357"/>
                </a:lnTo>
                <a:lnTo>
                  <a:pt x="39670" y="2242540"/>
                </a:lnTo>
                <a:lnTo>
                  <a:pt x="28575" y="2244811"/>
                </a:lnTo>
                <a:lnTo>
                  <a:pt x="17479" y="2242540"/>
                </a:lnTo>
                <a:lnTo>
                  <a:pt x="8393" y="2236357"/>
                </a:lnTo>
                <a:lnTo>
                  <a:pt x="2254" y="2227206"/>
                </a:lnTo>
                <a:lnTo>
                  <a:pt x="0" y="2216032"/>
                </a:lnTo>
                <a:close/>
              </a:path>
              <a:path w="57150" h="2360295">
                <a:moveTo>
                  <a:pt x="0" y="2331150"/>
                </a:moveTo>
                <a:lnTo>
                  <a:pt x="2254" y="2319976"/>
                </a:lnTo>
                <a:lnTo>
                  <a:pt x="8393" y="2310825"/>
                </a:lnTo>
                <a:lnTo>
                  <a:pt x="17479" y="2304641"/>
                </a:lnTo>
                <a:lnTo>
                  <a:pt x="28575" y="2302371"/>
                </a:lnTo>
                <a:lnTo>
                  <a:pt x="39670" y="2304641"/>
                </a:lnTo>
                <a:lnTo>
                  <a:pt x="48756" y="2310825"/>
                </a:lnTo>
                <a:lnTo>
                  <a:pt x="54895" y="2319976"/>
                </a:lnTo>
                <a:lnTo>
                  <a:pt x="57150" y="2331150"/>
                </a:lnTo>
                <a:lnTo>
                  <a:pt x="54895" y="2342325"/>
                </a:lnTo>
                <a:lnTo>
                  <a:pt x="48756" y="2351476"/>
                </a:lnTo>
                <a:lnTo>
                  <a:pt x="39670" y="2357659"/>
                </a:lnTo>
                <a:lnTo>
                  <a:pt x="28575" y="2359930"/>
                </a:lnTo>
                <a:lnTo>
                  <a:pt x="17479" y="2357659"/>
                </a:lnTo>
                <a:lnTo>
                  <a:pt x="8393" y="2351476"/>
                </a:lnTo>
                <a:lnTo>
                  <a:pt x="2254" y="2342325"/>
                </a:lnTo>
                <a:lnTo>
                  <a:pt x="0" y="2331150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085422" y="8740109"/>
            <a:ext cx="57150" cy="461009"/>
          </a:xfrm>
          <a:custGeom>
            <a:avLst/>
            <a:gdLst/>
            <a:ahLst/>
            <a:cxnLst/>
            <a:rect l="l" t="t" r="r" b="b"/>
            <a:pathLst>
              <a:path w="57150" h="461009">
                <a:moveTo>
                  <a:pt x="0" y="28779"/>
                </a:moveTo>
                <a:lnTo>
                  <a:pt x="2254" y="17605"/>
                </a:lnTo>
                <a:lnTo>
                  <a:pt x="8393" y="8454"/>
                </a:lnTo>
                <a:lnTo>
                  <a:pt x="17479" y="2270"/>
                </a:lnTo>
                <a:lnTo>
                  <a:pt x="28575" y="0"/>
                </a:lnTo>
                <a:lnTo>
                  <a:pt x="39670" y="2270"/>
                </a:lnTo>
                <a:lnTo>
                  <a:pt x="48756" y="8454"/>
                </a:lnTo>
                <a:lnTo>
                  <a:pt x="54895" y="17605"/>
                </a:lnTo>
                <a:lnTo>
                  <a:pt x="57150" y="28779"/>
                </a:lnTo>
                <a:lnTo>
                  <a:pt x="54895" y="39954"/>
                </a:lnTo>
                <a:lnTo>
                  <a:pt x="48756" y="49105"/>
                </a:lnTo>
                <a:lnTo>
                  <a:pt x="39670" y="55288"/>
                </a:lnTo>
                <a:lnTo>
                  <a:pt x="28575" y="57559"/>
                </a:lnTo>
                <a:lnTo>
                  <a:pt x="17479" y="55288"/>
                </a:lnTo>
                <a:lnTo>
                  <a:pt x="8393" y="49105"/>
                </a:lnTo>
                <a:lnTo>
                  <a:pt x="2254" y="39954"/>
                </a:lnTo>
                <a:lnTo>
                  <a:pt x="0" y="28779"/>
                </a:lnTo>
                <a:close/>
              </a:path>
              <a:path w="57150" h="461009">
                <a:moveTo>
                  <a:pt x="0" y="143898"/>
                </a:moveTo>
                <a:lnTo>
                  <a:pt x="2254" y="132723"/>
                </a:lnTo>
                <a:lnTo>
                  <a:pt x="8393" y="123572"/>
                </a:lnTo>
                <a:lnTo>
                  <a:pt x="17479" y="117389"/>
                </a:lnTo>
                <a:lnTo>
                  <a:pt x="28575" y="115118"/>
                </a:lnTo>
                <a:lnTo>
                  <a:pt x="39670" y="117389"/>
                </a:lnTo>
                <a:lnTo>
                  <a:pt x="48756" y="123572"/>
                </a:lnTo>
                <a:lnTo>
                  <a:pt x="54895" y="132723"/>
                </a:lnTo>
                <a:lnTo>
                  <a:pt x="57150" y="143898"/>
                </a:lnTo>
                <a:lnTo>
                  <a:pt x="54895" y="155072"/>
                </a:lnTo>
                <a:lnTo>
                  <a:pt x="48756" y="164223"/>
                </a:lnTo>
                <a:lnTo>
                  <a:pt x="39670" y="170406"/>
                </a:lnTo>
                <a:lnTo>
                  <a:pt x="28575" y="172677"/>
                </a:lnTo>
                <a:lnTo>
                  <a:pt x="17479" y="170406"/>
                </a:lnTo>
                <a:lnTo>
                  <a:pt x="8393" y="164223"/>
                </a:lnTo>
                <a:lnTo>
                  <a:pt x="2254" y="155072"/>
                </a:lnTo>
                <a:lnTo>
                  <a:pt x="0" y="143898"/>
                </a:lnTo>
                <a:close/>
              </a:path>
              <a:path w="57150" h="461009">
                <a:moveTo>
                  <a:pt x="0" y="259016"/>
                </a:moveTo>
                <a:lnTo>
                  <a:pt x="2254" y="247842"/>
                </a:lnTo>
                <a:lnTo>
                  <a:pt x="8393" y="238691"/>
                </a:lnTo>
                <a:lnTo>
                  <a:pt x="17479" y="232508"/>
                </a:lnTo>
                <a:lnTo>
                  <a:pt x="28575" y="230237"/>
                </a:lnTo>
                <a:lnTo>
                  <a:pt x="39670" y="232508"/>
                </a:lnTo>
                <a:lnTo>
                  <a:pt x="48756" y="238691"/>
                </a:lnTo>
                <a:lnTo>
                  <a:pt x="54895" y="247842"/>
                </a:lnTo>
                <a:lnTo>
                  <a:pt x="57150" y="259016"/>
                </a:lnTo>
                <a:lnTo>
                  <a:pt x="54895" y="270191"/>
                </a:lnTo>
                <a:lnTo>
                  <a:pt x="48756" y="279342"/>
                </a:lnTo>
                <a:lnTo>
                  <a:pt x="39670" y="285525"/>
                </a:lnTo>
                <a:lnTo>
                  <a:pt x="28575" y="287796"/>
                </a:lnTo>
                <a:lnTo>
                  <a:pt x="17479" y="285525"/>
                </a:lnTo>
                <a:lnTo>
                  <a:pt x="8393" y="279342"/>
                </a:lnTo>
                <a:lnTo>
                  <a:pt x="2254" y="270191"/>
                </a:lnTo>
                <a:lnTo>
                  <a:pt x="0" y="259016"/>
                </a:lnTo>
                <a:close/>
              </a:path>
              <a:path w="57150" h="461009">
                <a:moveTo>
                  <a:pt x="0" y="374135"/>
                </a:moveTo>
                <a:lnTo>
                  <a:pt x="2254" y="362960"/>
                </a:lnTo>
                <a:lnTo>
                  <a:pt x="8393" y="353809"/>
                </a:lnTo>
                <a:lnTo>
                  <a:pt x="17479" y="347626"/>
                </a:lnTo>
                <a:lnTo>
                  <a:pt x="28575" y="345355"/>
                </a:lnTo>
                <a:lnTo>
                  <a:pt x="39670" y="347626"/>
                </a:lnTo>
                <a:lnTo>
                  <a:pt x="48756" y="353809"/>
                </a:lnTo>
                <a:lnTo>
                  <a:pt x="54895" y="362960"/>
                </a:lnTo>
                <a:lnTo>
                  <a:pt x="57150" y="374135"/>
                </a:lnTo>
                <a:lnTo>
                  <a:pt x="54895" y="385309"/>
                </a:lnTo>
                <a:lnTo>
                  <a:pt x="48756" y="394460"/>
                </a:lnTo>
                <a:lnTo>
                  <a:pt x="39670" y="400644"/>
                </a:lnTo>
                <a:lnTo>
                  <a:pt x="28575" y="402914"/>
                </a:lnTo>
                <a:lnTo>
                  <a:pt x="17479" y="400644"/>
                </a:lnTo>
                <a:lnTo>
                  <a:pt x="8393" y="394460"/>
                </a:lnTo>
                <a:lnTo>
                  <a:pt x="2254" y="385309"/>
                </a:lnTo>
                <a:lnTo>
                  <a:pt x="0" y="374135"/>
                </a:lnTo>
                <a:close/>
              </a:path>
              <a:path w="57150" h="461009">
                <a:moveTo>
                  <a:pt x="26721" y="460853"/>
                </a:moveTo>
                <a:lnTo>
                  <a:pt x="28575" y="460474"/>
                </a:lnTo>
                <a:lnTo>
                  <a:pt x="30428" y="460853"/>
                </a:lnTo>
                <a:lnTo>
                  <a:pt x="26721" y="460853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768520" y="6421183"/>
            <a:ext cx="876300" cy="876300"/>
          </a:xfrm>
          <a:custGeom>
            <a:avLst/>
            <a:gdLst/>
            <a:ahLst/>
            <a:cxnLst/>
            <a:rect l="l" t="t" r="r" b="b"/>
            <a:pathLst>
              <a:path w="876300" h="876300">
                <a:moveTo>
                  <a:pt x="438149" y="876299"/>
                </a:moveTo>
                <a:lnTo>
                  <a:pt x="395203" y="874190"/>
                </a:lnTo>
                <a:lnTo>
                  <a:pt x="352671" y="867880"/>
                </a:lnTo>
                <a:lnTo>
                  <a:pt x="310961" y="857433"/>
                </a:lnTo>
                <a:lnTo>
                  <a:pt x="270477" y="842947"/>
                </a:lnTo>
                <a:lnTo>
                  <a:pt x="231607" y="824563"/>
                </a:lnTo>
                <a:lnTo>
                  <a:pt x="194726" y="802458"/>
                </a:lnTo>
                <a:lnTo>
                  <a:pt x="160190" y="776844"/>
                </a:lnTo>
                <a:lnTo>
                  <a:pt x="128331" y="747968"/>
                </a:lnTo>
                <a:lnTo>
                  <a:pt x="99455" y="716109"/>
                </a:lnTo>
                <a:lnTo>
                  <a:pt x="73841" y="681573"/>
                </a:lnTo>
                <a:lnTo>
                  <a:pt x="51736" y="644692"/>
                </a:lnTo>
                <a:lnTo>
                  <a:pt x="33352" y="605822"/>
                </a:lnTo>
                <a:lnTo>
                  <a:pt x="18866" y="565338"/>
                </a:lnTo>
                <a:lnTo>
                  <a:pt x="8418" y="523628"/>
                </a:lnTo>
                <a:lnTo>
                  <a:pt x="2109" y="481096"/>
                </a:lnTo>
                <a:lnTo>
                  <a:pt x="0" y="438149"/>
                </a:lnTo>
                <a:lnTo>
                  <a:pt x="131" y="427394"/>
                </a:lnTo>
                <a:lnTo>
                  <a:pt x="3295" y="384512"/>
                </a:lnTo>
                <a:lnTo>
                  <a:pt x="10646" y="342147"/>
                </a:lnTo>
                <a:lnTo>
                  <a:pt x="22115" y="300707"/>
                </a:lnTo>
                <a:lnTo>
                  <a:pt x="37590" y="260590"/>
                </a:lnTo>
                <a:lnTo>
                  <a:pt x="56922" y="222183"/>
                </a:lnTo>
                <a:lnTo>
                  <a:pt x="79926" y="185856"/>
                </a:lnTo>
                <a:lnTo>
                  <a:pt x="106380" y="151959"/>
                </a:lnTo>
                <a:lnTo>
                  <a:pt x="136030" y="120818"/>
                </a:lnTo>
                <a:lnTo>
                  <a:pt x="168588" y="92733"/>
                </a:lnTo>
                <a:lnTo>
                  <a:pt x="203743" y="67975"/>
                </a:lnTo>
                <a:lnTo>
                  <a:pt x="241155" y="46782"/>
                </a:lnTo>
                <a:lnTo>
                  <a:pt x="280464" y="29357"/>
                </a:lnTo>
                <a:lnTo>
                  <a:pt x="321292" y="15870"/>
                </a:lnTo>
                <a:lnTo>
                  <a:pt x="363246" y="6449"/>
                </a:lnTo>
                <a:lnTo>
                  <a:pt x="405920" y="1186"/>
                </a:lnTo>
                <a:lnTo>
                  <a:pt x="438149" y="0"/>
                </a:lnTo>
                <a:lnTo>
                  <a:pt x="448905" y="131"/>
                </a:lnTo>
                <a:lnTo>
                  <a:pt x="491787" y="3295"/>
                </a:lnTo>
                <a:lnTo>
                  <a:pt x="534152" y="10646"/>
                </a:lnTo>
                <a:lnTo>
                  <a:pt x="575592" y="22115"/>
                </a:lnTo>
                <a:lnTo>
                  <a:pt x="615709" y="37590"/>
                </a:lnTo>
                <a:lnTo>
                  <a:pt x="654116" y="56922"/>
                </a:lnTo>
                <a:lnTo>
                  <a:pt x="690443" y="79926"/>
                </a:lnTo>
                <a:lnTo>
                  <a:pt x="724340" y="106380"/>
                </a:lnTo>
                <a:lnTo>
                  <a:pt x="755481" y="136030"/>
                </a:lnTo>
                <a:lnTo>
                  <a:pt x="783565" y="168588"/>
                </a:lnTo>
                <a:lnTo>
                  <a:pt x="808324" y="203743"/>
                </a:lnTo>
                <a:lnTo>
                  <a:pt x="829517" y="241155"/>
                </a:lnTo>
                <a:lnTo>
                  <a:pt x="846941" y="280464"/>
                </a:lnTo>
                <a:lnTo>
                  <a:pt x="860429" y="321292"/>
                </a:lnTo>
                <a:lnTo>
                  <a:pt x="869850" y="363246"/>
                </a:lnTo>
                <a:lnTo>
                  <a:pt x="875113" y="405920"/>
                </a:lnTo>
                <a:lnTo>
                  <a:pt x="876299" y="438149"/>
                </a:lnTo>
                <a:lnTo>
                  <a:pt x="876168" y="448905"/>
                </a:lnTo>
                <a:lnTo>
                  <a:pt x="873004" y="491787"/>
                </a:lnTo>
                <a:lnTo>
                  <a:pt x="865653" y="534152"/>
                </a:lnTo>
                <a:lnTo>
                  <a:pt x="854184" y="575592"/>
                </a:lnTo>
                <a:lnTo>
                  <a:pt x="838709" y="615709"/>
                </a:lnTo>
                <a:lnTo>
                  <a:pt x="819377" y="654116"/>
                </a:lnTo>
                <a:lnTo>
                  <a:pt x="796372" y="690443"/>
                </a:lnTo>
                <a:lnTo>
                  <a:pt x="769918" y="724340"/>
                </a:lnTo>
                <a:lnTo>
                  <a:pt x="740269" y="755481"/>
                </a:lnTo>
                <a:lnTo>
                  <a:pt x="707711" y="783565"/>
                </a:lnTo>
                <a:lnTo>
                  <a:pt x="672556" y="808324"/>
                </a:lnTo>
                <a:lnTo>
                  <a:pt x="635144" y="829517"/>
                </a:lnTo>
                <a:lnTo>
                  <a:pt x="595834" y="846941"/>
                </a:lnTo>
                <a:lnTo>
                  <a:pt x="555007" y="860429"/>
                </a:lnTo>
                <a:lnTo>
                  <a:pt x="513053" y="869850"/>
                </a:lnTo>
                <a:lnTo>
                  <a:pt x="470379" y="875113"/>
                </a:lnTo>
                <a:lnTo>
                  <a:pt x="438149" y="876299"/>
                </a:lnTo>
                <a:close/>
              </a:path>
            </a:pathLst>
          </a:custGeom>
          <a:solidFill>
            <a:srgbClr val="F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846640" y="3766137"/>
            <a:ext cx="876300" cy="876300"/>
          </a:xfrm>
          <a:custGeom>
            <a:avLst/>
            <a:gdLst/>
            <a:ahLst/>
            <a:cxnLst/>
            <a:rect l="l" t="t" r="r" b="b"/>
            <a:pathLst>
              <a:path w="876300" h="876300">
                <a:moveTo>
                  <a:pt x="438149" y="876299"/>
                </a:moveTo>
                <a:lnTo>
                  <a:pt x="395203" y="874190"/>
                </a:lnTo>
                <a:lnTo>
                  <a:pt x="352671" y="867880"/>
                </a:lnTo>
                <a:lnTo>
                  <a:pt x="310961" y="857433"/>
                </a:lnTo>
                <a:lnTo>
                  <a:pt x="270477" y="842947"/>
                </a:lnTo>
                <a:lnTo>
                  <a:pt x="231607" y="824563"/>
                </a:lnTo>
                <a:lnTo>
                  <a:pt x="194726" y="802458"/>
                </a:lnTo>
                <a:lnTo>
                  <a:pt x="160190" y="776844"/>
                </a:lnTo>
                <a:lnTo>
                  <a:pt x="128331" y="747968"/>
                </a:lnTo>
                <a:lnTo>
                  <a:pt x="99455" y="716109"/>
                </a:lnTo>
                <a:lnTo>
                  <a:pt x="73841" y="681573"/>
                </a:lnTo>
                <a:lnTo>
                  <a:pt x="51736" y="644692"/>
                </a:lnTo>
                <a:lnTo>
                  <a:pt x="33352" y="605822"/>
                </a:lnTo>
                <a:lnTo>
                  <a:pt x="18866" y="565338"/>
                </a:lnTo>
                <a:lnTo>
                  <a:pt x="8418" y="523628"/>
                </a:lnTo>
                <a:lnTo>
                  <a:pt x="2109" y="481096"/>
                </a:lnTo>
                <a:lnTo>
                  <a:pt x="0" y="438149"/>
                </a:lnTo>
                <a:lnTo>
                  <a:pt x="131" y="427394"/>
                </a:lnTo>
                <a:lnTo>
                  <a:pt x="3295" y="384512"/>
                </a:lnTo>
                <a:lnTo>
                  <a:pt x="10646" y="342147"/>
                </a:lnTo>
                <a:lnTo>
                  <a:pt x="22115" y="300707"/>
                </a:lnTo>
                <a:lnTo>
                  <a:pt x="37590" y="260590"/>
                </a:lnTo>
                <a:lnTo>
                  <a:pt x="56922" y="222183"/>
                </a:lnTo>
                <a:lnTo>
                  <a:pt x="79926" y="185856"/>
                </a:lnTo>
                <a:lnTo>
                  <a:pt x="106380" y="151959"/>
                </a:lnTo>
                <a:lnTo>
                  <a:pt x="136030" y="120818"/>
                </a:lnTo>
                <a:lnTo>
                  <a:pt x="168588" y="92733"/>
                </a:lnTo>
                <a:lnTo>
                  <a:pt x="203743" y="67975"/>
                </a:lnTo>
                <a:lnTo>
                  <a:pt x="241155" y="46782"/>
                </a:lnTo>
                <a:lnTo>
                  <a:pt x="280464" y="29357"/>
                </a:lnTo>
                <a:lnTo>
                  <a:pt x="321292" y="15870"/>
                </a:lnTo>
                <a:lnTo>
                  <a:pt x="363246" y="6449"/>
                </a:lnTo>
                <a:lnTo>
                  <a:pt x="405920" y="1186"/>
                </a:lnTo>
                <a:lnTo>
                  <a:pt x="438149" y="0"/>
                </a:lnTo>
                <a:lnTo>
                  <a:pt x="448905" y="131"/>
                </a:lnTo>
                <a:lnTo>
                  <a:pt x="491787" y="3295"/>
                </a:lnTo>
                <a:lnTo>
                  <a:pt x="534152" y="10646"/>
                </a:lnTo>
                <a:lnTo>
                  <a:pt x="575592" y="22115"/>
                </a:lnTo>
                <a:lnTo>
                  <a:pt x="615709" y="37590"/>
                </a:lnTo>
                <a:lnTo>
                  <a:pt x="654116" y="56922"/>
                </a:lnTo>
                <a:lnTo>
                  <a:pt x="690443" y="79926"/>
                </a:lnTo>
                <a:lnTo>
                  <a:pt x="724340" y="106380"/>
                </a:lnTo>
                <a:lnTo>
                  <a:pt x="755481" y="136030"/>
                </a:lnTo>
                <a:lnTo>
                  <a:pt x="783565" y="168588"/>
                </a:lnTo>
                <a:lnTo>
                  <a:pt x="808324" y="203743"/>
                </a:lnTo>
                <a:lnTo>
                  <a:pt x="829517" y="241155"/>
                </a:lnTo>
                <a:lnTo>
                  <a:pt x="846941" y="280464"/>
                </a:lnTo>
                <a:lnTo>
                  <a:pt x="860429" y="321292"/>
                </a:lnTo>
                <a:lnTo>
                  <a:pt x="869850" y="363246"/>
                </a:lnTo>
                <a:lnTo>
                  <a:pt x="875113" y="405920"/>
                </a:lnTo>
                <a:lnTo>
                  <a:pt x="876299" y="438149"/>
                </a:lnTo>
                <a:lnTo>
                  <a:pt x="876168" y="448905"/>
                </a:lnTo>
                <a:lnTo>
                  <a:pt x="873004" y="491787"/>
                </a:lnTo>
                <a:lnTo>
                  <a:pt x="865653" y="534152"/>
                </a:lnTo>
                <a:lnTo>
                  <a:pt x="854184" y="575592"/>
                </a:lnTo>
                <a:lnTo>
                  <a:pt x="838709" y="615709"/>
                </a:lnTo>
                <a:lnTo>
                  <a:pt x="819377" y="654116"/>
                </a:lnTo>
                <a:lnTo>
                  <a:pt x="796372" y="690443"/>
                </a:lnTo>
                <a:lnTo>
                  <a:pt x="769918" y="724340"/>
                </a:lnTo>
                <a:lnTo>
                  <a:pt x="740269" y="755481"/>
                </a:lnTo>
                <a:lnTo>
                  <a:pt x="707711" y="783565"/>
                </a:lnTo>
                <a:lnTo>
                  <a:pt x="672556" y="808324"/>
                </a:lnTo>
                <a:lnTo>
                  <a:pt x="635144" y="829517"/>
                </a:lnTo>
                <a:lnTo>
                  <a:pt x="595834" y="846941"/>
                </a:lnTo>
                <a:lnTo>
                  <a:pt x="555007" y="860429"/>
                </a:lnTo>
                <a:lnTo>
                  <a:pt x="513053" y="869850"/>
                </a:lnTo>
                <a:lnTo>
                  <a:pt x="470379" y="875113"/>
                </a:lnTo>
                <a:lnTo>
                  <a:pt x="438149" y="876299"/>
                </a:lnTo>
                <a:close/>
              </a:path>
            </a:pathLst>
          </a:custGeom>
          <a:solidFill>
            <a:srgbClr val="FDBE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134995" y="6667753"/>
            <a:ext cx="667748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600" b="1" spc="180" dirty="0">
                <a:solidFill>
                  <a:srgbClr val="202020"/>
                </a:solidFill>
                <a:latin typeface="Arial"/>
                <a:cs typeface="Arial"/>
              </a:rPr>
              <a:t>4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64131" y="3994578"/>
            <a:ext cx="4441318" cy="1785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600" b="1" spc="10" dirty="0">
                <a:solidFill>
                  <a:srgbClr val="202020"/>
                </a:solidFill>
                <a:latin typeface="Arial"/>
                <a:cs typeface="Arial"/>
              </a:rPr>
              <a:t>1</a:t>
            </a:r>
            <a:endParaRPr sz="2600" dirty="0">
              <a:latin typeface="Arial"/>
              <a:cs typeface="Arial"/>
            </a:endParaRPr>
          </a:p>
          <a:p>
            <a:pPr marL="12700" marR="5080" algn="ctr">
              <a:lnSpc>
                <a:spcPct val="114599"/>
              </a:lnSpc>
              <a:spcBef>
                <a:spcPts val="3315"/>
              </a:spcBef>
            </a:pPr>
            <a:r>
              <a:rPr lang="ru-RU" sz="2800" spc="11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СПГ учителей русского языка</a:t>
            </a:r>
            <a:endParaRPr lang="ru-RU" sz="28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8700543" y="6421183"/>
            <a:ext cx="876300" cy="876300"/>
          </a:xfrm>
          <a:custGeom>
            <a:avLst/>
            <a:gdLst/>
            <a:ahLst/>
            <a:cxnLst/>
            <a:rect l="l" t="t" r="r" b="b"/>
            <a:pathLst>
              <a:path w="876300" h="876300">
                <a:moveTo>
                  <a:pt x="438149" y="876299"/>
                </a:moveTo>
                <a:lnTo>
                  <a:pt x="395203" y="874190"/>
                </a:lnTo>
                <a:lnTo>
                  <a:pt x="352671" y="867880"/>
                </a:lnTo>
                <a:lnTo>
                  <a:pt x="310961" y="857433"/>
                </a:lnTo>
                <a:lnTo>
                  <a:pt x="270477" y="842947"/>
                </a:lnTo>
                <a:lnTo>
                  <a:pt x="231607" y="824563"/>
                </a:lnTo>
                <a:lnTo>
                  <a:pt x="194726" y="802458"/>
                </a:lnTo>
                <a:lnTo>
                  <a:pt x="160190" y="776844"/>
                </a:lnTo>
                <a:lnTo>
                  <a:pt x="128331" y="747968"/>
                </a:lnTo>
                <a:lnTo>
                  <a:pt x="99455" y="716109"/>
                </a:lnTo>
                <a:lnTo>
                  <a:pt x="73841" y="681573"/>
                </a:lnTo>
                <a:lnTo>
                  <a:pt x="51736" y="644692"/>
                </a:lnTo>
                <a:lnTo>
                  <a:pt x="33352" y="605822"/>
                </a:lnTo>
                <a:lnTo>
                  <a:pt x="18866" y="565338"/>
                </a:lnTo>
                <a:lnTo>
                  <a:pt x="8418" y="523628"/>
                </a:lnTo>
                <a:lnTo>
                  <a:pt x="2109" y="481096"/>
                </a:lnTo>
                <a:lnTo>
                  <a:pt x="0" y="438149"/>
                </a:lnTo>
                <a:lnTo>
                  <a:pt x="131" y="427394"/>
                </a:lnTo>
                <a:lnTo>
                  <a:pt x="3295" y="384512"/>
                </a:lnTo>
                <a:lnTo>
                  <a:pt x="10646" y="342147"/>
                </a:lnTo>
                <a:lnTo>
                  <a:pt x="22115" y="300707"/>
                </a:lnTo>
                <a:lnTo>
                  <a:pt x="37590" y="260590"/>
                </a:lnTo>
                <a:lnTo>
                  <a:pt x="56922" y="222183"/>
                </a:lnTo>
                <a:lnTo>
                  <a:pt x="79926" y="185856"/>
                </a:lnTo>
                <a:lnTo>
                  <a:pt x="106380" y="151959"/>
                </a:lnTo>
                <a:lnTo>
                  <a:pt x="136030" y="120818"/>
                </a:lnTo>
                <a:lnTo>
                  <a:pt x="168588" y="92733"/>
                </a:lnTo>
                <a:lnTo>
                  <a:pt x="203743" y="67975"/>
                </a:lnTo>
                <a:lnTo>
                  <a:pt x="241155" y="46782"/>
                </a:lnTo>
                <a:lnTo>
                  <a:pt x="280464" y="29357"/>
                </a:lnTo>
                <a:lnTo>
                  <a:pt x="321292" y="15870"/>
                </a:lnTo>
                <a:lnTo>
                  <a:pt x="363246" y="6449"/>
                </a:lnTo>
                <a:lnTo>
                  <a:pt x="405920" y="1186"/>
                </a:lnTo>
                <a:lnTo>
                  <a:pt x="438149" y="0"/>
                </a:lnTo>
                <a:lnTo>
                  <a:pt x="448905" y="131"/>
                </a:lnTo>
                <a:lnTo>
                  <a:pt x="491787" y="3295"/>
                </a:lnTo>
                <a:lnTo>
                  <a:pt x="534152" y="10646"/>
                </a:lnTo>
                <a:lnTo>
                  <a:pt x="575592" y="22115"/>
                </a:lnTo>
                <a:lnTo>
                  <a:pt x="615709" y="37590"/>
                </a:lnTo>
                <a:lnTo>
                  <a:pt x="654116" y="56922"/>
                </a:lnTo>
                <a:lnTo>
                  <a:pt x="690443" y="79926"/>
                </a:lnTo>
                <a:lnTo>
                  <a:pt x="724340" y="106380"/>
                </a:lnTo>
                <a:lnTo>
                  <a:pt x="755481" y="136030"/>
                </a:lnTo>
                <a:lnTo>
                  <a:pt x="783565" y="168588"/>
                </a:lnTo>
                <a:lnTo>
                  <a:pt x="808324" y="203743"/>
                </a:lnTo>
                <a:lnTo>
                  <a:pt x="829517" y="241155"/>
                </a:lnTo>
                <a:lnTo>
                  <a:pt x="846941" y="280464"/>
                </a:lnTo>
                <a:lnTo>
                  <a:pt x="860429" y="321292"/>
                </a:lnTo>
                <a:lnTo>
                  <a:pt x="869850" y="363246"/>
                </a:lnTo>
                <a:lnTo>
                  <a:pt x="875113" y="405920"/>
                </a:lnTo>
                <a:lnTo>
                  <a:pt x="876299" y="438149"/>
                </a:lnTo>
                <a:lnTo>
                  <a:pt x="876168" y="448905"/>
                </a:lnTo>
                <a:lnTo>
                  <a:pt x="873004" y="491787"/>
                </a:lnTo>
                <a:lnTo>
                  <a:pt x="865653" y="534152"/>
                </a:lnTo>
                <a:lnTo>
                  <a:pt x="854184" y="575592"/>
                </a:lnTo>
                <a:lnTo>
                  <a:pt x="838709" y="615709"/>
                </a:lnTo>
                <a:lnTo>
                  <a:pt x="819377" y="654116"/>
                </a:lnTo>
                <a:lnTo>
                  <a:pt x="796372" y="690443"/>
                </a:lnTo>
                <a:lnTo>
                  <a:pt x="769918" y="724340"/>
                </a:lnTo>
                <a:lnTo>
                  <a:pt x="740269" y="755481"/>
                </a:lnTo>
                <a:lnTo>
                  <a:pt x="707711" y="783565"/>
                </a:lnTo>
                <a:lnTo>
                  <a:pt x="672556" y="808324"/>
                </a:lnTo>
                <a:lnTo>
                  <a:pt x="635144" y="829517"/>
                </a:lnTo>
                <a:lnTo>
                  <a:pt x="595834" y="846941"/>
                </a:lnTo>
                <a:lnTo>
                  <a:pt x="555007" y="860429"/>
                </a:lnTo>
                <a:lnTo>
                  <a:pt x="513053" y="869850"/>
                </a:lnTo>
                <a:lnTo>
                  <a:pt x="470379" y="875113"/>
                </a:lnTo>
                <a:lnTo>
                  <a:pt x="438149" y="876299"/>
                </a:lnTo>
                <a:close/>
              </a:path>
            </a:pathLst>
          </a:custGeom>
          <a:solidFill>
            <a:srgbClr val="F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700543" y="3766137"/>
            <a:ext cx="876300" cy="876300"/>
          </a:xfrm>
          <a:custGeom>
            <a:avLst/>
            <a:gdLst/>
            <a:ahLst/>
            <a:cxnLst/>
            <a:rect l="l" t="t" r="r" b="b"/>
            <a:pathLst>
              <a:path w="876300" h="876300">
                <a:moveTo>
                  <a:pt x="438149" y="876299"/>
                </a:moveTo>
                <a:lnTo>
                  <a:pt x="395203" y="874190"/>
                </a:lnTo>
                <a:lnTo>
                  <a:pt x="352671" y="867880"/>
                </a:lnTo>
                <a:lnTo>
                  <a:pt x="310961" y="857433"/>
                </a:lnTo>
                <a:lnTo>
                  <a:pt x="270477" y="842947"/>
                </a:lnTo>
                <a:lnTo>
                  <a:pt x="231607" y="824563"/>
                </a:lnTo>
                <a:lnTo>
                  <a:pt x="194726" y="802458"/>
                </a:lnTo>
                <a:lnTo>
                  <a:pt x="160190" y="776844"/>
                </a:lnTo>
                <a:lnTo>
                  <a:pt x="128331" y="747968"/>
                </a:lnTo>
                <a:lnTo>
                  <a:pt x="99455" y="716109"/>
                </a:lnTo>
                <a:lnTo>
                  <a:pt x="73841" y="681573"/>
                </a:lnTo>
                <a:lnTo>
                  <a:pt x="51736" y="644692"/>
                </a:lnTo>
                <a:lnTo>
                  <a:pt x="33352" y="605822"/>
                </a:lnTo>
                <a:lnTo>
                  <a:pt x="18866" y="565338"/>
                </a:lnTo>
                <a:lnTo>
                  <a:pt x="8418" y="523628"/>
                </a:lnTo>
                <a:lnTo>
                  <a:pt x="2109" y="481096"/>
                </a:lnTo>
                <a:lnTo>
                  <a:pt x="0" y="438149"/>
                </a:lnTo>
                <a:lnTo>
                  <a:pt x="131" y="427394"/>
                </a:lnTo>
                <a:lnTo>
                  <a:pt x="3295" y="384512"/>
                </a:lnTo>
                <a:lnTo>
                  <a:pt x="10646" y="342147"/>
                </a:lnTo>
                <a:lnTo>
                  <a:pt x="22115" y="300707"/>
                </a:lnTo>
                <a:lnTo>
                  <a:pt x="37590" y="260590"/>
                </a:lnTo>
                <a:lnTo>
                  <a:pt x="56922" y="222183"/>
                </a:lnTo>
                <a:lnTo>
                  <a:pt x="79926" y="185856"/>
                </a:lnTo>
                <a:lnTo>
                  <a:pt x="106380" y="151959"/>
                </a:lnTo>
                <a:lnTo>
                  <a:pt x="136030" y="120818"/>
                </a:lnTo>
                <a:lnTo>
                  <a:pt x="168588" y="92733"/>
                </a:lnTo>
                <a:lnTo>
                  <a:pt x="203743" y="67975"/>
                </a:lnTo>
                <a:lnTo>
                  <a:pt x="241155" y="46782"/>
                </a:lnTo>
                <a:lnTo>
                  <a:pt x="280464" y="29357"/>
                </a:lnTo>
                <a:lnTo>
                  <a:pt x="321292" y="15870"/>
                </a:lnTo>
                <a:lnTo>
                  <a:pt x="363246" y="6449"/>
                </a:lnTo>
                <a:lnTo>
                  <a:pt x="405920" y="1186"/>
                </a:lnTo>
                <a:lnTo>
                  <a:pt x="438149" y="0"/>
                </a:lnTo>
                <a:lnTo>
                  <a:pt x="448905" y="131"/>
                </a:lnTo>
                <a:lnTo>
                  <a:pt x="491787" y="3295"/>
                </a:lnTo>
                <a:lnTo>
                  <a:pt x="534152" y="10646"/>
                </a:lnTo>
                <a:lnTo>
                  <a:pt x="575592" y="22115"/>
                </a:lnTo>
                <a:lnTo>
                  <a:pt x="615709" y="37590"/>
                </a:lnTo>
                <a:lnTo>
                  <a:pt x="654116" y="56922"/>
                </a:lnTo>
                <a:lnTo>
                  <a:pt x="690443" y="79926"/>
                </a:lnTo>
                <a:lnTo>
                  <a:pt x="724340" y="106380"/>
                </a:lnTo>
                <a:lnTo>
                  <a:pt x="755481" y="136030"/>
                </a:lnTo>
                <a:lnTo>
                  <a:pt x="783565" y="168588"/>
                </a:lnTo>
                <a:lnTo>
                  <a:pt x="808324" y="203743"/>
                </a:lnTo>
                <a:lnTo>
                  <a:pt x="829517" y="241155"/>
                </a:lnTo>
                <a:lnTo>
                  <a:pt x="846941" y="280464"/>
                </a:lnTo>
                <a:lnTo>
                  <a:pt x="860429" y="321292"/>
                </a:lnTo>
                <a:lnTo>
                  <a:pt x="869850" y="363246"/>
                </a:lnTo>
                <a:lnTo>
                  <a:pt x="875113" y="405920"/>
                </a:lnTo>
                <a:lnTo>
                  <a:pt x="876299" y="438149"/>
                </a:lnTo>
                <a:lnTo>
                  <a:pt x="876168" y="448905"/>
                </a:lnTo>
                <a:lnTo>
                  <a:pt x="873004" y="491787"/>
                </a:lnTo>
                <a:lnTo>
                  <a:pt x="865653" y="534152"/>
                </a:lnTo>
                <a:lnTo>
                  <a:pt x="854184" y="575592"/>
                </a:lnTo>
                <a:lnTo>
                  <a:pt x="838709" y="615709"/>
                </a:lnTo>
                <a:lnTo>
                  <a:pt x="819377" y="654116"/>
                </a:lnTo>
                <a:lnTo>
                  <a:pt x="796372" y="690443"/>
                </a:lnTo>
                <a:lnTo>
                  <a:pt x="769918" y="724340"/>
                </a:lnTo>
                <a:lnTo>
                  <a:pt x="740269" y="755481"/>
                </a:lnTo>
                <a:lnTo>
                  <a:pt x="707711" y="783565"/>
                </a:lnTo>
                <a:lnTo>
                  <a:pt x="672556" y="808324"/>
                </a:lnTo>
                <a:lnTo>
                  <a:pt x="635144" y="829517"/>
                </a:lnTo>
                <a:lnTo>
                  <a:pt x="595834" y="846941"/>
                </a:lnTo>
                <a:lnTo>
                  <a:pt x="555007" y="860429"/>
                </a:lnTo>
                <a:lnTo>
                  <a:pt x="513053" y="869850"/>
                </a:lnTo>
                <a:lnTo>
                  <a:pt x="470379" y="875113"/>
                </a:lnTo>
                <a:lnTo>
                  <a:pt x="438149" y="876299"/>
                </a:lnTo>
                <a:close/>
              </a:path>
            </a:pathLst>
          </a:custGeom>
          <a:solidFill>
            <a:srgbClr val="FDBE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8922069" y="6667753"/>
            <a:ext cx="81915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600" b="1" spc="180" dirty="0">
                <a:solidFill>
                  <a:srgbClr val="202020"/>
                </a:solidFill>
                <a:latin typeface="Arial"/>
                <a:cs typeface="Arial"/>
              </a:rPr>
              <a:t> 5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817210" y="3967142"/>
            <a:ext cx="4642965" cy="1785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600" b="1" spc="10" dirty="0">
                <a:solidFill>
                  <a:srgbClr val="202020"/>
                </a:solidFill>
                <a:latin typeface="Arial"/>
                <a:cs typeface="Arial"/>
              </a:rPr>
              <a:t>2</a:t>
            </a:r>
            <a:endParaRPr sz="2600" dirty="0">
              <a:latin typeface="Arial"/>
              <a:cs typeface="Arial"/>
            </a:endParaRPr>
          </a:p>
          <a:p>
            <a:pPr marL="12700" marR="5080" algn="ctr">
              <a:lnSpc>
                <a:spcPct val="114599"/>
              </a:lnSpc>
              <a:spcBef>
                <a:spcPts val="3315"/>
              </a:spcBef>
            </a:pPr>
            <a:r>
              <a:rPr lang="ru-RU" sz="2800" spc="11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СПГ учителей математики</a:t>
            </a:r>
            <a:endParaRPr lang="ru-RU" sz="28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4659657" y="3770042"/>
            <a:ext cx="876300" cy="876300"/>
          </a:xfrm>
          <a:custGeom>
            <a:avLst/>
            <a:gdLst/>
            <a:ahLst/>
            <a:cxnLst/>
            <a:rect l="l" t="t" r="r" b="b"/>
            <a:pathLst>
              <a:path w="876300" h="876300">
                <a:moveTo>
                  <a:pt x="438149" y="876299"/>
                </a:moveTo>
                <a:lnTo>
                  <a:pt x="395203" y="874190"/>
                </a:lnTo>
                <a:lnTo>
                  <a:pt x="352671" y="867880"/>
                </a:lnTo>
                <a:lnTo>
                  <a:pt x="310961" y="857433"/>
                </a:lnTo>
                <a:lnTo>
                  <a:pt x="270477" y="842947"/>
                </a:lnTo>
                <a:lnTo>
                  <a:pt x="231607" y="824563"/>
                </a:lnTo>
                <a:lnTo>
                  <a:pt x="194726" y="802458"/>
                </a:lnTo>
                <a:lnTo>
                  <a:pt x="160190" y="776844"/>
                </a:lnTo>
                <a:lnTo>
                  <a:pt x="128331" y="747968"/>
                </a:lnTo>
                <a:lnTo>
                  <a:pt x="99455" y="716109"/>
                </a:lnTo>
                <a:lnTo>
                  <a:pt x="73841" y="681573"/>
                </a:lnTo>
                <a:lnTo>
                  <a:pt x="51736" y="644692"/>
                </a:lnTo>
                <a:lnTo>
                  <a:pt x="33352" y="605822"/>
                </a:lnTo>
                <a:lnTo>
                  <a:pt x="18866" y="565338"/>
                </a:lnTo>
                <a:lnTo>
                  <a:pt x="8418" y="523628"/>
                </a:lnTo>
                <a:lnTo>
                  <a:pt x="2109" y="481096"/>
                </a:lnTo>
                <a:lnTo>
                  <a:pt x="0" y="438149"/>
                </a:lnTo>
                <a:lnTo>
                  <a:pt x="131" y="427394"/>
                </a:lnTo>
                <a:lnTo>
                  <a:pt x="3295" y="384512"/>
                </a:lnTo>
                <a:lnTo>
                  <a:pt x="10646" y="342147"/>
                </a:lnTo>
                <a:lnTo>
                  <a:pt x="22115" y="300707"/>
                </a:lnTo>
                <a:lnTo>
                  <a:pt x="37590" y="260590"/>
                </a:lnTo>
                <a:lnTo>
                  <a:pt x="56922" y="222183"/>
                </a:lnTo>
                <a:lnTo>
                  <a:pt x="79926" y="185856"/>
                </a:lnTo>
                <a:lnTo>
                  <a:pt x="106380" y="151959"/>
                </a:lnTo>
                <a:lnTo>
                  <a:pt x="136030" y="120818"/>
                </a:lnTo>
                <a:lnTo>
                  <a:pt x="168588" y="92733"/>
                </a:lnTo>
                <a:lnTo>
                  <a:pt x="203743" y="67975"/>
                </a:lnTo>
                <a:lnTo>
                  <a:pt x="241155" y="46782"/>
                </a:lnTo>
                <a:lnTo>
                  <a:pt x="280464" y="29357"/>
                </a:lnTo>
                <a:lnTo>
                  <a:pt x="321292" y="15870"/>
                </a:lnTo>
                <a:lnTo>
                  <a:pt x="363246" y="6449"/>
                </a:lnTo>
                <a:lnTo>
                  <a:pt x="405920" y="1186"/>
                </a:lnTo>
                <a:lnTo>
                  <a:pt x="438149" y="0"/>
                </a:lnTo>
                <a:lnTo>
                  <a:pt x="448905" y="131"/>
                </a:lnTo>
                <a:lnTo>
                  <a:pt x="491787" y="3295"/>
                </a:lnTo>
                <a:lnTo>
                  <a:pt x="534152" y="10646"/>
                </a:lnTo>
                <a:lnTo>
                  <a:pt x="575592" y="22115"/>
                </a:lnTo>
                <a:lnTo>
                  <a:pt x="615709" y="37590"/>
                </a:lnTo>
                <a:lnTo>
                  <a:pt x="654116" y="56922"/>
                </a:lnTo>
                <a:lnTo>
                  <a:pt x="690443" y="79926"/>
                </a:lnTo>
                <a:lnTo>
                  <a:pt x="724340" y="106380"/>
                </a:lnTo>
                <a:lnTo>
                  <a:pt x="755481" y="136030"/>
                </a:lnTo>
                <a:lnTo>
                  <a:pt x="783565" y="168588"/>
                </a:lnTo>
                <a:lnTo>
                  <a:pt x="808324" y="203743"/>
                </a:lnTo>
                <a:lnTo>
                  <a:pt x="829517" y="241155"/>
                </a:lnTo>
                <a:lnTo>
                  <a:pt x="846941" y="280464"/>
                </a:lnTo>
                <a:lnTo>
                  <a:pt x="860429" y="321292"/>
                </a:lnTo>
                <a:lnTo>
                  <a:pt x="869850" y="363246"/>
                </a:lnTo>
                <a:lnTo>
                  <a:pt x="875113" y="405920"/>
                </a:lnTo>
                <a:lnTo>
                  <a:pt x="876299" y="438149"/>
                </a:lnTo>
                <a:lnTo>
                  <a:pt x="876168" y="448905"/>
                </a:lnTo>
                <a:lnTo>
                  <a:pt x="873004" y="491787"/>
                </a:lnTo>
                <a:lnTo>
                  <a:pt x="865653" y="534152"/>
                </a:lnTo>
                <a:lnTo>
                  <a:pt x="854184" y="575592"/>
                </a:lnTo>
                <a:lnTo>
                  <a:pt x="838709" y="615709"/>
                </a:lnTo>
                <a:lnTo>
                  <a:pt x="819377" y="654116"/>
                </a:lnTo>
                <a:lnTo>
                  <a:pt x="796372" y="690443"/>
                </a:lnTo>
                <a:lnTo>
                  <a:pt x="769918" y="724340"/>
                </a:lnTo>
                <a:lnTo>
                  <a:pt x="740269" y="755481"/>
                </a:lnTo>
                <a:lnTo>
                  <a:pt x="707711" y="783565"/>
                </a:lnTo>
                <a:lnTo>
                  <a:pt x="672556" y="808324"/>
                </a:lnTo>
                <a:lnTo>
                  <a:pt x="635144" y="829517"/>
                </a:lnTo>
                <a:lnTo>
                  <a:pt x="595834" y="846941"/>
                </a:lnTo>
                <a:lnTo>
                  <a:pt x="555007" y="860429"/>
                </a:lnTo>
                <a:lnTo>
                  <a:pt x="513053" y="869850"/>
                </a:lnTo>
                <a:lnTo>
                  <a:pt x="470379" y="875113"/>
                </a:lnTo>
                <a:lnTo>
                  <a:pt x="438149" y="876299"/>
                </a:lnTo>
                <a:close/>
              </a:path>
            </a:pathLst>
          </a:custGeom>
          <a:solidFill>
            <a:srgbClr val="FDBE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3232515" y="3967142"/>
            <a:ext cx="3730584" cy="1785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600" b="1" spc="10" dirty="0">
                <a:solidFill>
                  <a:srgbClr val="202020"/>
                </a:solidFill>
                <a:latin typeface="Arial"/>
                <a:cs typeface="Arial"/>
              </a:rPr>
              <a:t>3</a:t>
            </a:r>
            <a:endParaRPr sz="2600" dirty="0">
              <a:latin typeface="Arial"/>
              <a:cs typeface="Arial"/>
            </a:endParaRPr>
          </a:p>
          <a:p>
            <a:pPr marL="12065" marR="5080" algn="ctr">
              <a:lnSpc>
                <a:spcPct val="114599"/>
              </a:lnSpc>
              <a:spcBef>
                <a:spcPts val="3315"/>
              </a:spcBef>
            </a:pPr>
            <a:r>
              <a:rPr lang="ru-RU" sz="2800" spc="11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СПГ учителей физики</a:t>
            </a:r>
            <a:endParaRPr lang="ru-RU" sz="28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6830B75-BB22-4E13-8526-229C91765583}"/>
              </a:ext>
            </a:extLst>
          </p:cNvPr>
          <p:cNvSpPr txBox="1"/>
          <p:nvPr/>
        </p:nvSpPr>
        <p:spPr>
          <a:xfrm>
            <a:off x="1298910" y="7496572"/>
            <a:ext cx="4206540" cy="1041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4599"/>
              </a:lnSpc>
              <a:spcBef>
                <a:spcPts val="3315"/>
              </a:spcBef>
            </a:pPr>
            <a:r>
              <a:rPr lang="ru-RU" sz="2800" spc="11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СПГ учителей истории и обществознания</a:t>
            </a:r>
            <a:endParaRPr lang="ru-RU" sz="28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0D89003-AD9C-4F02-8AFB-36D0F4A38EA7}"/>
              </a:ext>
            </a:extLst>
          </p:cNvPr>
          <p:cNvSpPr txBox="1"/>
          <p:nvPr/>
        </p:nvSpPr>
        <p:spPr>
          <a:xfrm>
            <a:off x="7239000" y="7592653"/>
            <a:ext cx="373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spc="11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СПГ учителей иностранного языка</a:t>
            </a:r>
            <a:endParaRPr lang="ru-RU" sz="2800" dirty="0">
              <a:latin typeface="Trebuchet MS" panose="020B0603020202020204" pitchFamily="34" charset="0"/>
            </a:endParaRP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4EC8FDD3-DD6D-D9D0-FE1A-EB7FBF739D21}"/>
              </a:ext>
            </a:extLst>
          </p:cNvPr>
          <p:cNvSpPr/>
          <p:nvPr/>
        </p:nvSpPr>
        <p:spPr>
          <a:xfrm>
            <a:off x="14788156" y="6332346"/>
            <a:ext cx="876300" cy="876300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dirty="0"/>
              <a:t>+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E4D525F-F1D1-E7CF-0588-37F65A801ACE}"/>
              </a:ext>
            </a:extLst>
          </p:cNvPr>
          <p:cNvSpPr txBox="1"/>
          <p:nvPr/>
        </p:nvSpPr>
        <p:spPr>
          <a:xfrm>
            <a:off x="13563600" y="7496572"/>
            <a:ext cx="373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spc="11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СПГ учителей географии и СПГ учителей биологии  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38950" y="0"/>
            <a:ext cx="11518900" cy="10287000"/>
          </a:xfrm>
          <a:custGeom>
            <a:avLst/>
            <a:gdLst/>
            <a:ahLst/>
            <a:cxnLst/>
            <a:rect l="l" t="t" r="r" b="b"/>
            <a:pathLst>
              <a:path w="11518900" h="10287000">
                <a:moveTo>
                  <a:pt x="1151885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1518852" y="0"/>
                </a:lnTo>
                <a:lnTo>
                  <a:pt x="11518852" y="10286999"/>
                </a:lnTo>
                <a:close/>
              </a:path>
            </a:pathLst>
          </a:custGeom>
          <a:solidFill>
            <a:srgbClr val="DB3C4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6838950" cy="10288270"/>
            <a:chOff x="0" y="0"/>
            <a:chExt cx="6838950" cy="1028827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6838950" cy="10288270"/>
            </a:xfrm>
            <a:custGeom>
              <a:avLst/>
              <a:gdLst/>
              <a:ahLst/>
              <a:cxnLst/>
              <a:rect l="l" t="t" r="r" b="b"/>
              <a:pathLst>
                <a:path w="6838950" h="10288270">
                  <a:moveTo>
                    <a:pt x="1342440" y="9963861"/>
                  </a:moveTo>
                  <a:lnTo>
                    <a:pt x="1318183" y="9963861"/>
                  </a:lnTo>
                  <a:lnTo>
                    <a:pt x="1318183" y="10287127"/>
                  </a:lnTo>
                  <a:lnTo>
                    <a:pt x="1342440" y="10287127"/>
                  </a:lnTo>
                  <a:lnTo>
                    <a:pt x="1342440" y="9963861"/>
                  </a:lnTo>
                  <a:close/>
                </a:path>
                <a:path w="6838950" h="10288270">
                  <a:moveTo>
                    <a:pt x="1342440" y="8588515"/>
                  </a:moveTo>
                  <a:lnTo>
                    <a:pt x="1318183" y="8588515"/>
                  </a:lnTo>
                  <a:lnTo>
                    <a:pt x="1318183" y="9939604"/>
                  </a:lnTo>
                  <a:lnTo>
                    <a:pt x="1342440" y="9939604"/>
                  </a:lnTo>
                  <a:lnTo>
                    <a:pt x="1342440" y="8588515"/>
                  </a:lnTo>
                  <a:close/>
                </a:path>
                <a:path w="6838950" h="10288270">
                  <a:moveTo>
                    <a:pt x="1342440" y="3089935"/>
                  </a:moveTo>
                  <a:lnTo>
                    <a:pt x="1318183" y="3089935"/>
                  </a:lnTo>
                  <a:lnTo>
                    <a:pt x="1318183" y="4441025"/>
                  </a:lnTo>
                  <a:lnTo>
                    <a:pt x="1342440" y="4441025"/>
                  </a:lnTo>
                  <a:lnTo>
                    <a:pt x="1342440" y="3089935"/>
                  </a:lnTo>
                  <a:close/>
                </a:path>
                <a:path w="6838950" h="10288270">
                  <a:moveTo>
                    <a:pt x="1342440" y="1714601"/>
                  </a:moveTo>
                  <a:lnTo>
                    <a:pt x="1318183" y="1714601"/>
                  </a:lnTo>
                  <a:lnTo>
                    <a:pt x="1318183" y="3065678"/>
                  </a:lnTo>
                  <a:lnTo>
                    <a:pt x="1342440" y="3065678"/>
                  </a:lnTo>
                  <a:lnTo>
                    <a:pt x="1342440" y="1714601"/>
                  </a:lnTo>
                  <a:close/>
                </a:path>
                <a:path w="6838950" h="10288270">
                  <a:moveTo>
                    <a:pt x="2715349" y="9963861"/>
                  </a:moveTo>
                  <a:lnTo>
                    <a:pt x="2693517" y="9963861"/>
                  </a:lnTo>
                  <a:lnTo>
                    <a:pt x="2693517" y="10287127"/>
                  </a:lnTo>
                  <a:lnTo>
                    <a:pt x="2715349" y="10287127"/>
                  </a:lnTo>
                  <a:lnTo>
                    <a:pt x="2715349" y="9963861"/>
                  </a:lnTo>
                  <a:close/>
                </a:path>
                <a:path w="6838950" h="10288270">
                  <a:moveTo>
                    <a:pt x="2715349" y="8588515"/>
                  </a:moveTo>
                  <a:lnTo>
                    <a:pt x="2693517" y="8588515"/>
                  </a:lnTo>
                  <a:lnTo>
                    <a:pt x="2693517" y="9939604"/>
                  </a:lnTo>
                  <a:lnTo>
                    <a:pt x="2715349" y="9939604"/>
                  </a:lnTo>
                  <a:lnTo>
                    <a:pt x="2715349" y="8588515"/>
                  </a:lnTo>
                  <a:close/>
                </a:path>
                <a:path w="6838950" h="10288270">
                  <a:moveTo>
                    <a:pt x="2715349" y="7215606"/>
                  </a:moveTo>
                  <a:lnTo>
                    <a:pt x="2691092" y="7215606"/>
                  </a:lnTo>
                  <a:lnTo>
                    <a:pt x="2691092" y="8566683"/>
                  </a:lnTo>
                  <a:lnTo>
                    <a:pt x="2715349" y="8566683"/>
                  </a:lnTo>
                  <a:lnTo>
                    <a:pt x="2715349" y="7215606"/>
                  </a:lnTo>
                  <a:close/>
                </a:path>
                <a:path w="6838950" h="10288270">
                  <a:moveTo>
                    <a:pt x="2715349" y="5840260"/>
                  </a:moveTo>
                  <a:lnTo>
                    <a:pt x="2693517" y="5840260"/>
                  </a:lnTo>
                  <a:lnTo>
                    <a:pt x="2693517" y="7191349"/>
                  </a:lnTo>
                  <a:lnTo>
                    <a:pt x="2715349" y="7191349"/>
                  </a:lnTo>
                  <a:lnTo>
                    <a:pt x="2715349" y="5840260"/>
                  </a:lnTo>
                  <a:close/>
                </a:path>
                <a:path w="6838950" h="10288270">
                  <a:moveTo>
                    <a:pt x="2715349" y="4462856"/>
                  </a:moveTo>
                  <a:lnTo>
                    <a:pt x="2691092" y="4462856"/>
                  </a:lnTo>
                  <a:lnTo>
                    <a:pt x="2691092" y="5813933"/>
                  </a:lnTo>
                  <a:lnTo>
                    <a:pt x="2715349" y="5813933"/>
                  </a:lnTo>
                  <a:lnTo>
                    <a:pt x="2715349" y="4462856"/>
                  </a:lnTo>
                  <a:close/>
                </a:path>
                <a:path w="6838950" h="10288270">
                  <a:moveTo>
                    <a:pt x="2715349" y="3089935"/>
                  </a:moveTo>
                  <a:lnTo>
                    <a:pt x="2693517" y="3089935"/>
                  </a:lnTo>
                  <a:lnTo>
                    <a:pt x="2693517" y="4441025"/>
                  </a:lnTo>
                  <a:lnTo>
                    <a:pt x="2715349" y="4441025"/>
                  </a:lnTo>
                  <a:lnTo>
                    <a:pt x="2715349" y="3089935"/>
                  </a:lnTo>
                  <a:close/>
                </a:path>
                <a:path w="6838950" h="10288270">
                  <a:moveTo>
                    <a:pt x="2715349" y="1714601"/>
                  </a:moveTo>
                  <a:lnTo>
                    <a:pt x="2693517" y="1714601"/>
                  </a:lnTo>
                  <a:lnTo>
                    <a:pt x="2693517" y="3065678"/>
                  </a:lnTo>
                  <a:lnTo>
                    <a:pt x="2715349" y="3065678"/>
                  </a:lnTo>
                  <a:lnTo>
                    <a:pt x="2715349" y="1714601"/>
                  </a:lnTo>
                  <a:close/>
                </a:path>
                <a:path w="6838950" h="10288270">
                  <a:moveTo>
                    <a:pt x="2715349" y="341680"/>
                  </a:moveTo>
                  <a:lnTo>
                    <a:pt x="2691092" y="341680"/>
                  </a:lnTo>
                  <a:lnTo>
                    <a:pt x="2691092" y="1692770"/>
                  </a:lnTo>
                  <a:lnTo>
                    <a:pt x="2715349" y="1692770"/>
                  </a:lnTo>
                  <a:lnTo>
                    <a:pt x="2715349" y="341680"/>
                  </a:lnTo>
                  <a:close/>
                </a:path>
                <a:path w="6838950" h="10288270">
                  <a:moveTo>
                    <a:pt x="2715349" y="127"/>
                  </a:moveTo>
                  <a:lnTo>
                    <a:pt x="2693517" y="127"/>
                  </a:lnTo>
                  <a:lnTo>
                    <a:pt x="2693517" y="317423"/>
                  </a:lnTo>
                  <a:lnTo>
                    <a:pt x="2715349" y="317423"/>
                  </a:lnTo>
                  <a:lnTo>
                    <a:pt x="2715349" y="127"/>
                  </a:lnTo>
                  <a:close/>
                </a:path>
                <a:path w="6838950" h="10288270">
                  <a:moveTo>
                    <a:pt x="4090695" y="9963861"/>
                  </a:moveTo>
                  <a:lnTo>
                    <a:pt x="4066438" y="9963861"/>
                  </a:lnTo>
                  <a:lnTo>
                    <a:pt x="4066438" y="10287127"/>
                  </a:lnTo>
                  <a:lnTo>
                    <a:pt x="4090695" y="10287127"/>
                  </a:lnTo>
                  <a:lnTo>
                    <a:pt x="4090695" y="9963861"/>
                  </a:lnTo>
                  <a:close/>
                </a:path>
                <a:path w="6838950" h="10288270">
                  <a:moveTo>
                    <a:pt x="4090695" y="8588515"/>
                  </a:moveTo>
                  <a:lnTo>
                    <a:pt x="4066438" y="8588515"/>
                  </a:lnTo>
                  <a:lnTo>
                    <a:pt x="4066438" y="9939604"/>
                  </a:lnTo>
                  <a:lnTo>
                    <a:pt x="4090695" y="9939604"/>
                  </a:lnTo>
                  <a:lnTo>
                    <a:pt x="4090695" y="8588515"/>
                  </a:lnTo>
                  <a:close/>
                </a:path>
                <a:path w="6838950" h="10288270">
                  <a:moveTo>
                    <a:pt x="4090695" y="7215606"/>
                  </a:moveTo>
                  <a:lnTo>
                    <a:pt x="4066438" y="7215606"/>
                  </a:lnTo>
                  <a:lnTo>
                    <a:pt x="4066438" y="8566683"/>
                  </a:lnTo>
                  <a:lnTo>
                    <a:pt x="4090695" y="8566683"/>
                  </a:lnTo>
                  <a:lnTo>
                    <a:pt x="4090695" y="7215606"/>
                  </a:lnTo>
                  <a:close/>
                </a:path>
                <a:path w="6838950" h="10288270">
                  <a:moveTo>
                    <a:pt x="4090695" y="5840260"/>
                  </a:moveTo>
                  <a:lnTo>
                    <a:pt x="4066438" y="5840260"/>
                  </a:lnTo>
                  <a:lnTo>
                    <a:pt x="4066438" y="7191349"/>
                  </a:lnTo>
                  <a:lnTo>
                    <a:pt x="4090695" y="7191349"/>
                  </a:lnTo>
                  <a:lnTo>
                    <a:pt x="4090695" y="5840260"/>
                  </a:lnTo>
                  <a:close/>
                </a:path>
                <a:path w="6838950" h="10288270">
                  <a:moveTo>
                    <a:pt x="4090695" y="4462856"/>
                  </a:moveTo>
                  <a:lnTo>
                    <a:pt x="4066438" y="4462856"/>
                  </a:lnTo>
                  <a:lnTo>
                    <a:pt x="4066438" y="5813933"/>
                  </a:lnTo>
                  <a:lnTo>
                    <a:pt x="4090695" y="5813933"/>
                  </a:lnTo>
                  <a:lnTo>
                    <a:pt x="4090695" y="4462856"/>
                  </a:lnTo>
                  <a:close/>
                </a:path>
                <a:path w="6838950" h="10288270">
                  <a:moveTo>
                    <a:pt x="4090695" y="3089935"/>
                  </a:moveTo>
                  <a:lnTo>
                    <a:pt x="4066438" y="3089935"/>
                  </a:lnTo>
                  <a:lnTo>
                    <a:pt x="4066438" y="4441025"/>
                  </a:lnTo>
                  <a:lnTo>
                    <a:pt x="4090695" y="4441025"/>
                  </a:lnTo>
                  <a:lnTo>
                    <a:pt x="4090695" y="3089935"/>
                  </a:lnTo>
                  <a:close/>
                </a:path>
                <a:path w="6838950" h="10288270">
                  <a:moveTo>
                    <a:pt x="4090695" y="1714601"/>
                  </a:moveTo>
                  <a:lnTo>
                    <a:pt x="4066438" y="1714601"/>
                  </a:lnTo>
                  <a:lnTo>
                    <a:pt x="4066438" y="3065678"/>
                  </a:lnTo>
                  <a:lnTo>
                    <a:pt x="4090695" y="3065678"/>
                  </a:lnTo>
                  <a:lnTo>
                    <a:pt x="4090695" y="1714601"/>
                  </a:lnTo>
                  <a:close/>
                </a:path>
                <a:path w="6838950" h="10288270">
                  <a:moveTo>
                    <a:pt x="4090695" y="341680"/>
                  </a:moveTo>
                  <a:lnTo>
                    <a:pt x="4066438" y="341680"/>
                  </a:lnTo>
                  <a:lnTo>
                    <a:pt x="4066438" y="1692770"/>
                  </a:lnTo>
                  <a:lnTo>
                    <a:pt x="4090695" y="1692770"/>
                  </a:lnTo>
                  <a:lnTo>
                    <a:pt x="4090695" y="341680"/>
                  </a:lnTo>
                  <a:close/>
                </a:path>
                <a:path w="6838950" h="10288270">
                  <a:moveTo>
                    <a:pt x="4090695" y="127"/>
                  </a:moveTo>
                  <a:lnTo>
                    <a:pt x="4066438" y="127"/>
                  </a:lnTo>
                  <a:lnTo>
                    <a:pt x="4066438" y="317423"/>
                  </a:lnTo>
                  <a:lnTo>
                    <a:pt x="4090695" y="317423"/>
                  </a:lnTo>
                  <a:lnTo>
                    <a:pt x="4090695" y="127"/>
                  </a:lnTo>
                  <a:close/>
                </a:path>
                <a:path w="6838950" h="10288270">
                  <a:moveTo>
                    <a:pt x="5463603" y="9963861"/>
                  </a:moveTo>
                  <a:lnTo>
                    <a:pt x="5441772" y="9963861"/>
                  </a:lnTo>
                  <a:lnTo>
                    <a:pt x="5441772" y="10287127"/>
                  </a:lnTo>
                  <a:lnTo>
                    <a:pt x="5463603" y="10287127"/>
                  </a:lnTo>
                  <a:lnTo>
                    <a:pt x="5463603" y="9963861"/>
                  </a:lnTo>
                  <a:close/>
                </a:path>
                <a:path w="6838950" h="10288270">
                  <a:moveTo>
                    <a:pt x="5463603" y="8588515"/>
                  </a:moveTo>
                  <a:lnTo>
                    <a:pt x="5441772" y="8588515"/>
                  </a:lnTo>
                  <a:lnTo>
                    <a:pt x="5441772" y="9939604"/>
                  </a:lnTo>
                  <a:lnTo>
                    <a:pt x="5463603" y="9939604"/>
                  </a:lnTo>
                  <a:lnTo>
                    <a:pt x="5463603" y="8588515"/>
                  </a:lnTo>
                  <a:close/>
                </a:path>
                <a:path w="6838950" h="10288270">
                  <a:moveTo>
                    <a:pt x="5463603" y="7215606"/>
                  </a:moveTo>
                  <a:lnTo>
                    <a:pt x="5441772" y="7215606"/>
                  </a:lnTo>
                  <a:lnTo>
                    <a:pt x="5441772" y="8566683"/>
                  </a:lnTo>
                  <a:lnTo>
                    <a:pt x="5463603" y="8566683"/>
                  </a:lnTo>
                  <a:lnTo>
                    <a:pt x="5463603" y="7215606"/>
                  </a:lnTo>
                  <a:close/>
                </a:path>
                <a:path w="6838950" h="10288270">
                  <a:moveTo>
                    <a:pt x="5463603" y="3089935"/>
                  </a:moveTo>
                  <a:lnTo>
                    <a:pt x="5441772" y="3089935"/>
                  </a:lnTo>
                  <a:lnTo>
                    <a:pt x="5441772" y="4441025"/>
                  </a:lnTo>
                  <a:lnTo>
                    <a:pt x="5463603" y="4441025"/>
                  </a:lnTo>
                  <a:lnTo>
                    <a:pt x="5463603" y="3089935"/>
                  </a:lnTo>
                  <a:close/>
                </a:path>
                <a:path w="6838950" h="10288270">
                  <a:moveTo>
                    <a:pt x="5463603" y="1714601"/>
                  </a:moveTo>
                  <a:lnTo>
                    <a:pt x="5441772" y="1714601"/>
                  </a:lnTo>
                  <a:lnTo>
                    <a:pt x="5441772" y="3065678"/>
                  </a:lnTo>
                  <a:lnTo>
                    <a:pt x="5463603" y="3065678"/>
                  </a:lnTo>
                  <a:lnTo>
                    <a:pt x="5463603" y="1714601"/>
                  </a:lnTo>
                  <a:close/>
                </a:path>
                <a:path w="6838950" h="10288270">
                  <a:moveTo>
                    <a:pt x="5463603" y="341680"/>
                  </a:moveTo>
                  <a:lnTo>
                    <a:pt x="5441772" y="341680"/>
                  </a:lnTo>
                  <a:lnTo>
                    <a:pt x="5441772" y="1692770"/>
                  </a:lnTo>
                  <a:lnTo>
                    <a:pt x="5463603" y="1692770"/>
                  </a:lnTo>
                  <a:lnTo>
                    <a:pt x="5463603" y="341680"/>
                  </a:lnTo>
                  <a:close/>
                </a:path>
                <a:path w="6838950" h="10288270">
                  <a:moveTo>
                    <a:pt x="6838950" y="317500"/>
                  </a:moveTo>
                  <a:lnTo>
                    <a:pt x="6814693" y="317500"/>
                  </a:lnTo>
                  <a:lnTo>
                    <a:pt x="6814693" y="341630"/>
                  </a:lnTo>
                  <a:lnTo>
                    <a:pt x="6814693" y="1692910"/>
                  </a:lnTo>
                  <a:lnTo>
                    <a:pt x="1342440" y="1692910"/>
                  </a:lnTo>
                  <a:lnTo>
                    <a:pt x="1342440" y="1690370"/>
                  </a:lnTo>
                  <a:lnTo>
                    <a:pt x="1342440" y="341630"/>
                  </a:lnTo>
                  <a:lnTo>
                    <a:pt x="6814693" y="341630"/>
                  </a:lnTo>
                  <a:lnTo>
                    <a:pt x="6814693" y="317500"/>
                  </a:lnTo>
                  <a:lnTo>
                    <a:pt x="5463603" y="317500"/>
                  </a:lnTo>
                  <a:lnTo>
                    <a:pt x="5463603" y="0"/>
                  </a:lnTo>
                  <a:lnTo>
                    <a:pt x="5441772" y="0"/>
                  </a:lnTo>
                  <a:lnTo>
                    <a:pt x="5441772" y="317500"/>
                  </a:lnTo>
                  <a:lnTo>
                    <a:pt x="1342440" y="317500"/>
                  </a:lnTo>
                  <a:lnTo>
                    <a:pt x="1342440" y="0"/>
                  </a:lnTo>
                  <a:lnTo>
                    <a:pt x="1318183" y="0"/>
                  </a:lnTo>
                  <a:lnTo>
                    <a:pt x="1318183" y="317500"/>
                  </a:lnTo>
                  <a:lnTo>
                    <a:pt x="0" y="317500"/>
                  </a:lnTo>
                  <a:lnTo>
                    <a:pt x="0" y="341630"/>
                  </a:lnTo>
                  <a:lnTo>
                    <a:pt x="1318183" y="341630"/>
                  </a:lnTo>
                  <a:lnTo>
                    <a:pt x="1318183" y="1690370"/>
                  </a:lnTo>
                  <a:lnTo>
                    <a:pt x="0" y="1690370"/>
                  </a:lnTo>
                  <a:lnTo>
                    <a:pt x="0" y="1692910"/>
                  </a:lnTo>
                  <a:lnTo>
                    <a:pt x="0" y="1714500"/>
                  </a:lnTo>
                  <a:lnTo>
                    <a:pt x="6814693" y="1714500"/>
                  </a:lnTo>
                  <a:lnTo>
                    <a:pt x="6814693" y="3065780"/>
                  </a:lnTo>
                  <a:lnTo>
                    <a:pt x="0" y="3065780"/>
                  </a:lnTo>
                  <a:lnTo>
                    <a:pt x="0" y="3089910"/>
                  </a:lnTo>
                  <a:lnTo>
                    <a:pt x="6814693" y="3089910"/>
                  </a:lnTo>
                  <a:lnTo>
                    <a:pt x="6814693" y="4441190"/>
                  </a:lnTo>
                  <a:lnTo>
                    <a:pt x="6814693" y="4462780"/>
                  </a:lnTo>
                  <a:lnTo>
                    <a:pt x="6814693" y="8566836"/>
                  </a:lnTo>
                  <a:lnTo>
                    <a:pt x="1342440" y="8566836"/>
                  </a:lnTo>
                  <a:lnTo>
                    <a:pt x="1342440" y="8564296"/>
                  </a:lnTo>
                  <a:lnTo>
                    <a:pt x="1342440" y="7215556"/>
                  </a:lnTo>
                  <a:lnTo>
                    <a:pt x="6814693" y="7215556"/>
                  </a:lnTo>
                  <a:lnTo>
                    <a:pt x="6814693" y="7191426"/>
                  </a:lnTo>
                  <a:lnTo>
                    <a:pt x="5463603" y="7191426"/>
                  </a:lnTo>
                  <a:lnTo>
                    <a:pt x="5463603" y="5840146"/>
                  </a:lnTo>
                  <a:lnTo>
                    <a:pt x="6814693" y="5840146"/>
                  </a:lnTo>
                  <a:lnTo>
                    <a:pt x="6814693" y="5814060"/>
                  </a:lnTo>
                  <a:lnTo>
                    <a:pt x="5463603" y="5814060"/>
                  </a:lnTo>
                  <a:lnTo>
                    <a:pt x="5463603" y="4462780"/>
                  </a:lnTo>
                  <a:lnTo>
                    <a:pt x="6814693" y="4462780"/>
                  </a:lnTo>
                  <a:lnTo>
                    <a:pt x="6814693" y="4441190"/>
                  </a:lnTo>
                  <a:lnTo>
                    <a:pt x="5441772" y="4441190"/>
                  </a:lnTo>
                  <a:lnTo>
                    <a:pt x="5441772" y="4462780"/>
                  </a:lnTo>
                  <a:lnTo>
                    <a:pt x="5441772" y="5814060"/>
                  </a:lnTo>
                  <a:lnTo>
                    <a:pt x="5441772" y="5840146"/>
                  </a:lnTo>
                  <a:lnTo>
                    <a:pt x="5441772" y="7191426"/>
                  </a:lnTo>
                  <a:lnTo>
                    <a:pt x="1342440" y="7191426"/>
                  </a:lnTo>
                  <a:lnTo>
                    <a:pt x="1342440" y="5840146"/>
                  </a:lnTo>
                  <a:lnTo>
                    <a:pt x="5441772" y="5840146"/>
                  </a:lnTo>
                  <a:lnTo>
                    <a:pt x="5441772" y="5814060"/>
                  </a:lnTo>
                  <a:lnTo>
                    <a:pt x="1342440" y="5814060"/>
                  </a:lnTo>
                  <a:lnTo>
                    <a:pt x="1342440" y="4462780"/>
                  </a:lnTo>
                  <a:lnTo>
                    <a:pt x="5441772" y="4462780"/>
                  </a:lnTo>
                  <a:lnTo>
                    <a:pt x="5441772" y="4441190"/>
                  </a:lnTo>
                  <a:lnTo>
                    <a:pt x="0" y="4441190"/>
                  </a:lnTo>
                  <a:lnTo>
                    <a:pt x="0" y="4462780"/>
                  </a:lnTo>
                  <a:lnTo>
                    <a:pt x="1318183" y="4462780"/>
                  </a:lnTo>
                  <a:lnTo>
                    <a:pt x="1318183" y="5814060"/>
                  </a:lnTo>
                  <a:lnTo>
                    <a:pt x="0" y="5814060"/>
                  </a:lnTo>
                  <a:lnTo>
                    <a:pt x="0" y="5816016"/>
                  </a:lnTo>
                  <a:lnTo>
                    <a:pt x="0" y="5838190"/>
                  </a:lnTo>
                  <a:lnTo>
                    <a:pt x="0" y="5840146"/>
                  </a:lnTo>
                  <a:lnTo>
                    <a:pt x="1318183" y="5840146"/>
                  </a:lnTo>
                  <a:lnTo>
                    <a:pt x="1318183" y="7191426"/>
                  </a:lnTo>
                  <a:lnTo>
                    <a:pt x="0" y="7191426"/>
                  </a:lnTo>
                  <a:lnTo>
                    <a:pt x="0" y="7215556"/>
                  </a:lnTo>
                  <a:lnTo>
                    <a:pt x="1318183" y="7215556"/>
                  </a:lnTo>
                  <a:lnTo>
                    <a:pt x="1318183" y="8564296"/>
                  </a:lnTo>
                  <a:lnTo>
                    <a:pt x="0" y="8564296"/>
                  </a:lnTo>
                  <a:lnTo>
                    <a:pt x="0" y="8566836"/>
                  </a:lnTo>
                  <a:lnTo>
                    <a:pt x="0" y="8588426"/>
                  </a:lnTo>
                  <a:lnTo>
                    <a:pt x="6814693" y="8588426"/>
                  </a:lnTo>
                  <a:lnTo>
                    <a:pt x="6814693" y="9939706"/>
                  </a:lnTo>
                  <a:lnTo>
                    <a:pt x="0" y="9939706"/>
                  </a:lnTo>
                  <a:lnTo>
                    <a:pt x="0" y="9963836"/>
                  </a:lnTo>
                  <a:lnTo>
                    <a:pt x="6814693" y="9963836"/>
                  </a:lnTo>
                  <a:lnTo>
                    <a:pt x="6814693" y="10287686"/>
                  </a:lnTo>
                  <a:lnTo>
                    <a:pt x="6838950" y="10287686"/>
                  </a:lnTo>
                  <a:lnTo>
                    <a:pt x="6838950" y="341630"/>
                  </a:lnTo>
                  <a:lnTo>
                    <a:pt x="6838950" y="317500"/>
                  </a:lnTo>
                  <a:close/>
                </a:path>
                <a:path w="6838950" h="10288270">
                  <a:moveTo>
                    <a:pt x="6838950" y="127"/>
                  </a:moveTo>
                  <a:lnTo>
                    <a:pt x="6814693" y="127"/>
                  </a:lnTo>
                  <a:lnTo>
                    <a:pt x="6814693" y="317423"/>
                  </a:lnTo>
                  <a:lnTo>
                    <a:pt x="6838950" y="317423"/>
                  </a:lnTo>
                  <a:lnTo>
                    <a:pt x="6838950" y="127"/>
                  </a:lnTo>
                  <a:close/>
                </a:path>
              </a:pathLst>
            </a:custGeom>
            <a:solidFill>
              <a:srgbClr val="202020">
                <a:alpha val="97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500769" y="1545082"/>
              <a:ext cx="2324100" cy="2324100"/>
            </a:xfrm>
            <a:custGeom>
              <a:avLst/>
              <a:gdLst/>
              <a:ahLst/>
              <a:cxnLst/>
              <a:rect l="l" t="t" r="r" b="b"/>
              <a:pathLst>
                <a:path w="2324100" h="2324100">
                  <a:moveTo>
                    <a:pt x="1034921" y="2324094"/>
                  </a:moveTo>
                  <a:lnTo>
                    <a:pt x="0" y="2324094"/>
                  </a:lnTo>
                  <a:lnTo>
                    <a:pt x="486" y="2276075"/>
                  </a:lnTo>
                  <a:lnTo>
                    <a:pt x="1938" y="2228294"/>
                  </a:lnTo>
                  <a:lnTo>
                    <a:pt x="4347" y="2180759"/>
                  </a:lnTo>
                  <a:lnTo>
                    <a:pt x="7704" y="2133480"/>
                  </a:lnTo>
                  <a:lnTo>
                    <a:pt x="11998" y="2086467"/>
                  </a:lnTo>
                  <a:lnTo>
                    <a:pt x="17222" y="2039728"/>
                  </a:lnTo>
                  <a:lnTo>
                    <a:pt x="23365" y="1993273"/>
                  </a:lnTo>
                  <a:lnTo>
                    <a:pt x="30418" y="1947111"/>
                  </a:lnTo>
                  <a:lnTo>
                    <a:pt x="38372" y="1901252"/>
                  </a:lnTo>
                  <a:lnTo>
                    <a:pt x="47217" y="1855705"/>
                  </a:lnTo>
                  <a:lnTo>
                    <a:pt x="56944" y="1810479"/>
                  </a:lnTo>
                  <a:lnTo>
                    <a:pt x="67544" y="1765584"/>
                  </a:lnTo>
                  <a:lnTo>
                    <a:pt x="79007" y="1721029"/>
                  </a:lnTo>
                  <a:lnTo>
                    <a:pt x="91324" y="1676823"/>
                  </a:lnTo>
                  <a:lnTo>
                    <a:pt x="104486" y="1632976"/>
                  </a:lnTo>
                  <a:lnTo>
                    <a:pt x="118483" y="1589496"/>
                  </a:lnTo>
                  <a:lnTo>
                    <a:pt x="133306" y="1546395"/>
                  </a:lnTo>
                  <a:lnTo>
                    <a:pt x="148946" y="1503680"/>
                  </a:lnTo>
                  <a:lnTo>
                    <a:pt x="165393" y="1461361"/>
                  </a:lnTo>
                  <a:lnTo>
                    <a:pt x="182638" y="1419447"/>
                  </a:lnTo>
                  <a:lnTo>
                    <a:pt x="200671" y="1377948"/>
                  </a:lnTo>
                  <a:lnTo>
                    <a:pt x="219484" y="1336874"/>
                  </a:lnTo>
                  <a:lnTo>
                    <a:pt x="239067" y="1296233"/>
                  </a:lnTo>
                  <a:lnTo>
                    <a:pt x="259410" y="1256034"/>
                  </a:lnTo>
                  <a:lnTo>
                    <a:pt x="280505" y="1216288"/>
                  </a:lnTo>
                  <a:lnTo>
                    <a:pt x="302341" y="1177003"/>
                  </a:lnTo>
                  <a:lnTo>
                    <a:pt x="324910" y="1138189"/>
                  </a:lnTo>
                  <a:lnTo>
                    <a:pt x="348202" y="1099856"/>
                  </a:lnTo>
                  <a:lnTo>
                    <a:pt x="372207" y="1062012"/>
                  </a:lnTo>
                  <a:lnTo>
                    <a:pt x="396918" y="1024666"/>
                  </a:lnTo>
                  <a:lnTo>
                    <a:pt x="422323" y="987829"/>
                  </a:lnTo>
                  <a:lnTo>
                    <a:pt x="448414" y="951510"/>
                  </a:lnTo>
                  <a:lnTo>
                    <a:pt x="475182" y="915717"/>
                  </a:lnTo>
                  <a:lnTo>
                    <a:pt x="502616" y="880461"/>
                  </a:lnTo>
                  <a:lnTo>
                    <a:pt x="530709" y="845750"/>
                  </a:lnTo>
                  <a:lnTo>
                    <a:pt x="559450" y="811594"/>
                  </a:lnTo>
                  <a:lnTo>
                    <a:pt x="588830" y="778003"/>
                  </a:lnTo>
                  <a:lnTo>
                    <a:pt x="618839" y="744985"/>
                  </a:lnTo>
                  <a:lnTo>
                    <a:pt x="649469" y="712550"/>
                  </a:lnTo>
                  <a:lnTo>
                    <a:pt x="680710" y="680707"/>
                  </a:lnTo>
                  <a:lnTo>
                    <a:pt x="712553" y="649466"/>
                  </a:lnTo>
                  <a:lnTo>
                    <a:pt x="744988" y="618837"/>
                  </a:lnTo>
                  <a:lnTo>
                    <a:pt x="778006" y="588827"/>
                  </a:lnTo>
                  <a:lnTo>
                    <a:pt x="811598" y="559447"/>
                  </a:lnTo>
                  <a:lnTo>
                    <a:pt x="845753" y="530707"/>
                  </a:lnTo>
                  <a:lnTo>
                    <a:pt x="880464" y="502614"/>
                  </a:lnTo>
                  <a:lnTo>
                    <a:pt x="915721" y="475180"/>
                  </a:lnTo>
                  <a:lnTo>
                    <a:pt x="951513" y="448412"/>
                  </a:lnTo>
                  <a:lnTo>
                    <a:pt x="987833" y="422321"/>
                  </a:lnTo>
                  <a:lnTo>
                    <a:pt x="1024670" y="396916"/>
                  </a:lnTo>
                  <a:lnTo>
                    <a:pt x="1062016" y="372206"/>
                  </a:lnTo>
                  <a:lnTo>
                    <a:pt x="1099860" y="348200"/>
                  </a:lnTo>
                  <a:lnTo>
                    <a:pt x="1138194" y="324908"/>
                  </a:lnTo>
                  <a:lnTo>
                    <a:pt x="1177008" y="302339"/>
                  </a:lnTo>
                  <a:lnTo>
                    <a:pt x="1216293" y="280503"/>
                  </a:lnTo>
                  <a:lnTo>
                    <a:pt x="1256039" y="259409"/>
                  </a:lnTo>
                  <a:lnTo>
                    <a:pt x="1296237" y="239066"/>
                  </a:lnTo>
                  <a:lnTo>
                    <a:pt x="1336879" y="219483"/>
                  </a:lnTo>
                  <a:lnTo>
                    <a:pt x="1377953" y="200670"/>
                  </a:lnTo>
                  <a:lnTo>
                    <a:pt x="1419452" y="182637"/>
                  </a:lnTo>
                  <a:lnTo>
                    <a:pt x="1461366" y="165392"/>
                  </a:lnTo>
                  <a:lnTo>
                    <a:pt x="1503685" y="148945"/>
                  </a:lnTo>
                  <a:lnTo>
                    <a:pt x="1546400" y="133305"/>
                  </a:lnTo>
                  <a:lnTo>
                    <a:pt x="1589502" y="118482"/>
                  </a:lnTo>
                  <a:lnTo>
                    <a:pt x="1632981" y="104485"/>
                  </a:lnTo>
                  <a:lnTo>
                    <a:pt x="1676828" y="91324"/>
                  </a:lnTo>
                  <a:lnTo>
                    <a:pt x="1721034" y="79006"/>
                  </a:lnTo>
                  <a:lnTo>
                    <a:pt x="1765589" y="67543"/>
                  </a:lnTo>
                  <a:lnTo>
                    <a:pt x="1810484" y="56944"/>
                  </a:lnTo>
                  <a:lnTo>
                    <a:pt x="1855710" y="47216"/>
                  </a:lnTo>
                  <a:lnTo>
                    <a:pt x="1901258" y="38371"/>
                  </a:lnTo>
                  <a:lnTo>
                    <a:pt x="1947117" y="30418"/>
                  </a:lnTo>
                  <a:lnTo>
                    <a:pt x="1993279" y="23365"/>
                  </a:lnTo>
                  <a:lnTo>
                    <a:pt x="2039734" y="17222"/>
                  </a:lnTo>
                  <a:lnTo>
                    <a:pt x="2086473" y="11998"/>
                  </a:lnTo>
                  <a:lnTo>
                    <a:pt x="2133486" y="7704"/>
                  </a:lnTo>
                  <a:lnTo>
                    <a:pt x="2180765" y="4347"/>
                  </a:lnTo>
                  <a:lnTo>
                    <a:pt x="2228300" y="1938"/>
                  </a:lnTo>
                  <a:lnTo>
                    <a:pt x="2276081" y="486"/>
                  </a:lnTo>
                  <a:lnTo>
                    <a:pt x="2324099" y="0"/>
                  </a:lnTo>
                  <a:lnTo>
                    <a:pt x="2324099" y="1034910"/>
                  </a:lnTo>
                  <a:lnTo>
                    <a:pt x="2275769" y="1035799"/>
                  </a:lnTo>
                  <a:lnTo>
                    <a:pt x="2227887" y="1038446"/>
                  </a:lnTo>
                  <a:lnTo>
                    <a:pt x="2180486" y="1042819"/>
                  </a:lnTo>
                  <a:lnTo>
                    <a:pt x="2133595" y="1048888"/>
                  </a:lnTo>
                  <a:lnTo>
                    <a:pt x="2087247" y="1056621"/>
                  </a:lnTo>
                  <a:lnTo>
                    <a:pt x="2041473" y="1065986"/>
                  </a:lnTo>
                  <a:lnTo>
                    <a:pt x="1996303" y="1076954"/>
                  </a:lnTo>
                  <a:lnTo>
                    <a:pt x="1951770" y="1089493"/>
                  </a:lnTo>
                  <a:lnTo>
                    <a:pt x="1907903" y="1103571"/>
                  </a:lnTo>
                  <a:lnTo>
                    <a:pt x="1864734" y="1119157"/>
                  </a:lnTo>
                  <a:lnTo>
                    <a:pt x="1822295" y="1136220"/>
                  </a:lnTo>
                  <a:lnTo>
                    <a:pt x="1780617" y="1154730"/>
                  </a:lnTo>
                  <a:lnTo>
                    <a:pt x="1739730" y="1174655"/>
                  </a:lnTo>
                  <a:lnTo>
                    <a:pt x="1699666" y="1195963"/>
                  </a:lnTo>
                  <a:lnTo>
                    <a:pt x="1660456" y="1218624"/>
                  </a:lnTo>
                  <a:lnTo>
                    <a:pt x="1622131" y="1242606"/>
                  </a:lnTo>
                  <a:lnTo>
                    <a:pt x="1584722" y="1267878"/>
                  </a:lnTo>
                  <a:lnTo>
                    <a:pt x="1548261" y="1294410"/>
                  </a:lnTo>
                  <a:lnTo>
                    <a:pt x="1512779" y="1322169"/>
                  </a:lnTo>
                  <a:lnTo>
                    <a:pt x="1478306" y="1351126"/>
                  </a:lnTo>
                  <a:lnTo>
                    <a:pt x="1444874" y="1381248"/>
                  </a:lnTo>
                  <a:lnTo>
                    <a:pt x="1412515" y="1412504"/>
                  </a:lnTo>
                  <a:lnTo>
                    <a:pt x="1381259" y="1444864"/>
                  </a:lnTo>
                  <a:lnTo>
                    <a:pt x="1351137" y="1478295"/>
                  </a:lnTo>
                  <a:lnTo>
                    <a:pt x="1322180" y="1512768"/>
                  </a:lnTo>
                  <a:lnTo>
                    <a:pt x="1294421" y="1548251"/>
                  </a:lnTo>
                  <a:lnTo>
                    <a:pt x="1267890" y="1584712"/>
                  </a:lnTo>
                  <a:lnTo>
                    <a:pt x="1242617" y="1622121"/>
                  </a:lnTo>
                  <a:lnTo>
                    <a:pt x="1218635" y="1660446"/>
                  </a:lnTo>
                  <a:lnTo>
                    <a:pt x="1195974" y="1699656"/>
                  </a:lnTo>
                  <a:lnTo>
                    <a:pt x="1174666" y="1739720"/>
                  </a:lnTo>
                  <a:lnTo>
                    <a:pt x="1154742" y="1780607"/>
                  </a:lnTo>
                  <a:lnTo>
                    <a:pt x="1136232" y="1822286"/>
                  </a:lnTo>
                  <a:lnTo>
                    <a:pt x="1119168" y="1864726"/>
                  </a:lnTo>
                  <a:lnTo>
                    <a:pt x="1103582" y="1907894"/>
                  </a:lnTo>
                  <a:lnTo>
                    <a:pt x="1089504" y="1951761"/>
                  </a:lnTo>
                  <a:lnTo>
                    <a:pt x="1076966" y="1996295"/>
                  </a:lnTo>
                  <a:lnTo>
                    <a:pt x="1065998" y="2041465"/>
                  </a:lnTo>
                  <a:lnTo>
                    <a:pt x="1056632" y="2087240"/>
                  </a:lnTo>
                  <a:lnTo>
                    <a:pt x="1048899" y="2133588"/>
                  </a:lnTo>
                  <a:lnTo>
                    <a:pt x="1042831" y="2180479"/>
                  </a:lnTo>
                  <a:lnTo>
                    <a:pt x="1038457" y="2227881"/>
                  </a:lnTo>
                  <a:lnTo>
                    <a:pt x="1035810" y="2275763"/>
                  </a:lnTo>
                  <a:lnTo>
                    <a:pt x="1034921" y="2324094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8114769"/>
              <a:ext cx="2193925" cy="2172335"/>
            </a:xfrm>
            <a:custGeom>
              <a:avLst/>
              <a:gdLst/>
              <a:ahLst/>
              <a:cxnLst/>
              <a:rect l="l" t="t" r="r" b="b"/>
              <a:pathLst>
                <a:path w="2193925" h="2172334">
                  <a:moveTo>
                    <a:pt x="0" y="1093444"/>
                  </a:moveTo>
                  <a:lnTo>
                    <a:pt x="0" y="39626"/>
                  </a:lnTo>
                  <a:lnTo>
                    <a:pt x="988" y="39402"/>
                  </a:lnTo>
                  <a:lnTo>
                    <a:pt x="46767" y="30297"/>
                  </a:lnTo>
                  <a:lnTo>
                    <a:pt x="92945" y="22355"/>
                  </a:lnTo>
                  <a:lnTo>
                    <a:pt x="139504" y="15590"/>
                  </a:lnTo>
                  <a:lnTo>
                    <a:pt x="186431" y="10020"/>
                  </a:lnTo>
                  <a:lnTo>
                    <a:pt x="233707" y="5660"/>
                  </a:lnTo>
                  <a:lnTo>
                    <a:pt x="281318" y="2526"/>
                  </a:lnTo>
                  <a:lnTo>
                    <a:pt x="329248" y="634"/>
                  </a:lnTo>
                  <a:lnTo>
                    <a:pt x="377481" y="0"/>
                  </a:lnTo>
                  <a:lnTo>
                    <a:pt x="425840" y="634"/>
                  </a:lnTo>
                  <a:lnTo>
                    <a:pt x="473888" y="2526"/>
                  </a:lnTo>
                  <a:lnTo>
                    <a:pt x="521610" y="5660"/>
                  </a:lnTo>
                  <a:lnTo>
                    <a:pt x="568989" y="10020"/>
                  </a:lnTo>
                  <a:lnTo>
                    <a:pt x="616010" y="15590"/>
                  </a:lnTo>
                  <a:lnTo>
                    <a:pt x="662657" y="22355"/>
                  </a:lnTo>
                  <a:lnTo>
                    <a:pt x="708914" y="30297"/>
                  </a:lnTo>
                  <a:lnTo>
                    <a:pt x="754767" y="39402"/>
                  </a:lnTo>
                  <a:lnTo>
                    <a:pt x="800198" y="49654"/>
                  </a:lnTo>
                  <a:lnTo>
                    <a:pt x="845193" y="61036"/>
                  </a:lnTo>
                  <a:lnTo>
                    <a:pt x="889735" y="73532"/>
                  </a:lnTo>
                  <a:lnTo>
                    <a:pt x="933809" y="87128"/>
                  </a:lnTo>
                  <a:lnTo>
                    <a:pt x="977400" y="101806"/>
                  </a:lnTo>
                  <a:lnTo>
                    <a:pt x="1020491" y="117550"/>
                  </a:lnTo>
                  <a:lnTo>
                    <a:pt x="1063066" y="134346"/>
                  </a:lnTo>
                  <a:lnTo>
                    <a:pt x="1105111" y="152177"/>
                  </a:lnTo>
                  <a:lnTo>
                    <a:pt x="1146609" y="171027"/>
                  </a:lnTo>
                  <a:lnTo>
                    <a:pt x="1187544" y="190880"/>
                  </a:lnTo>
                  <a:lnTo>
                    <a:pt x="1227902" y="211720"/>
                  </a:lnTo>
                  <a:lnTo>
                    <a:pt x="1267665" y="233532"/>
                  </a:lnTo>
                  <a:lnTo>
                    <a:pt x="1306819" y="256299"/>
                  </a:lnTo>
                  <a:lnTo>
                    <a:pt x="1345348" y="280005"/>
                  </a:lnTo>
                  <a:lnTo>
                    <a:pt x="1383236" y="304635"/>
                  </a:lnTo>
                  <a:lnTo>
                    <a:pt x="1420467" y="330173"/>
                  </a:lnTo>
                  <a:lnTo>
                    <a:pt x="1457026" y="356603"/>
                  </a:lnTo>
                  <a:lnTo>
                    <a:pt x="1492896" y="383908"/>
                  </a:lnTo>
                  <a:lnTo>
                    <a:pt x="1528063" y="412073"/>
                  </a:lnTo>
                  <a:lnTo>
                    <a:pt x="1562510" y="441082"/>
                  </a:lnTo>
                  <a:lnTo>
                    <a:pt x="1596222" y="470919"/>
                  </a:lnTo>
                  <a:lnTo>
                    <a:pt x="1629183" y="501569"/>
                  </a:lnTo>
                  <a:lnTo>
                    <a:pt x="1661378" y="533014"/>
                  </a:lnTo>
                  <a:lnTo>
                    <a:pt x="1692789" y="565240"/>
                  </a:lnTo>
                  <a:lnTo>
                    <a:pt x="1723403" y="598230"/>
                  </a:lnTo>
                  <a:lnTo>
                    <a:pt x="1753203" y="631969"/>
                  </a:lnTo>
                  <a:lnTo>
                    <a:pt x="1782173" y="666440"/>
                  </a:lnTo>
                  <a:lnTo>
                    <a:pt x="1810298" y="701628"/>
                  </a:lnTo>
                  <a:lnTo>
                    <a:pt x="1837563" y="737517"/>
                  </a:lnTo>
                  <a:lnTo>
                    <a:pt x="1863950" y="774090"/>
                  </a:lnTo>
                  <a:lnTo>
                    <a:pt x="1889445" y="811332"/>
                  </a:lnTo>
                  <a:lnTo>
                    <a:pt x="1914032" y="849228"/>
                  </a:lnTo>
                  <a:lnTo>
                    <a:pt x="1937695" y="887760"/>
                  </a:lnTo>
                  <a:lnTo>
                    <a:pt x="1960418" y="926913"/>
                  </a:lnTo>
                  <a:lnTo>
                    <a:pt x="1982186" y="966672"/>
                  </a:lnTo>
                  <a:lnTo>
                    <a:pt x="1999275" y="999825"/>
                  </a:lnTo>
                  <a:lnTo>
                    <a:pt x="377481" y="999825"/>
                  </a:lnTo>
                  <a:lnTo>
                    <a:pt x="329743" y="1001218"/>
                  </a:lnTo>
                  <a:lnTo>
                    <a:pt x="282704" y="1005345"/>
                  </a:lnTo>
                  <a:lnTo>
                    <a:pt x="236442" y="1012129"/>
                  </a:lnTo>
                  <a:lnTo>
                    <a:pt x="191035" y="1021490"/>
                  </a:lnTo>
                  <a:lnTo>
                    <a:pt x="146561" y="1033350"/>
                  </a:lnTo>
                  <a:lnTo>
                    <a:pt x="103100" y="1047632"/>
                  </a:lnTo>
                  <a:lnTo>
                    <a:pt x="60729" y="1064256"/>
                  </a:lnTo>
                  <a:lnTo>
                    <a:pt x="19526" y="1083145"/>
                  </a:lnTo>
                  <a:lnTo>
                    <a:pt x="0" y="1093444"/>
                  </a:lnTo>
                  <a:close/>
                </a:path>
                <a:path w="2193925" h="2172334">
                  <a:moveTo>
                    <a:pt x="2159025" y="2172229"/>
                  </a:moveTo>
                  <a:lnTo>
                    <a:pt x="1110978" y="2172229"/>
                  </a:lnTo>
                  <a:lnTo>
                    <a:pt x="1129123" y="2132650"/>
                  </a:lnTo>
                  <a:lnTo>
                    <a:pt x="1145747" y="2090278"/>
                  </a:lnTo>
                  <a:lnTo>
                    <a:pt x="1160028" y="2046817"/>
                  </a:lnTo>
                  <a:lnTo>
                    <a:pt x="1171889" y="2002344"/>
                  </a:lnTo>
                  <a:lnTo>
                    <a:pt x="1181250" y="1956937"/>
                  </a:lnTo>
                  <a:lnTo>
                    <a:pt x="1188033" y="1910675"/>
                  </a:lnTo>
                  <a:lnTo>
                    <a:pt x="1192161" y="1863636"/>
                  </a:lnTo>
                  <a:lnTo>
                    <a:pt x="1193554" y="1815898"/>
                  </a:lnTo>
                  <a:lnTo>
                    <a:pt x="1192171" y="1768160"/>
                  </a:lnTo>
                  <a:lnTo>
                    <a:pt x="1188072" y="1721121"/>
                  </a:lnTo>
                  <a:lnTo>
                    <a:pt x="1181333" y="1674859"/>
                  </a:lnTo>
                  <a:lnTo>
                    <a:pt x="1172031" y="1629452"/>
                  </a:lnTo>
                  <a:lnTo>
                    <a:pt x="1160241" y="1584979"/>
                  </a:lnTo>
                  <a:lnTo>
                    <a:pt x="1146039" y="1541517"/>
                  </a:lnTo>
                  <a:lnTo>
                    <a:pt x="1129503" y="1499146"/>
                  </a:lnTo>
                  <a:lnTo>
                    <a:pt x="1110707" y="1457943"/>
                  </a:lnTo>
                  <a:lnTo>
                    <a:pt x="1089727" y="1417987"/>
                  </a:lnTo>
                  <a:lnTo>
                    <a:pt x="1066641" y="1379356"/>
                  </a:lnTo>
                  <a:lnTo>
                    <a:pt x="1041523" y="1342128"/>
                  </a:lnTo>
                  <a:lnTo>
                    <a:pt x="1014451" y="1306382"/>
                  </a:lnTo>
                  <a:lnTo>
                    <a:pt x="985499" y="1272195"/>
                  </a:lnTo>
                  <a:lnTo>
                    <a:pt x="954745" y="1239647"/>
                  </a:lnTo>
                  <a:lnTo>
                    <a:pt x="922263" y="1208816"/>
                  </a:lnTo>
                  <a:lnTo>
                    <a:pt x="888131" y="1179779"/>
                  </a:lnTo>
                  <a:lnTo>
                    <a:pt x="852425" y="1152615"/>
                  </a:lnTo>
                  <a:lnTo>
                    <a:pt x="815219" y="1127402"/>
                  </a:lnTo>
                  <a:lnTo>
                    <a:pt x="776592" y="1104220"/>
                  </a:lnTo>
                  <a:lnTo>
                    <a:pt x="736617" y="1083145"/>
                  </a:lnTo>
                  <a:lnTo>
                    <a:pt x="695373" y="1064256"/>
                  </a:lnTo>
                  <a:lnTo>
                    <a:pt x="652934" y="1047632"/>
                  </a:lnTo>
                  <a:lnTo>
                    <a:pt x="609377" y="1033350"/>
                  </a:lnTo>
                  <a:lnTo>
                    <a:pt x="564778" y="1021490"/>
                  </a:lnTo>
                  <a:lnTo>
                    <a:pt x="519212" y="1012129"/>
                  </a:lnTo>
                  <a:lnTo>
                    <a:pt x="472757" y="1005345"/>
                  </a:lnTo>
                  <a:lnTo>
                    <a:pt x="425488" y="1001218"/>
                  </a:lnTo>
                  <a:lnTo>
                    <a:pt x="377481" y="999825"/>
                  </a:lnTo>
                  <a:lnTo>
                    <a:pt x="1999275" y="999825"/>
                  </a:lnTo>
                  <a:lnTo>
                    <a:pt x="2022794" y="1047941"/>
                  </a:lnTo>
                  <a:lnTo>
                    <a:pt x="2041602" y="1089419"/>
                  </a:lnTo>
                  <a:lnTo>
                    <a:pt x="2059392" y="1131439"/>
                  </a:lnTo>
                  <a:lnTo>
                    <a:pt x="2076148" y="1173985"/>
                  </a:lnTo>
                  <a:lnTo>
                    <a:pt x="2091855" y="1217040"/>
                  </a:lnTo>
                  <a:lnTo>
                    <a:pt x="2106496" y="1260590"/>
                  </a:lnTo>
                  <a:lnTo>
                    <a:pt x="2120056" y="1304616"/>
                  </a:lnTo>
                  <a:lnTo>
                    <a:pt x="2132520" y="1349105"/>
                  </a:lnTo>
                  <a:lnTo>
                    <a:pt x="2143871" y="1394040"/>
                  </a:lnTo>
                  <a:lnTo>
                    <a:pt x="2154094" y="1439405"/>
                  </a:lnTo>
                  <a:lnTo>
                    <a:pt x="2163173" y="1485184"/>
                  </a:lnTo>
                  <a:lnTo>
                    <a:pt x="2171092" y="1531362"/>
                  </a:lnTo>
                  <a:lnTo>
                    <a:pt x="2177837" y="1577921"/>
                  </a:lnTo>
                  <a:lnTo>
                    <a:pt x="2183390" y="1624848"/>
                  </a:lnTo>
                  <a:lnTo>
                    <a:pt x="2187737" y="1672124"/>
                  </a:lnTo>
                  <a:lnTo>
                    <a:pt x="2190861" y="1719735"/>
                  </a:lnTo>
                  <a:lnTo>
                    <a:pt x="2192747" y="1767665"/>
                  </a:lnTo>
                  <a:lnTo>
                    <a:pt x="2193379" y="1815898"/>
                  </a:lnTo>
                  <a:lnTo>
                    <a:pt x="2192873" y="1864259"/>
                  </a:lnTo>
                  <a:lnTo>
                    <a:pt x="2191106" y="1912313"/>
                  </a:lnTo>
                  <a:lnTo>
                    <a:pt x="2188092" y="1960045"/>
                  </a:lnTo>
                  <a:lnTo>
                    <a:pt x="2183848" y="2007438"/>
                  </a:lnTo>
                  <a:lnTo>
                    <a:pt x="2178389" y="2054477"/>
                  </a:lnTo>
                  <a:lnTo>
                    <a:pt x="2171733" y="2101145"/>
                  </a:lnTo>
                  <a:lnTo>
                    <a:pt x="2163893" y="2147427"/>
                  </a:lnTo>
                  <a:lnTo>
                    <a:pt x="2159025" y="2172229"/>
                  </a:lnTo>
                  <a:close/>
                </a:path>
              </a:pathLst>
            </a:custGeom>
            <a:solidFill>
              <a:srgbClr val="FFBF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259376" y="1409700"/>
            <a:ext cx="8510270" cy="8822287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Регистрация на сайте «Сетевое сообщество педагогов Пермского края» (ССППК), закрепление состава групп приказом ИРО ПК</a:t>
            </a:r>
          </a:p>
          <a:p>
            <a:endParaRPr lang="ru-RU" sz="2800" dirty="0">
              <a:solidFill>
                <a:schemeClr val="bg1"/>
              </a:solidFill>
            </a:endParaRPr>
          </a:p>
          <a:p>
            <a:r>
              <a:rPr lang="ru-RU" sz="2800" dirty="0">
                <a:solidFill>
                  <a:schemeClr val="bg1"/>
                </a:solidFill>
                <a:latin typeface="Trebuchet MS" panose="020B0603020202020204" pitchFamily="34" charset="0"/>
              </a:rPr>
              <a:t>Проведение не менее 3 семинаров (установочный, промежуточный, итоговый) и краевой конференции по обмену опытом</a:t>
            </a:r>
          </a:p>
          <a:p>
            <a:endParaRPr lang="ru-RU" sz="28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r>
              <a:rPr lang="ru-RU" sz="2800" dirty="0">
                <a:solidFill>
                  <a:schemeClr val="bg1"/>
                </a:solidFill>
                <a:latin typeface="Trebuchet MS" panose="020B0603020202020204" pitchFamily="34" charset="0"/>
              </a:rPr>
              <a:t>Проведение 2-х вебинаров-консультаций </a:t>
            </a:r>
            <a:r>
              <a:rPr lang="ru-RU" altLang="ru-RU" sz="2800" dirty="0">
                <a:solidFill>
                  <a:schemeClr val="bg1"/>
                </a:solidFill>
                <a:latin typeface="Trebuchet MS" panose="020B0603020202020204" pitchFamily="34" charset="0"/>
              </a:rPr>
              <a:t>по анализу выполненных педагогами практико-ориентированных заданий</a:t>
            </a:r>
          </a:p>
          <a:p>
            <a:endParaRPr lang="ru-RU" sz="2800" dirty="0">
              <a:solidFill>
                <a:schemeClr val="bg1"/>
              </a:solidFill>
              <a:latin typeface="Trebuchet MS" panose="020B0603020202020204" pitchFamily="34" charset="0"/>
              <a:cs typeface="Microsoft Sans Serif"/>
            </a:endParaRPr>
          </a:p>
          <a:p>
            <a:r>
              <a:rPr lang="ru-RU" altLang="ru-RU" sz="2800" dirty="0">
                <a:solidFill>
                  <a:schemeClr val="bg1"/>
                </a:solidFill>
                <a:latin typeface="Trebuchet MS" panose="020B0603020202020204" pitchFamily="34" charset="0"/>
              </a:rPr>
              <a:t>Разработка педагогами дидактических материалов</a:t>
            </a:r>
          </a:p>
          <a:p>
            <a:endParaRPr lang="ru-RU" sz="2800" dirty="0">
              <a:solidFill>
                <a:schemeClr val="bg1"/>
              </a:solidFill>
              <a:latin typeface="Trebuchet MS" panose="020B0603020202020204" pitchFamily="34" charset="0"/>
              <a:cs typeface="Microsoft Sans Serif"/>
            </a:endParaRPr>
          </a:p>
          <a:p>
            <a:r>
              <a:rPr lang="ru-RU" altLang="ru-RU" sz="2800" dirty="0">
                <a:solidFill>
                  <a:schemeClr val="bg1"/>
                </a:solidFill>
                <a:latin typeface="Trebuchet MS" panose="020B0603020202020204" pitchFamily="34" charset="0"/>
              </a:rPr>
              <a:t>Систематический и своевременный контроль выполнения заданий с представлением результатов их анализа на сайте ССППК</a:t>
            </a:r>
          </a:p>
          <a:p>
            <a:endParaRPr lang="ru-RU" sz="2800" dirty="0">
              <a:solidFill>
                <a:schemeClr val="bg1"/>
              </a:solidFill>
              <a:latin typeface="Trebuchet MS" panose="020B0603020202020204" pitchFamily="34" charset="0"/>
              <a:cs typeface="Microsoft Sans Serif"/>
            </a:endParaRPr>
          </a:p>
          <a:p>
            <a:endParaRPr lang="ru-RU" sz="28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5" name="object 10">
            <a:extLst>
              <a:ext uri="{FF2B5EF4-FFF2-40B4-BE49-F238E27FC236}">
                <a16:creationId xmlns:a16="http://schemas.microsoft.com/office/drawing/2014/main" id="{C2E61544-F2CA-44A1-BEDD-53F98CA84A03}"/>
              </a:ext>
            </a:extLst>
          </p:cNvPr>
          <p:cNvSpPr txBox="1"/>
          <p:nvPr/>
        </p:nvSpPr>
        <p:spPr>
          <a:xfrm>
            <a:off x="15431532" y="932323"/>
            <a:ext cx="184046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spc="145" dirty="0">
                <a:solidFill>
                  <a:schemeClr val="bg1"/>
                </a:solidFill>
                <a:latin typeface="Bahnschrift SemiBold SemiConden" panose="020B0502040204020203" pitchFamily="34" charset="0"/>
                <a:cs typeface="Microsoft Sans Serif"/>
              </a:rPr>
              <a:t>ГАУ ДПО «ИРО ПК»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  <a:cs typeface="Microsoft Sans Serif"/>
            </a:endParaRPr>
          </a:p>
        </p:txBody>
      </p:sp>
      <p:sp>
        <p:nvSpPr>
          <p:cNvPr id="16" name="object 9">
            <a:extLst>
              <a:ext uri="{FF2B5EF4-FFF2-40B4-BE49-F238E27FC236}">
                <a16:creationId xmlns:a16="http://schemas.microsoft.com/office/drawing/2014/main" id="{9E40F2C4-CC1C-4658-8241-A1A272C81FCD}"/>
              </a:ext>
            </a:extLst>
          </p:cNvPr>
          <p:cNvSpPr txBox="1"/>
          <p:nvPr/>
        </p:nvSpPr>
        <p:spPr>
          <a:xfrm>
            <a:off x="857885" y="839920"/>
            <a:ext cx="56134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- 2022» </a:t>
            </a:r>
            <a:endParaRPr lang="ru-RU" sz="1400" dirty="0">
              <a:latin typeface="Arial"/>
              <a:cs typeface="Arial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50B87E-634B-4373-A9F1-8746ECA5C7BD}"/>
              </a:ext>
            </a:extLst>
          </p:cNvPr>
          <p:cNvSpPr txBox="1"/>
          <p:nvPr/>
        </p:nvSpPr>
        <p:spPr>
          <a:xfrm>
            <a:off x="857886" y="4229100"/>
            <a:ext cx="546671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>
                <a:latin typeface="Bahnschrift SemiBold SemiConden" panose="020B0502040204020203" pitchFamily="34" charset="0"/>
              </a:rPr>
              <a:t>Работа предметных групп учителей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6814" y="2583826"/>
            <a:ext cx="14434819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7200" spc="-160" dirty="0">
                <a:solidFill>
                  <a:srgbClr val="202020"/>
                </a:solidFill>
                <a:latin typeface="Bahnschrift SemiBold SemiConden" panose="020B0502040204020203" pitchFamily="34" charset="0"/>
              </a:rPr>
              <a:t>Задания проекта</a:t>
            </a:r>
            <a:endParaRPr sz="7200" dirty="0">
              <a:latin typeface="Bahnschrift SemiBold SemiConden" panose="020B0502040204020203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8554" y="6142259"/>
            <a:ext cx="4072922" cy="31108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600" b="1" spc="10" dirty="0">
                <a:solidFill>
                  <a:srgbClr val="202020"/>
                </a:solidFill>
                <a:latin typeface="Arial"/>
                <a:cs typeface="Arial"/>
              </a:rPr>
              <a:t>1</a:t>
            </a:r>
            <a:endParaRPr sz="2600" dirty="0">
              <a:latin typeface="Arial"/>
              <a:cs typeface="Arial"/>
            </a:endParaRPr>
          </a:p>
          <a:p>
            <a:pPr marL="12700" marR="5080" algn="ctr">
              <a:lnSpc>
                <a:spcPct val="113700"/>
              </a:lnSpc>
              <a:spcBef>
                <a:spcPts val="2165"/>
              </a:spcBef>
            </a:pPr>
            <a:r>
              <a:rPr lang="ru-RU" sz="2800" spc="9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Проба пера: создаём задания на универсальные познавательные действия.</a:t>
            </a:r>
            <a:endParaRPr lang="ru-RU" sz="28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36166" y="4533459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rgbClr val="DB3C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708084" y="4533459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5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5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rgbClr val="1C7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297284" y="6142259"/>
            <a:ext cx="3961516" cy="21638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600" b="1" spc="10" dirty="0">
                <a:solidFill>
                  <a:srgbClr val="202020"/>
                </a:solidFill>
                <a:latin typeface="Arial"/>
                <a:cs typeface="Arial"/>
              </a:rPr>
              <a:t>3</a:t>
            </a:r>
            <a:endParaRPr sz="2600" dirty="0">
              <a:latin typeface="Arial"/>
              <a:cs typeface="Arial"/>
            </a:endParaRPr>
          </a:p>
          <a:p>
            <a:pPr marL="12700" marR="5080" algn="ctr">
              <a:lnSpc>
                <a:spcPct val="116799"/>
              </a:lnSpc>
              <a:spcBef>
                <a:spcPts val="2150"/>
              </a:spcBef>
            </a:pPr>
            <a:r>
              <a:rPr lang="ru-RU" sz="2800" spc="12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Групповой проект: мониторинг, игра, турнир и т.д.</a:t>
            </a:r>
            <a:endParaRPr sz="28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01092" y="6142259"/>
            <a:ext cx="3772846" cy="21510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600" b="1" spc="10" dirty="0">
                <a:solidFill>
                  <a:srgbClr val="202020"/>
                </a:solidFill>
                <a:latin typeface="Arial"/>
                <a:cs typeface="Arial"/>
              </a:rPr>
              <a:t>2</a:t>
            </a:r>
            <a:endParaRPr sz="2600" dirty="0">
              <a:latin typeface="Arial"/>
              <a:cs typeface="Arial"/>
            </a:endParaRPr>
          </a:p>
          <a:p>
            <a:pPr marL="12700" marR="5080" algn="ctr">
              <a:lnSpc>
                <a:spcPct val="117100"/>
              </a:lnSpc>
              <a:spcBef>
                <a:spcPts val="2110"/>
              </a:spcBef>
            </a:pPr>
            <a:r>
              <a:rPr lang="ru-RU" sz="2800" spc="-14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Мы  в теме: </a:t>
            </a:r>
            <a:r>
              <a:rPr lang="ru-RU" sz="2800" spc="9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создаём задания для группового проекта</a:t>
            </a:r>
            <a:endParaRPr sz="28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22125" y="4533459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5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5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rgbClr val="FDBE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4098334" y="6142259"/>
            <a:ext cx="3587138" cy="31388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600" b="1" spc="10" dirty="0">
                <a:solidFill>
                  <a:srgbClr val="202020"/>
                </a:solidFill>
                <a:latin typeface="Arial"/>
                <a:cs typeface="Arial"/>
              </a:rPr>
              <a:t>4</a:t>
            </a:r>
            <a:endParaRPr sz="2600" dirty="0">
              <a:latin typeface="Arial"/>
              <a:cs typeface="Arial"/>
            </a:endParaRPr>
          </a:p>
          <a:p>
            <a:pPr marL="12065" marR="5080" algn="ctr">
              <a:lnSpc>
                <a:spcPct val="115500"/>
              </a:lnSpc>
              <a:spcBef>
                <a:spcPts val="2055"/>
              </a:spcBef>
            </a:pPr>
            <a:r>
              <a:rPr lang="ru-RU" sz="2800" spc="-2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Апробация созданного контента: проведение метапредметного события. </a:t>
            </a:r>
            <a:endParaRPr sz="28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994042" y="4533459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5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5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rgbClr val="FFBF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016000" y="850930"/>
            <a:ext cx="58420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- 2022» </a:t>
            </a:r>
            <a:endParaRPr lang="ru-RU" sz="14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621000" y="850930"/>
            <a:ext cx="2047701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1400" spc="14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ГАУ ДПО «ИРО ПК»</a:t>
            </a:r>
            <a:endParaRPr lang="ru-RU" sz="1400" dirty="0">
              <a:latin typeface="Bahnschrift SemiBold SemiConden" panose="020B0502040204020203" pitchFamily="34" charset="0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3399513" y="4459844"/>
            <a:ext cx="57150" cy="2303145"/>
          </a:xfrm>
          <a:custGeom>
            <a:avLst/>
            <a:gdLst/>
            <a:ahLst/>
            <a:cxnLst/>
            <a:rect l="l" t="t" r="r" b="b"/>
            <a:pathLst>
              <a:path w="57150" h="2303145">
                <a:moveTo>
                  <a:pt x="0" y="28083"/>
                </a:moveTo>
                <a:lnTo>
                  <a:pt x="2254" y="17178"/>
                </a:lnTo>
                <a:lnTo>
                  <a:pt x="8393" y="8249"/>
                </a:lnTo>
                <a:lnTo>
                  <a:pt x="17479" y="2215"/>
                </a:lnTo>
                <a:lnTo>
                  <a:pt x="28575" y="0"/>
                </a:lnTo>
                <a:lnTo>
                  <a:pt x="39670" y="2215"/>
                </a:lnTo>
                <a:lnTo>
                  <a:pt x="48756" y="8249"/>
                </a:lnTo>
                <a:lnTo>
                  <a:pt x="54895" y="17178"/>
                </a:lnTo>
                <a:lnTo>
                  <a:pt x="57150" y="28083"/>
                </a:lnTo>
                <a:lnTo>
                  <a:pt x="54895" y="38987"/>
                </a:lnTo>
                <a:lnTo>
                  <a:pt x="48756" y="47916"/>
                </a:lnTo>
                <a:lnTo>
                  <a:pt x="39670" y="53950"/>
                </a:lnTo>
                <a:lnTo>
                  <a:pt x="28575" y="56166"/>
                </a:lnTo>
                <a:lnTo>
                  <a:pt x="17479" y="53950"/>
                </a:lnTo>
                <a:lnTo>
                  <a:pt x="8393" y="47916"/>
                </a:lnTo>
                <a:lnTo>
                  <a:pt x="2254" y="38987"/>
                </a:lnTo>
                <a:lnTo>
                  <a:pt x="0" y="28083"/>
                </a:lnTo>
                <a:close/>
              </a:path>
              <a:path w="57150" h="2303145">
                <a:moveTo>
                  <a:pt x="0" y="140415"/>
                </a:moveTo>
                <a:lnTo>
                  <a:pt x="2254" y="129511"/>
                </a:lnTo>
                <a:lnTo>
                  <a:pt x="8393" y="120581"/>
                </a:lnTo>
                <a:lnTo>
                  <a:pt x="17479" y="114548"/>
                </a:lnTo>
                <a:lnTo>
                  <a:pt x="28575" y="112332"/>
                </a:lnTo>
                <a:lnTo>
                  <a:pt x="39670" y="114548"/>
                </a:lnTo>
                <a:lnTo>
                  <a:pt x="48756" y="120581"/>
                </a:lnTo>
                <a:lnTo>
                  <a:pt x="54895" y="129511"/>
                </a:lnTo>
                <a:lnTo>
                  <a:pt x="57150" y="140415"/>
                </a:lnTo>
                <a:lnTo>
                  <a:pt x="54895" y="151319"/>
                </a:lnTo>
                <a:lnTo>
                  <a:pt x="48756" y="160249"/>
                </a:lnTo>
                <a:lnTo>
                  <a:pt x="39670" y="166282"/>
                </a:lnTo>
                <a:lnTo>
                  <a:pt x="28575" y="168498"/>
                </a:lnTo>
                <a:lnTo>
                  <a:pt x="17479" y="166282"/>
                </a:lnTo>
                <a:lnTo>
                  <a:pt x="8393" y="160249"/>
                </a:lnTo>
                <a:lnTo>
                  <a:pt x="2254" y="151319"/>
                </a:lnTo>
                <a:lnTo>
                  <a:pt x="0" y="140415"/>
                </a:lnTo>
                <a:close/>
              </a:path>
              <a:path w="57150" h="2303145">
                <a:moveTo>
                  <a:pt x="0" y="252747"/>
                </a:moveTo>
                <a:lnTo>
                  <a:pt x="2254" y="241843"/>
                </a:lnTo>
                <a:lnTo>
                  <a:pt x="8393" y="232914"/>
                </a:lnTo>
                <a:lnTo>
                  <a:pt x="17479" y="226880"/>
                </a:lnTo>
                <a:lnTo>
                  <a:pt x="28575" y="224664"/>
                </a:lnTo>
                <a:lnTo>
                  <a:pt x="39670" y="226880"/>
                </a:lnTo>
                <a:lnTo>
                  <a:pt x="48756" y="232914"/>
                </a:lnTo>
                <a:lnTo>
                  <a:pt x="54895" y="241843"/>
                </a:lnTo>
                <a:lnTo>
                  <a:pt x="57150" y="252747"/>
                </a:lnTo>
                <a:lnTo>
                  <a:pt x="54895" y="263652"/>
                </a:lnTo>
                <a:lnTo>
                  <a:pt x="48756" y="272581"/>
                </a:lnTo>
                <a:lnTo>
                  <a:pt x="39670" y="278615"/>
                </a:lnTo>
                <a:lnTo>
                  <a:pt x="28575" y="280831"/>
                </a:lnTo>
                <a:lnTo>
                  <a:pt x="17479" y="278615"/>
                </a:lnTo>
                <a:lnTo>
                  <a:pt x="8393" y="272581"/>
                </a:lnTo>
                <a:lnTo>
                  <a:pt x="2254" y="263652"/>
                </a:lnTo>
                <a:lnTo>
                  <a:pt x="0" y="252747"/>
                </a:lnTo>
                <a:close/>
              </a:path>
              <a:path w="57150" h="2303145">
                <a:moveTo>
                  <a:pt x="0" y="365080"/>
                </a:moveTo>
                <a:lnTo>
                  <a:pt x="2254" y="354176"/>
                </a:lnTo>
                <a:lnTo>
                  <a:pt x="8393" y="345246"/>
                </a:lnTo>
                <a:lnTo>
                  <a:pt x="17479" y="339213"/>
                </a:lnTo>
                <a:lnTo>
                  <a:pt x="28575" y="336997"/>
                </a:lnTo>
                <a:lnTo>
                  <a:pt x="39670" y="339213"/>
                </a:lnTo>
                <a:lnTo>
                  <a:pt x="48756" y="345246"/>
                </a:lnTo>
                <a:lnTo>
                  <a:pt x="54895" y="354176"/>
                </a:lnTo>
                <a:lnTo>
                  <a:pt x="57150" y="365080"/>
                </a:lnTo>
                <a:lnTo>
                  <a:pt x="54895" y="375984"/>
                </a:lnTo>
                <a:lnTo>
                  <a:pt x="48756" y="384914"/>
                </a:lnTo>
                <a:lnTo>
                  <a:pt x="39670" y="390947"/>
                </a:lnTo>
                <a:lnTo>
                  <a:pt x="28575" y="393163"/>
                </a:lnTo>
                <a:lnTo>
                  <a:pt x="17479" y="390947"/>
                </a:lnTo>
                <a:lnTo>
                  <a:pt x="8393" y="384914"/>
                </a:lnTo>
                <a:lnTo>
                  <a:pt x="2254" y="375984"/>
                </a:lnTo>
                <a:lnTo>
                  <a:pt x="0" y="365080"/>
                </a:lnTo>
                <a:close/>
              </a:path>
              <a:path w="57150" h="2303145">
                <a:moveTo>
                  <a:pt x="0" y="477412"/>
                </a:moveTo>
                <a:lnTo>
                  <a:pt x="2254" y="466508"/>
                </a:lnTo>
                <a:lnTo>
                  <a:pt x="8393" y="457579"/>
                </a:lnTo>
                <a:lnTo>
                  <a:pt x="17479" y="451545"/>
                </a:lnTo>
                <a:lnTo>
                  <a:pt x="28575" y="449329"/>
                </a:lnTo>
                <a:lnTo>
                  <a:pt x="39670" y="451545"/>
                </a:lnTo>
                <a:lnTo>
                  <a:pt x="48756" y="457579"/>
                </a:lnTo>
                <a:lnTo>
                  <a:pt x="54895" y="466508"/>
                </a:lnTo>
                <a:lnTo>
                  <a:pt x="57150" y="477412"/>
                </a:lnTo>
                <a:lnTo>
                  <a:pt x="54895" y="488316"/>
                </a:lnTo>
                <a:lnTo>
                  <a:pt x="48756" y="497246"/>
                </a:lnTo>
                <a:lnTo>
                  <a:pt x="39670" y="503279"/>
                </a:lnTo>
                <a:lnTo>
                  <a:pt x="28575" y="505495"/>
                </a:lnTo>
                <a:lnTo>
                  <a:pt x="17479" y="503279"/>
                </a:lnTo>
                <a:lnTo>
                  <a:pt x="8393" y="497246"/>
                </a:lnTo>
                <a:lnTo>
                  <a:pt x="2254" y="488316"/>
                </a:lnTo>
                <a:lnTo>
                  <a:pt x="0" y="477412"/>
                </a:lnTo>
                <a:close/>
              </a:path>
              <a:path w="57150" h="2303145">
                <a:moveTo>
                  <a:pt x="0" y="589745"/>
                </a:moveTo>
                <a:lnTo>
                  <a:pt x="2254" y="578841"/>
                </a:lnTo>
                <a:lnTo>
                  <a:pt x="8393" y="569911"/>
                </a:lnTo>
                <a:lnTo>
                  <a:pt x="17479" y="563878"/>
                </a:lnTo>
                <a:lnTo>
                  <a:pt x="28575" y="561662"/>
                </a:lnTo>
                <a:lnTo>
                  <a:pt x="39670" y="563878"/>
                </a:lnTo>
                <a:lnTo>
                  <a:pt x="48756" y="569911"/>
                </a:lnTo>
                <a:lnTo>
                  <a:pt x="54895" y="578841"/>
                </a:lnTo>
                <a:lnTo>
                  <a:pt x="57150" y="589745"/>
                </a:lnTo>
                <a:lnTo>
                  <a:pt x="54895" y="600649"/>
                </a:lnTo>
                <a:lnTo>
                  <a:pt x="48756" y="609578"/>
                </a:lnTo>
                <a:lnTo>
                  <a:pt x="39670" y="615612"/>
                </a:lnTo>
                <a:lnTo>
                  <a:pt x="28575" y="617828"/>
                </a:lnTo>
                <a:lnTo>
                  <a:pt x="17479" y="615612"/>
                </a:lnTo>
                <a:lnTo>
                  <a:pt x="8393" y="609578"/>
                </a:lnTo>
                <a:lnTo>
                  <a:pt x="2254" y="600649"/>
                </a:lnTo>
                <a:lnTo>
                  <a:pt x="0" y="589745"/>
                </a:lnTo>
                <a:close/>
              </a:path>
              <a:path w="57150" h="2303145">
                <a:moveTo>
                  <a:pt x="0" y="702077"/>
                </a:moveTo>
                <a:lnTo>
                  <a:pt x="2254" y="691173"/>
                </a:lnTo>
                <a:lnTo>
                  <a:pt x="8393" y="682243"/>
                </a:lnTo>
                <a:lnTo>
                  <a:pt x="17479" y="676210"/>
                </a:lnTo>
                <a:lnTo>
                  <a:pt x="28575" y="673994"/>
                </a:lnTo>
                <a:lnTo>
                  <a:pt x="39670" y="676210"/>
                </a:lnTo>
                <a:lnTo>
                  <a:pt x="48756" y="682243"/>
                </a:lnTo>
                <a:lnTo>
                  <a:pt x="54895" y="691173"/>
                </a:lnTo>
                <a:lnTo>
                  <a:pt x="57150" y="702077"/>
                </a:lnTo>
                <a:lnTo>
                  <a:pt x="54895" y="712981"/>
                </a:lnTo>
                <a:lnTo>
                  <a:pt x="48756" y="721911"/>
                </a:lnTo>
                <a:lnTo>
                  <a:pt x="39670" y="727944"/>
                </a:lnTo>
                <a:lnTo>
                  <a:pt x="28575" y="730160"/>
                </a:lnTo>
                <a:lnTo>
                  <a:pt x="17479" y="727944"/>
                </a:lnTo>
                <a:lnTo>
                  <a:pt x="8393" y="721911"/>
                </a:lnTo>
                <a:lnTo>
                  <a:pt x="2254" y="712981"/>
                </a:lnTo>
                <a:lnTo>
                  <a:pt x="0" y="702077"/>
                </a:lnTo>
                <a:close/>
              </a:path>
              <a:path w="57150" h="2303145">
                <a:moveTo>
                  <a:pt x="0" y="814410"/>
                </a:moveTo>
                <a:lnTo>
                  <a:pt x="2254" y="803505"/>
                </a:lnTo>
                <a:lnTo>
                  <a:pt x="8393" y="794576"/>
                </a:lnTo>
                <a:lnTo>
                  <a:pt x="17479" y="788542"/>
                </a:lnTo>
                <a:lnTo>
                  <a:pt x="28575" y="786326"/>
                </a:lnTo>
                <a:lnTo>
                  <a:pt x="39670" y="788542"/>
                </a:lnTo>
                <a:lnTo>
                  <a:pt x="48756" y="794576"/>
                </a:lnTo>
                <a:lnTo>
                  <a:pt x="54895" y="803505"/>
                </a:lnTo>
                <a:lnTo>
                  <a:pt x="57150" y="814410"/>
                </a:lnTo>
                <a:lnTo>
                  <a:pt x="54895" y="825314"/>
                </a:lnTo>
                <a:lnTo>
                  <a:pt x="48756" y="834243"/>
                </a:lnTo>
                <a:lnTo>
                  <a:pt x="39670" y="840277"/>
                </a:lnTo>
                <a:lnTo>
                  <a:pt x="28575" y="842493"/>
                </a:lnTo>
                <a:lnTo>
                  <a:pt x="17479" y="840277"/>
                </a:lnTo>
                <a:lnTo>
                  <a:pt x="8393" y="834243"/>
                </a:lnTo>
                <a:lnTo>
                  <a:pt x="2254" y="825314"/>
                </a:lnTo>
                <a:lnTo>
                  <a:pt x="0" y="814410"/>
                </a:lnTo>
                <a:close/>
              </a:path>
              <a:path w="57150" h="2303145">
                <a:moveTo>
                  <a:pt x="0" y="926742"/>
                </a:moveTo>
                <a:lnTo>
                  <a:pt x="2254" y="915838"/>
                </a:lnTo>
                <a:lnTo>
                  <a:pt x="8393" y="906908"/>
                </a:lnTo>
                <a:lnTo>
                  <a:pt x="17479" y="900875"/>
                </a:lnTo>
                <a:lnTo>
                  <a:pt x="28575" y="898659"/>
                </a:lnTo>
                <a:lnTo>
                  <a:pt x="39670" y="900875"/>
                </a:lnTo>
                <a:lnTo>
                  <a:pt x="48756" y="906908"/>
                </a:lnTo>
                <a:lnTo>
                  <a:pt x="54895" y="915838"/>
                </a:lnTo>
                <a:lnTo>
                  <a:pt x="57150" y="926742"/>
                </a:lnTo>
                <a:lnTo>
                  <a:pt x="54895" y="937646"/>
                </a:lnTo>
                <a:lnTo>
                  <a:pt x="48756" y="946576"/>
                </a:lnTo>
                <a:lnTo>
                  <a:pt x="39670" y="952609"/>
                </a:lnTo>
                <a:lnTo>
                  <a:pt x="28575" y="954825"/>
                </a:lnTo>
                <a:lnTo>
                  <a:pt x="17479" y="952609"/>
                </a:lnTo>
                <a:lnTo>
                  <a:pt x="8393" y="946576"/>
                </a:lnTo>
                <a:lnTo>
                  <a:pt x="2254" y="937646"/>
                </a:lnTo>
                <a:lnTo>
                  <a:pt x="0" y="926742"/>
                </a:lnTo>
                <a:close/>
              </a:path>
              <a:path w="57150" h="2303145">
                <a:moveTo>
                  <a:pt x="0" y="1039074"/>
                </a:moveTo>
                <a:lnTo>
                  <a:pt x="2254" y="1028170"/>
                </a:lnTo>
                <a:lnTo>
                  <a:pt x="8393" y="1019241"/>
                </a:lnTo>
                <a:lnTo>
                  <a:pt x="17479" y="1013207"/>
                </a:lnTo>
                <a:lnTo>
                  <a:pt x="28575" y="1010991"/>
                </a:lnTo>
                <a:lnTo>
                  <a:pt x="39670" y="1013207"/>
                </a:lnTo>
                <a:lnTo>
                  <a:pt x="48756" y="1019241"/>
                </a:lnTo>
                <a:lnTo>
                  <a:pt x="54895" y="1028170"/>
                </a:lnTo>
                <a:lnTo>
                  <a:pt x="57150" y="1039074"/>
                </a:lnTo>
                <a:lnTo>
                  <a:pt x="54895" y="1049979"/>
                </a:lnTo>
                <a:lnTo>
                  <a:pt x="48756" y="1058908"/>
                </a:lnTo>
                <a:lnTo>
                  <a:pt x="39670" y="1064942"/>
                </a:lnTo>
                <a:lnTo>
                  <a:pt x="28575" y="1067158"/>
                </a:lnTo>
                <a:lnTo>
                  <a:pt x="17479" y="1064942"/>
                </a:lnTo>
                <a:lnTo>
                  <a:pt x="8393" y="1058908"/>
                </a:lnTo>
                <a:lnTo>
                  <a:pt x="2254" y="1049979"/>
                </a:lnTo>
                <a:lnTo>
                  <a:pt x="0" y="1039074"/>
                </a:lnTo>
                <a:close/>
              </a:path>
              <a:path w="57150" h="2303145">
                <a:moveTo>
                  <a:pt x="0" y="1151407"/>
                </a:moveTo>
                <a:lnTo>
                  <a:pt x="2254" y="1140503"/>
                </a:lnTo>
                <a:lnTo>
                  <a:pt x="8393" y="1131573"/>
                </a:lnTo>
                <a:lnTo>
                  <a:pt x="17479" y="1125540"/>
                </a:lnTo>
                <a:lnTo>
                  <a:pt x="28575" y="1123324"/>
                </a:lnTo>
                <a:lnTo>
                  <a:pt x="39670" y="1125540"/>
                </a:lnTo>
                <a:lnTo>
                  <a:pt x="48756" y="1131573"/>
                </a:lnTo>
                <a:lnTo>
                  <a:pt x="54895" y="1140503"/>
                </a:lnTo>
                <a:lnTo>
                  <a:pt x="57150" y="1151407"/>
                </a:lnTo>
                <a:lnTo>
                  <a:pt x="54895" y="1162311"/>
                </a:lnTo>
                <a:lnTo>
                  <a:pt x="48756" y="1171241"/>
                </a:lnTo>
                <a:lnTo>
                  <a:pt x="39670" y="1177274"/>
                </a:lnTo>
                <a:lnTo>
                  <a:pt x="28575" y="1179490"/>
                </a:lnTo>
                <a:lnTo>
                  <a:pt x="17479" y="1177274"/>
                </a:lnTo>
                <a:lnTo>
                  <a:pt x="8393" y="1171241"/>
                </a:lnTo>
                <a:lnTo>
                  <a:pt x="2254" y="1162311"/>
                </a:lnTo>
                <a:lnTo>
                  <a:pt x="0" y="1151407"/>
                </a:lnTo>
                <a:close/>
              </a:path>
              <a:path w="57150" h="2303145">
                <a:moveTo>
                  <a:pt x="0" y="1263739"/>
                </a:moveTo>
                <a:lnTo>
                  <a:pt x="2254" y="1252835"/>
                </a:lnTo>
                <a:lnTo>
                  <a:pt x="8393" y="1243906"/>
                </a:lnTo>
                <a:lnTo>
                  <a:pt x="17479" y="1237872"/>
                </a:lnTo>
                <a:lnTo>
                  <a:pt x="28575" y="1235656"/>
                </a:lnTo>
                <a:lnTo>
                  <a:pt x="39670" y="1237872"/>
                </a:lnTo>
                <a:lnTo>
                  <a:pt x="48756" y="1243906"/>
                </a:lnTo>
                <a:lnTo>
                  <a:pt x="54895" y="1252835"/>
                </a:lnTo>
                <a:lnTo>
                  <a:pt x="57150" y="1263739"/>
                </a:lnTo>
                <a:lnTo>
                  <a:pt x="54895" y="1274643"/>
                </a:lnTo>
                <a:lnTo>
                  <a:pt x="48756" y="1283573"/>
                </a:lnTo>
                <a:lnTo>
                  <a:pt x="39670" y="1289606"/>
                </a:lnTo>
                <a:lnTo>
                  <a:pt x="28575" y="1291822"/>
                </a:lnTo>
                <a:lnTo>
                  <a:pt x="17479" y="1289606"/>
                </a:lnTo>
                <a:lnTo>
                  <a:pt x="8393" y="1283573"/>
                </a:lnTo>
                <a:lnTo>
                  <a:pt x="2254" y="1274643"/>
                </a:lnTo>
                <a:lnTo>
                  <a:pt x="0" y="1263739"/>
                </a:lnTo>
                <a:close/>
              </a:path>
              <a:path w="57150" h="2303145">
                <a:moveTo>
                  <a:pt x="0" y="1376072"/>
                </a:moveTo>
                <a:lnTo>
                  <a:pt x="2254" y="1365168"/>
                </a:lnTo>
                <a:lnTo>
                  <a:pt x="8393" y="1356238"/>
                </a:lnTo>
                <a:lnTo>
                  <a:pt x="17479" y="1350204"/>
                </a:lnTo>
                <a:lnTo>
                  <a:pt x="28575" y="1347989"/>
                </a:lnTo>
                <a:lnTo>
                  <a:pt x="39670" y="1350204"/>
                </a:lnTo>
                <a:lnTo>
                  <a:pt x="48756" y="1356238"/>
                </a:lnTo>
                <a:lnTo>
                  <a:pt x="54895" y="1365168"/>
                </a:lnTo>
                <a:lnTo>
                  <a:pt x="57150" y="1376072"/>
                </a:lnTo>
                <a:lnTo>
                  <a:pt x="54895" y="1386976"/>
                </a:lnTo>
                <a:lnTo>
                  <a:pt x="48756" y="1395905"/>
                </a:lnTo>
                <a:lnTo>
                  <a:pt x="39670" y="1401939"/>
                </a:lnTo>
                <a:lnTo>
                  <a:pt x="28575" y="1404155"/>
                </a:lnTo>
                <a:lnTo>
                  <a:pt x="17479" y="1401939"/>
                </a:lnTo>
                <a:lnTo>
                  <a:pt x="8393" y="1395905"/>
                </a:lnTo>
                <a:lnTo>
                  <a:pt x="2254" y="1386976"/>
                </a:lnTo>
                <a:lnTo>
                  <a:pt x="0" y="1376072"/>
                </a:lnTo>
                <a:close/>
              </a:path>
              <a:path w="57150" h="2303145">
                <a:moveTo>
                  <a:pt x="0" y="1488404"/>
                </a:moveTo>
                <a:lnTo>
                  <a:pt x="2254" y="1477500"/>
                </a:lnTo>
                <a:lnTo>
                  <a:pt x="8393" y="1468570"/>
                </a:lnTo>
                <a:lnTo>
                  <a:pt x="17479" y="1462537"/>
                </a:lnTo>
                <a:lnTo>
                  <a:pt x="28575" y="1460321"/>
                </a:lnTo>
                <a:lnTo>
                  <a:pt x="39670" y="1462537"/>
                </a:lnTo>
                <a:lnTo>
                  <a:pt x="48756" y="1468570"/>
                </a:lnTo>
                <a:lnTo>
                  <a:pt x="54895" y="1477500"/>
                </a:lnTo>
                <a:lnTo>
                  <a:pt x="57150" y="1488404"/>
                </a:lnTo>
                <a:lnTo>
                  <a:pt x="54895" y="1499308"/>
                </a:lnTo>
                <a:lnTo>
                  <a:pt x="48756" y="1508238"/>
                </a:lnTo>
                <a:lnTo>
                  <a:pt x="39670" y="1514271"/>
                </a:lnTo>
                <a:lnTo>
                  <a:pt x="28575" y="1516487"/>
                </a:lnTo>
                <a:lnTo>
                  <a:pt x="17479" y="1514271"/>
                </a:lnTo>
                <a:lnTo>
                  <a:pt x="8393" y="1508238"/>
                </a:lnTo>
                <a:lnTo>
                  <a:pt x="2254" y="1499308"/>
                </a:lnTo>
                <a:lnTo>
                  <a:pt x="0" y="1488404"/>
                </a:lnTo>
                <a:close/>
              </a:path>
              <a:path w="57150" h="2303145">
                <a:moveTo>
                  <a:pt x="0" y="1600737"/>
                </a:moveTo>
                <a:lnTo>
                  <a:pt x="2254" y="1589832"/>
                </a:lnTo>
                <a:lnTo>
                  <a:pt x="8393" y="1580903"/>
                </a:lnTo>
                <a:lnTo>
                  <a:pt x="17479" y="1574869"/>
                </a:lnTo>
                <a:lnTo>
                  <a:pt x="28575" y="1572653"/>
                </a:lnTo>
                <a:lnTo>
                  <a:pt x="39670" y="1574869"/>
                </a:lnTo>
                <a:lnTo>
                  <a:pt x="48756" y="1580903"/>
                </a:lnTo>
                <a:lnTo>
                  <a:pt x="54895" y="1589832"/>
                </a:lnTo>
                <a:lnTo>
                  <a:pt x="57150" y="1600737"/>
                </a:lnTo>
                <a:lnTo>
                  <a:pt x="54895" y="1611641"/>
                </a:lnTo>
                <a:lnTo>
                  <a:pt x="48756" y="1620570"/>
                </a:lnTo>
                <a:lnTo>
                  <a:pt x="39670" y="1626604"/>
                </a:lnTo>
                <a:lnTo>
                  <a:pt x="28575" y="1628820"/>
                </a:lnTo>
                <a:lnTo>
                  <a:pt x="17479" y="1626604"/>
                </a:lnTo>
                <a:lnTo>
                  <a:pt x="8393" y="1620570"/>
                </a:lnTo>
                <a:lnTo>
                  <a:pt x="2254" y="1611641"/>
                </a:lnTo>
                <a:lnTo>
                  <a:pt x="0" y="1600737"/>
                </a:lnTo>
                <a:close/>
              </a:path>
              <a:path w="57150" h="2303145">
                <a:moveTo>
                  <a:pt x="0" y="1713069"/>
                </a:moveTo>
                <a:lnTo>
                  <a:pt x="2254" y="1702165"/>
                </a:lnTo>
                <a:lnTo>
                  <a:pt x="8393" y="1693235"/>
                </a:lnTo>
                <a:lnTo>
                  <a:pt x="17479" y="1687202"/>
                </a:lnTo>
                <a:lnTo>
                  <a:pt x="28575" y="1684986"/>
                </a:lnTo>
                <a:lnTo>
                  <a:pt x="39670" y="1687202"/>
                </a:lnTo>
                <a:lnTo>
                  <a:pt x="48756" y="1693235"/>
                </a:lnTo>
                <a:lnTo>
                  <a:pt x="54895" y="1702165"/>
                </a:lnTo>
                <a:lnTo>
                  <a:pt x="57150" y="1713069"/>
                </a:lnTo>
                <a:lnTo>
                  <a:pt x="54895" y="1723973"/>
                </a:lnTo>
                <a:lnTo>
                  <a:pt x="48756" y="1732903"/>
                </a:lnTo>
                <a:lnTo>
                  <a:pt x="39670" y="1738936"/>
                </a:lnTo>
                <a:lnTo>
                  <a:pt x="28575" y="1741152"/>
                </a:lnTo>
                <a:lnTo>
                  <a:pt x="17479" y="1738936"/>
                </a:lnTo>
                <a:lnTo>
                  <a:pt x="8393" y="1732903"/>
                </a:lnTo>
                <a:lnTo>
                  <a:pt x="2254" y="1723973"/>
                </a:lnTo>
                <a:lnTo>
                  <a:pt x="0" y="1713069"/>
                </a:lnTo>
                <a:close/>
              </a:path>
              <a:path w="57150" h="2303145">
                <a:moveTo>
                  <a:pt x="0" y="1825401"/>
                </a:moveTo>
                <a:lnTo>
                  <a:pt x="2254" y="1814497"/>
                </a:lnTo>
                <a:lnTo>
                  <a:pt x="8393" y="1805568"/>
                </a:lnTo>
                <a:lnTo>
                  <a:pt x="17479" y="1799534"/>
                </a:lnTo>
                <a:lnTo>
                  <a:pt x="28575" y="1797318"/>
                </a:lnTo>
                <a:lnTo>
                  <a:pt x="39670" y="1799534"/>
                </a:lnTo>
                <a:lnTo>
                  <a:pt x="48756" y="1805568"/>
                </a:lnTo>
                <a:lnTo>
                  <a:pt x="54895" y="1814497"/>
                </a:lnTo>
                <a:lnTo>
                  <a:pt x="57150" y="1825401"/>
                </a:lnTo>
                <a:lnTo>
                  <a:pt x="54895" y="1836306"/>
                </a:lnTo>
                <a:lnTo>
                  <a:pt x="48756" y="1845235"/>
                </a:lnTo>
                <a:lnTo>
                  <a:pt x="39670" y="1851269"/>
                </a:lnTo>
                <a:lnTo>
                  <a:pt x="28575" y="1853484"/>
                </a:lnTo>
                <a:lnTo>
                  <a:pt x="17479" y="1851269"/>
                </a:lnTo>
                <a:lnTo>
                  <a:pt x="8393" y="1845235"/>
                </a:lnTo>
                <a:lnTo>
                  <a:pt x="2254" y="1836306"/>
                </a:lnTo>
                <a:lnTo>
                  <a:pt x="0" y="1825401"/>
                </a:lnTo>
                <a:close/>
              </a:path>
              <a:path w="57150" h="2303145">
                <a:moveTo>
                  <a:pt x="0" y="1937734"/>
                </a:moveTo>
                <a:lnTo>
                  <a:pt x="2254" y="1926830"/>
                </a:lnTo>
                <a:lnTo>
                  <a:pt x="8393" y="1917900"/>
                </a:lnTo>
                <a:lnTo>
                  <a:pt x="17479" y="1911867"/>
                </a:lnTo>
                <a:lnTo>
                  <a:pt x="28575" y="1909651"/>
                </a:lnTo>
                <a:lnTo>
                  <a:pt x="39670" y="1911867"/>
                </a:lnTo>
                <a:lnTo>
                  <a:pt x="48756" y="1917900"/>
                </a:lnTo>
                <a:lnTo>
                  <a:pt x="54895" y="1926830"/>
                </a:lnTo>
                <a:lnTo>
                  <a:pt x="57150" y="1937734"/>
                </a:lnTo>
                <a:lnTo>
                  <a:pt x="54895" y="1948638"/>
                </a:lnTo>
                <a:lnTo>
                  <a:pt x="48756" y="1957567"/>
                </a:lnTo>
                <a:lnTo>
                  <a:pt x="39670" y="1963601"/>
                </a:lnTo>
                <a:lnTo>
                  <a:pt x="28575" y="1965817"/>
                </a:lnTo>
                <a:lnTo>
                  <a:pt x="17479" y="1963601"/>
                </a:lnTo>
                <a:lnTo>
                  <a:pt x="8393" y="1957567"/>
                </a:lnTo>
                <a:lnTo>
                  <a:pt x="2254" y="1948638"/>
                </a:lnTo>
                <a:lnTo>
                  <a:pt x="0" y="1937734"/>
                </a:lnTo>
                <a:close/>
              </a:path>
              <a:path w="57150" h="2303145">
                <a:moveTo>
                  <a:pt x="0" y="2050066"/>
                </a:moveTo>
                <a:lnTo>
                  <a:pt x="2254" y="2039162"/>
                </a:lnTo>
                <a:lnTo>
                  <a:pt x="8393" y="2030232"/>
                </a:lnTo>
                <a:lnTo>
                  <a:pt x="17479" y="2024199"/>
                </a:lnTo>
                <a:lnTo>
                  <a:pt x="28575" y="2021983"/>
                </a:lnTo>
                <a:lnTo>
                  <a:pt x="39670" y="2024199"/>
                </a:lnTo>
                <a:lnTo>
                  <a:pt x="48756" y="2030232"/>
                </a:lnTo>
                <a:lnTo>
                  <a:pt x="54895" y="2039162"/>
                </a:lnTo>
                <a:lnTo>
                  <a:pt x="57150" y="2050066"/>
                </a:lnTo>
                <a:lnTo>
                  <a:pt x="54895" y="2060970"/>
                </a:lnTo>
                <a:lnTo>
                  <a:pt x="48756" y="2069900"/>
                </a:lnTo>
                <a:lnTo>
                  <a:pt x="39670" y="2075933"/>
                </a:lnTo>
                <a:lnTo>
                  <a:pt x="28575" y="2078149"/>
                </a:lnTo>
                <a:lnTo>
                  <a:pt x="17479" y="2075933"/>
                </a:lnTo>
                <a:lnTo>
                  <a:pt x="8393" y="2069900"/>
                </a:lnTo>
                <a:lnTo>
                  <a:pt x="2254" y="2060970"/>
                </a:lnTo>
                <a:lnTo>
                  <a:pt x="0" y="2050066"/>
                </a:lnTo>
                <a:close/>
              </a:path>
              <a:path w="57150" h="2303145">
                <a:moveTo>
                  <a:pt x="0" y="2162399"/>
                </a:moveTo>
                <a:lnTo>
                  <a:pt x="2254" y="2151494"/>
                </a:lnTo>
                <a:lnTo>
                  <a:pt x="8393" y="2142565"/>
                </a:lnTo>
                <a:lnTo>
                  <a:pt x="17479" y="2136531"/>
                </a:lnTo>
                <a:lnTo>
                  <a:pt x="28575" y="2134316"/>
                </a:lnTo>
                <a:lnTo>
                  <a:pt x="39670" y="2136531"/>
                </a:lnTo>
                <a:lnTo>
                  <a:pt x="48756" y="2142565"/>
                </a:lnTo>
                <a:lnTo>
                  <a:pt x="54895" y="2151494"/>
                </a:lnTo>
                <a:lnTo>
                  <a:pt x="57150" y="2162399"/>
                </a:lnTo>
                <a:lnTo>
                  <a:pt x="54895" y="2173303"/>
                </a:lnTo>
                <a:lnTo>
                  <a:pt x="48756" y="2182232"/>
                </a:lnTo>
                <a:lnTo>
                  <a:pt x="39670" y="2188266"/>
                </a:lnTo>
                <a:lnTo>
                  <a:pt x="28575" y="2190482"/>
                </a:lnTo>
                <a:lnTo>
                  <a:pt x="17479" y="2188266"/>
                </a:lnTo>
                <a:lnTo>
                  <a:pt x="8393" y="2182232"/>
                </a:lnTo>
                <a:lnTo>
                  <a:pt x="2254" y="2173303"/>
                </a:lnTo>
                <a:lnTo>
                  <a:pt x="0" y="2162399"/>
                </a:lnTo>
                <a:close/>
              </a:path>
              <a:path w="57150" h="2303145">
                <a:moveTo>
                  <a:pt x="0" y="2274731"/>
                </a:moveTo>
                <a:lnTo>
                  <a:pt x="2254" y="2263827"/>
                </a:lnTo>
                <a:lnTo>
                  <a:pt x="8393" y="2254897"/>
                </a:lnTo>
                <a:lnTo>
                  <a:pt x="17479" y="2248864"/>
                </a:lnTo>
                <a:lnTo>
                  <a:pt x="28575" y="2246648"/>
                </a:lnTo>
                <a:lnTo>
                  <a:pt x="39670" y="2248864"/>
                </a:lnTo>
                <a:lnTo>
                  <a:pt x="48756" y="2254897"/>
                </a:lnTo>
                <a:lnTo>
                  <a:pt x="54895" y="2263827"/>
                </a:lnTo>
                <a:lnTo>
                  <a:pt x="57150" y="2274731"/>
                </a:lnTo>
                <a:lnTo>
                  <a:pt x="54895" y="2285635"/>
                </a:lnTo>
                <a:lnTo>
                  <a:pt x="48756" y="2294565"/>
                </a:lnTo>
                <a:lnTo>
                  <a:pt x="39670" y="2300598"/>
                </a:lnTo>
                <a:lnTo>
                  <a:pt x="28575" y="2302814"/>
                </a:lnTo>
                <a:lnTo>
                  <a:pt x="17479" y="2300598"/>
                </a:lnTo>
                <a:lnTo>
                  <a:pt x="8393" y="2294565"/>
                </a:lnTo>
                <a:lnTo>
                  <a:pt x="2254" y="2285635"/>
                </a:lnTo>
                <a:lnTo>
                  <a:pt x="0" y="2274731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399513" y="6824871"/>
            <a:ext cx="57150" cy="1629410"/>
          </a:xfrm>
          <a:custGeom>
            <a:avLst/>
            <a:gdLst/>
            <a:ahLst/>
            <a:cxnLst/>
            <a:rect l="l" t="t" r="r" b="b"/>
            <a:pathLst>
              <a:path w="57150" h="1629409">
                <a:moveTo>
                  <a:pt x="0" y="28083"/>
                </a:moveTo>
                <a:lnTo>
                  <a:pt x="2254" y="17178"/>
                </a:lnTo>
                <a:lnTo>
                  <a:pt x="8393" y="8249"/>
                </a:lnTo>
                <a:lnTo>
                  <a:pt x="17479" y="2215"/>
                </a:lnTo>
                <a:lnTo>
                  <a:pt x="28575" y="0"/>
                </a:lnTo>
                <a:lnTo>
                  <a:pt x="39670" y="2215"/>
                </a:lnTo>
                <a:lnTo>
                  <a:pt x="48756" y="8249"/>
                </a:lnTo>
                <a:lnTo>
                  <a:pt x="54895" y="17178"/>
                </a:lnTo>
                <a:lnTo>
                  <a:pt x="57150" y="28083"/>
                </a:lnTo>
                <a:lnTo>
                  <a:pt x="54895" y="38987"/>
                </a:lnTo>
                <a:lnTo>
                  <a:pt x="48756" y="47916"/>
                </a:lnTo>
                <a:lnTo>
                  <a:pt x="39670" y="53950"/>
                </a:lnTo>
                <a:lnTo>
                  <a:pt x="28575" y="56166"/>
                </a:lnTo>
                <a:lnTo>
                  <a:pt x="17479" y="53950"/>
                </a:lnTo>
                <a:lnTo>
                  <a:pt x="8393" y="47916"/>
                </a:lnTo>
                <a:lnTo>
                  <a:pt x="2254" y="38987"/>
                </a:lnTo>
                <a:lnTo>
                  <a:pt x="0" y="28083"/>
                </a:lnTo>
                <a:close/>
              </a:path>
              <a:path w="57150" h="1629409">
                <a:moveTo>
                  <a:pt x="0" y="140415"/>
                </a:moveTo>
                <a:lnTo>
                  <a:pt x="2254" y="129511"/>
                </a:lnTo>
                <a:lnTo>
                  <a:pt x="8393" y="120581"/>
                </a:lnTo>
                <a:lnTo>
                  <a:pt x="17479" y="114548"/>
                </a:lnTo>
                <a:lnTo>
                  <a:pt x="28575" y="112332"/>
                </a:lnTo>
                <a:lnTo>
                  <a:pt x="39670" y="114548"/>
                </a:lnTo>
                <a:lnTo>
                  <a:pt x="48756" y="120581"/>
                </a:lnTo>
                <a:lnTo>
                  <a:pt x="54895" y="129511"/>
                </a:lnTo>
                <a:lnTo>
                  <a:pt x="57150" y="140415"/>
                </a:lnTo>
                <a:lnTo>
                  <a:pt x="54895" y="151319"/>
                </a:lnTo>
                <a:lnTo>
                  <a:pt x="48756" y="160249"/>
                </a:lnTo>
                <a:lnTo>
                  <a:pt x="39670" y="166282"/>
                </a:lnTo>
                <a:lnTo>
                  <a:pt x="28575" y="168498"/>
                </a:lnTo>
                <a:lnTo>
                  <a:pt x="17479" y="166282"/>
                </a:lnTo>
                <a:lnTo>
                  <a:pt x="8393" y="160249"/>
                </a:lnTo>
                <a:lnTo>
                  <a:pt x="2254" y="151319"/>
                </a:lnTo>
                <a:lnTo>
                  <a:pt x="0" y="140415"/>
                </a:lnTo>
                <a:close/>
              </a:path>
              <a:path w="57150" h="1629409">
                <a:moveTo>
                  <a:pt x="0" y="252747"/>
                </a:moveTo>
                <a:lnTo>
                  <a:pt x="2254" y="241843"/>
                </a:lnTo>
                <a:lnTo>
                  <a:pt x="8393" y="232914"/>
                </a:lnTo>
                <a:lnTo>
                  <a:pt x="17479" y="226880"/>
                </a:lnTo>
                <a:lnTo>
                  <a:pt x="28575" y="224664"/>
                </a:lnTo>
                <a:lnTo>
                  <a:pt x="39670" y="226880"/>
                </a:lnTo>
                <a:lnTo>
                  <a:pt x="48756" y="232914"/>
                </a:lnTo>
                <a:lnTo>
                  <a:pt x="54895" y="241843"/>
                </a:lnTo>
                <a:lnTo>
                  <a:pt x="57150" y="252747"/>
                </a:lnTo>
                <a:lnTo>
                  <a:pt x="54895" y="263652"/>
                </a:lnTo>
                <a:lnTo>
                  <a:pt x="48756" y="272581"/>
                </a:lnTo>
                <a:lnTo>
                  <a:pt x="39670" y="278615"/>
                </a:lnTo>
                <a:lnTo>
                  <a:pt x="28575" y="280831"/>
                </a:lnTo>
                <a:lnTo>
                  <a:pt x="17479" y="278615"/>
                </a:lnTo>
                <a:lnTo>
                  <a:pt x="8393" y="272581"/>
                </a:lnTo>
                <a:lnTo>
                  <a:pt x="2254" y="263652"/>
                </a:lnTo>
                <a:lnTo>
                  <a:pt x="0" y="252747"/>
                </a:lnTo>
                <a:close/>
              </a:path>
              <a:path w="57150" h="1629409">
                <a:moveTo>
                  <a:pt x="0" y="365080"/>
                </a:moveTo>
                <a:lnTo>
                  <a:pt x="2254" y="354176"/>
                </a:lnTo>
                <a:lnTo>
                  <a:pt x="8393" y="345246"/>
                </a:lnTo>
                <a:lnTo>
                  <a:pt x="17479" y="339213"/>
                </a:lnTo>
                <a:lnTo>
                  <a:pt x="28575" y="336997"/>
                </a:lnTo>
                <a:lnTo>
                  <a:pt x="39670" y="339213"/>
                </a:lnTo>
                <a:lnTo>
                  <a:pt x="48756" y="345246"/>
                </a:lnTo>
                <a:lnTo>
                  <a:pt x="54895" y="354176"/>
                </a:lnTo>
                <a:lnTo>
                  <a:pt x="57150" y="365080"/>
                </a:lnTo>
                <a:lnTo>
                  <a:pt x="54895" y="375984"/>
                </a:lnTo>
                <a:lnTo>
                  <a:pt x="48756" y="384914"/>
                </a:lnTo>
                <a:lnTo>
                  <a:pt x="39670" y="390947"/>
                </a:lnTo>
                <a:lnTo>
                  <a:pt x="28575" y="393163"/>
                </a:lnTo>
                <a:lnTo>
                  <a:pt x="17479" y="390947"/>
                </a:lnTo>
                <a:lnTo>
                  <a:pt x="8393" y="384914"/>
                </a:lnTo>
                <a:lnTo>
                  <a:pt x="2254" y="375984"/>
                </a:lnTo>
                <a:lnTo>
                  <a:pt x="0" y="365080"/>
                </a:lnTo>
                <a:close/>
              </a:path>
              <a:path w="57150" h="1629409">
                <a:moveTo>
                  <a:pt x="0" y="477412"/>
                </a:moveTo>
                <a:lnTo>
                  <a:pt x="2254" y="466508"/>
                </a:lnTo>
                <a:lnTo>
                  <a:pt x="8393" y="457579"/>
                </a:lnTo>
                <a:lnTo>
                  <a:pt x="17479" y="451545"/>
                </a:lnTo>
                <a:lnTo>
                  <a:pt x="28575" y="449329"/>
                </a:lnTo>
                <a:lnTo>
                  <a:pt x="39670" y="451545"/>
                </a:lnTo>
                <a:lnTo>
                  <a:pt x="48756" y="457579"/>
                </a:lnTo>
                <a:lnTo>
                  <a:pt x="54895" y="466508"/>
                </a:lnTo>
                <a:lnTo>
                  <a:pt x="57150" y="477412"/>
                </a:lnTo>
                <a:lnTo>
                  <a:pt x="54895" y="488316"/>
                </a:lnTo>
                <a:lnTo>
                  <a:pt x="48756" y="497246"/>
                </a:lnTo>
                <a:lnTo>
                  <a:pt x="39670" y="503279"/>
                </a:lnTo>
                <a:lnTo>
                  <a:pt x="28575" y="505495"/>
                </a:lnTo>
                <a:lnTo>
                  <a:pt x="17479" y="503279"/>
                </a:lnTo>
                <a:lnTo>
                  <a:pt x="8393" y="497246"/>
                </a:lnTo>
                <a:lnTo>
                  <a:pt x="2254" y="488316"/>
                </a:lnTo>
                <a:lnTo>
                  <a:pt x="0" y="477412"/>
                </a:lnTo>
                <a:close/>
              </a:path>
              <a:path w="57150" h="1629409">
                <a:moveTo>
                  <a:pt x="0" y="589745"/>
                </a:moveTo>
                <a:lnTo>
                  <a:pt x="2254" y="578841"/>
                </a:lnTo>
                <a:lnTo>
                  <a:pt x="8393" y="569911"/>
                </a:lnTo>
                <a:lnTo>
                  <a:pt x="17479" y="563878"/>
                </a:lnTo>
                <a:lnTo>
                  <a:pt x="28575" y="561662"/>
                </a:lnTo>
                <a:lnTo>
                  <a:pt x="39670" y="563878"/>
                </a:lnTo>
                <a:lnTo>
                  <a:pt x="48756" y="569911"/>
                </a:lnTo>
                <a:lnTo>
                  <a:pt x="54895" y="578841"/>
                </a:lnTo>
                <a:lnTo>
                  <a:pt x="57150" y="589745"/>
                </a:lnTo>
                <a:lnTo>
                  <a:pt x="54895" y="600649"/>
                </a:lnTo>
                <a:lnTo>
                  <a:pt x="48756" y="609578"/>
                </a:lnTo>
                <a:lnTo>
                  <a:pt x="39670" y="615612"/>
                </a:lnTo>
                <a:lnTo>
                  <a:pt x="28575" y="617828"/>
                </a:lnTo>
                <a:lnTo>
                  <a:pt x="17479" y="615612"/>
                </a:lnTo>
                <a:lnTo>
                  <a:pt x="8393" y="609578"/>
                </a:lnTo>
                <a:lnTo>
                  <a:pt x="2254" y="600649"/>
                </a:lnTo>
                <a:lnTo>
                  <a:pt x="0" y="589745"/>
                </a:lnTo>
                <a:close/>
              </a:path>
              <a:path w="57150" h="1629409">
                <a:moveTo>
                  <a:pt x="0" y="702077"/>
                </a:moveTo>
                <a:lnTo>
                  <a:pt x="2254" y="691173"/>
                </a:lnTo>
                <a:lnTo>
                  <a:pt x="8393" y="682243"/>
                </a:lnTo>
                <a:lnTo>
                  <a:pt x="17479" y="676210"/>
                </a:lnTo>
                <a:lnTo>
                  <a:pt x="28575" y="673994"/>
                </a:lnTo>
                <a:lnTo>
                  <a:pt x="39670" y="676210"/>
                </a:lnTo>
                <a:lnTo>
                  <a:pt x="48756" y="682243"/>
                </a:lnTo>
                <a:lnTo>
                  <a:pt x="54895" y="691173"/>
                </a:lnTo>
                <a:lnTo>
                  <a:pt x="57150" y="702077"/>
                </a:lnTo>
                <a:lnTo>
                  <a:pt x="54895" y="712981"/>
                </a:lnTo>
                <a:lnTo>
                  <a:pt x="48756" y="721911"/>
                </a:lnTo>
                <a:lnTo>
                  <a:pt x="39670" y="727944"/>
                </a:lnTo>
                <a:lnTo>
                  <a:pt x="28575" y="730160"/>
                </a:lnTo>
                <a:lnTo>
                  <a:pt x="17479" y="727944"/>
                </a:lnTo>
                <a:lnTo>
                  <a:pt x="8393" y="721911"/>
                </a:lnTo>
                <a:lnTo>
                  <a:pt x="2254" y="712981"/>
                </a:lnTo>
                <a:lnTo>
                  <a:pt x="0" y="702077"/>
                </a:lnTo>
                <a:close/>
              </a:path>
              <a:path w="57150" h="1629409">
                <a:moveTo>
                  <a:pt x="0" y="814410"/>
                </a:moveTo>
                <a:lnTo>
                  <a:pt x="2254" y="803505"/>
                </a:lnTo>
                <a:lnTo>
                  <a:pt x="8393" y="794576"/>
                </a:lnTo>
                <a:lnTo>
                  <a:pt x="17479" y="788542"/>
                </a:lnTo>
                <a:lnTo>
                  <a:pt x="28575" y="786326"/>
                </a:lnTo>
                <a:lnTo>
                  <a:pt x="39670" y="788542"/>
                </a:lnTo>
                <a:lnTo>
                  <a:pt x="48756" y="794576"/>
                </a:lnTo>
                <a:lnTo>
                  <a:pt x="54895" y="803505"/>
                </a:lnTo>
                <a:lnTo>
                  <a:pt x="57150" y="814410"/>
                </a:lnTo>
                <a:lnTo>
                  <a:pt x="54895" y="825314"/>
                </a:lnTo>
                <a:lnTo>
                  <a:pt x="48756" y="834243"/>
                </a:lnTo>
                <a:lnTo>
                  <a:pt x="39670" y="840277"/>
                </a:lnTo>
                <a:lnTo>
                  <a:pt x="28575" y="842493"/>
                </a:lnTo>
                <a:lnTo>
                  <a:pt x="17479" y="840277"/>
                </a:lnTo>
                <a:lnTo>
                  <a:pt x="8393" y="834243"/>
                </a:lnTo>
                <a:lnTo>
                  <a:pt x="2254" y="825314"/>
                </a:lnTo>
                <a:lnTo>
                  <a:pt x="0" y="814410"/>
                </a:lnTo>
                <a:close/>
              </a:path>
              <a:path w="57150" h="1629409">
                <a:moveTo>
                  <a:pt x="0" y="926742"/>
                </a:moveTo>
                <a:lnTo>
                  <a:pt x="2254" y="915838"/>
                </a:lnTo>
                <a:lnTo>
                  <a:pt x="8393" y="906908"/>
                </a:lnTo>
                <a:lnTo>
                  <a:pt x="17479" y="900875"/>
                </a:lnTo>
                <a:lnTo>
                  <a:pt x="28575" y="898659"/>
                </a:lnTo>
                <a:lnTo>
                  <a:pt x="39670" y="900875"/>
                </a:lnTo>
                <a:lnTo>
                  <a:pt x="48756" y="906908"/>
                </a:lnTo>
                <a:lnTo>
                  <a:pt x="54895" y="915838"/>
                </a:lnTo>
                <a:lnTo>
                  <a:pt x="57150" y="926742"/>
                </a:lnTo>
                <a:lnTo>
                  <a:pt x="54895" y="937646"/>
                </a:lnTo>
                <a:lnTo>
                  <a:pt x="48756" y="946576"/>
                </a:lnTo>
                <a:lnTo>
                  <a:pt x="39670" y="952609"/>
                </a:lnTo>
                <a:lnTo>
                  <a:pt x="28575" y="954825"/>
                </a:lnTo>
                <a:lnTo>
                  <a:pt x="17479" y="952609"/>
                </a:lnTo>
                <a:lnTo>
                  <a:pt x="8393" y="946576"/>
                </a:lnTo>
                <a:lnTo>
                  <a:pt x="2254" y="937646"/>
                </a:lnTo>
                <a:lnTo>
                  <a:pt x="0" y="926742"/>
                </a:lnTo>
                <a:close/>
              </a:path>
              <a:path w="57150" h="1629409">
                <a:moveTo>
                  <a:pt x="0" y="1039074"/>
                </a:moveTo>
                <a:lnTo>
                  <a:pt x="2254" y="1028170"/>
                </a:lnTo>
                <a:lnTo>
                  <a:pt x="8393" y="1019241"/>
                </a:lnTo>
                <a:lnTo>
                  <a:pt x="17479" y="1013207"/>
                </a:lnTo>
                <a:lnTo>
                  <a:pt x="28575" y="1010991"/>
                </a:lnTo>
                <a:lnTo>
                  <a:pt x="39670" y="1013207"/>
                </a:lnTo>
                <a:lnTo>
                  <a:pt x="48756" y="1019241"/>
                </a:lnTo>
                <a:lnTo>
                  <a:pt x="54895" y="1028170"/>
                </a:lnTo>
                <a:lnTo>
                  <a:pt x="57150" y="1039074"/>
                </a:lnTo>
                <a:lnTo>
                  <a:pt x="54895" y="1049979"/>
                </a:lnTo>
                <a:lnTo>
                  <a:pt x="48756" y="1058908"/>
                </a:lnTo>
                <a:lnTo>
                  <a:pt x="39670" y="1064942"/>
                </a:lnTo>
                <a:lnTo>
                  <a:pt x="28575" y="1067158"/>
                </a:lnTo>
                <a:lnTo>
                  <a:pt x="17479" y="1064942"/>
                </a:lnTo>
                <a:lnTo>
                  <a:pt x="8393" y="1058908"/>
                </a:lnTo>
                <a:lnTo>
                  <a:pt x="2254" y="1049979"/>
                </a:lnTo>
                <a:lnTo>
                  <a:pt x="0" y="1039074"/>
                </a:lnTo>
                <a:close/>
              </a:path>
              <a:path w="57150" h="1629409">
                <a:moveTo>
                  <a:pt x="0" y="1151407"/>
                </a:moveTo>
                <a:lnTo>
                  <a:pt x="2254" y="1140503"/>
                </a:lnTo>
                <a:lnTo>
                  <a:pt x="8393" y="1131573"/>
                </a:lnTo>
                <a:lnTo>
                  <a:pt x="17479" y="1125540"/>
                </a:lnTo>
                <a:lnTo>
                  <a:pt x="28575" y="1123324"/>
                </a:lnTo>
                <a:lnTo>
                  <a:pt x="39670" y="1125540"/>
                </a:lnTo>
                <a:lnTo>
                  <a:pt x="48756" y="1131573"/>
                </a:lnTo>
                <a:lnTo>
                  <a:pt x="54895" y="1140503"/>
                </a:lnTo>
                <a:lnTo>
                  <a:pt x="57150" y="1151407"/>
                </a:lnTo>
                <a:lnTo>
                  <a:pt x="54895" y="1162311"/>
                </a:lnTo>
                <a:lnTo>
                  <a:pt x="48756" y="1171241"/>
                </a:lnTo>
                <a:lnTo>
                  <a:pt x="39670" y="1177274"/>
                </a:lnTo>
                <a:lnTo>
                  <a:pt x="28575" y="1179490"/>
                </a:lnTo>
                <a:lnTo>
                  <a:pt x="17479" y="1177274"/>
                </a:lnTo>
                <a:lnTo>
                  <a:pt x="8393" y="1171241"/>
                </a:lnTo>
                <a:lnTo>
                  <a:pt x="2254" y="1162311"/>
                </a:lnTo>
                <a:lnTo>
                  <a:pt x="0" y="1151407"/>
                </a:lnTo>
                <a:close/>
              </a:path>
              <a:path w="57150" h="1629409">
                <a:moveTo>
                  <a:pt x="0" y="1263739"/>
                </a:moveTo>
                <a:lnTo>
                  <a:pt x="2254" y="1252835"/>
                </a:lnTo>
                <a:lnTo>
                  <a:pt x="8393" y="1243906"/>
                </a:lnTo>
                <a:lnTo>
                  <a:pt x="17479" y="1237872"/>
                </a:lnTo>
                <a:lnTo>
                  <a:pt x="28575" y="1235656"/>
                </a:lnTo>
                <a:lnTo>
                  <a:pt x="39670" y="1237872"/>
                </a:lnTo>
                <a:lnTo>
                  <a:pt x="48756" y="1243906"/>
                </a:lnTo>
                <a:lnTo>
                  <a:pt x="54895" y="1252835"/>
                </a:lnTo>
                <a:lnTo>
                  <a:pt x="57150" y="1263739"/>
                </a:lnTo>
                <a:lnTo>
                  <a:pt x="54895" y="1274643"/>
                </a:lnTo>
                <a:lnTo>
                  <a:pt x="48756" y="1283573"/>
                </a:lnTo>
                <a:lnTo>
                  <a:pt x="39670" y="1289606"/>
                </a:lnTo>
                <a:lnTo>
                  <a:pt x="28575" y="1291822"/>
                </a:lnTo>
                <a:lnTo>
                  <a:pt x="17479" y="1289606"/>
                </a:lnTo>
                <a:lnTo>
                  <a:pt x="8393" y="1283573"/>
                </a:lnTo>
                <a:lnTo>
                  <a:pt x="2254" y="1274643"/>
                </a:lnTo>
                <a:lnTo>
                  <a:pt x="0" y="1263739"/>
                </a:lnTo>
                <a:close/>
              </a:path>
              <a:path w="57150" h="1629409">
                <a:moveTo>
                  <a:pt x="0" y="1376072"/>
                </a:moveTo>
                <a:lnTo>
                  <a:pt x="2254" y="1365168"/>
                </a:lnTo>
                <a:lnTo>
                  <a:pt x="8393" y="1356238"/>
                </a:lnTo>
                <a:lnTo>
                  <a:pt x="17479" y="1350204"/>
                </a:lnTo>
                <a:lnTo>
                  <a:pt x="28575" y="1347989"/>
                </a:lnTo>
                <a:lnTo>
                  <a:pt x="39670" y="1350204"/>
                </a:lnTo>
                <a:lnTo>
                  <a:pt x="48756" y="1356238"/>
                </a:lnTo>
                <a:lnTo>
                  <a:pt x="54895" y="1365168"/>
                </a:lnTo>
                <a:lnTo>
                  <a:pt x="57150" y="1376072"/>
                </a:lnTo>
                <a:lnTo>
                  <a:pt x="54895" y="1386976"/>
                </a:lnTo>
                <a:lnTo>
                  <a:pt x="48756" y="1395905"/>
                </a:lnTo>
                <a:lnTo>
                  <a:pt x="39670" y="1401939"/>
                </a:lnTo>
                <a:lnTo>
                  <a:pt x="28575" y="1404155"/>
                </a:lnTo>
                <a:lnTo>
                  <a:pt x="17479" y="1401939"/>
                </a:lnTo>
                <a:lnTo>
                  <a:pt x="8393" y="1395905"/>
                </a:lnTo>
                <a:lnTo>
                  <a:pt x="2254" y="1386976"/>
                </a:lnTo>
                <a:lnTo>
                  <a:pt x="0" y="1376072"/>
                </a:lnTo>
                <a:close/>
              </a:path>
              <a:path w="57150" h="1629409">
                <a:moveTo>
                  <a:pt x="0" y="1488404"/>
                </a:moveTo>
                <a:lnTo>
                  <a:pt x="2254" y="1477500"/>
                </a:lnTo>
                <a:lnTo>
                  <a:pt x="8393" y="1468570"/>
                </a:lnTo>
                <a:lnTo>
                  <a:pt x="17479" y="1462537"/>
                </a:lnTo>
                <a:lnTo>
                  <a:pt x="28575" y="1460321"/>
                </a:lnTo>
                <a:lnTo>
                  <a:pt x="39670" y="1462537"/>
                </a:lnTo>
                <a:lnTo>
                  <a:pt x="48756" y="1468570"/>
                </a:lnTo>
                <a:lnTo>
                  <a:pt x="54895" y="1477500"/>
                </a:lnTo>
                <a:lnTo>
                  <a:pt x="57150" y="1488404"/>
                </a:lnTo>
                <a:lnTo>
                  <a:pt x="54895" y="1499308"/>
                </a:lnTo>
                <a:lnTo>
                  <a:pt x="48756" y="1508238"/>
                </a:lnTo>
                <a:lnTo>
                  <a:pt x="39670" y="1514271"/>
                </a:lnTo>
                <a:lnTo>
                  <a:pt x="28575" y="1516487"/>
                </a:lnTo>
                <a:lnTo>
                  <a:pt x="17479" y="1514271"/>
                </a:lnTo>
                <a:lnTo>
                  <a:pt x="8393" y="1508238"/>
                </a:lnTo>
                <a:lnTo>
                  <a:pt x="2254" y="1499308"/>
                </a:lnTo>
                <a:lnTo>
                  <a:pt x="0" y="1488404"/>
                </a:lnTo>
                <a:close/>
              </a:path>
              <a:path w="57150" h="1629409">
                <a:moveTo>
                  <a:pt x="0" y="1600737"/>
                </a:moveTo>
                <a:lnTo>
                  <a:pt x="2254" y="1589832"/>
                </a:lnTo>
                <a:lnTo>
                  <a:pt x="8393" y="1580903"/>
                </a:lnTo>
                <a:lnTo>
                  <a:pt x="17479" y="1574869"/>
                </a:lnTo>
                <a:lnTo>
                  <a:pt x="28575" y="1572653"/>
                </a:lnTo>
                <a:lnTo>
                  <a:pt x="39670" y="1574869"/>
                </a:lnTo>
                <a:lnTo>
                  <a:pt x="48756" y="1580903"/>
                </a:lnTo>
                <a:lnTo>
                  <a:pt x="54895" y="1589832"/>
                </a:lnTo>
                <a:lnTo>
                  <a:pt x="57150" y="1600737"/>
                </a:lnTo>
                <a:lnTo>
                  <a:pt x="54895" y="1611641"/>
                </a:lnTo>
                <a:lnTo>
                  <a:pt x="48756" y="1620570"/>
                </a:lnTo>
                <a:lnTo>
                  <a:pt x="39670" y="1626604"/>
                </a:lnTo>
                <a:lnTo>
                  <a:pt x="28575" y="1628820"/>
                </a:lnTo>
                <a:lnTo>
                  <a:pt x="17479" y="1626604"/>
                </a:lnTo>
                <a:lnTo>
                  <a:pt x="8393" y="1620570"/>
                </a:lnTo>
                <a:lnTo>
                  <a:pt x="2254" y="1611641"/>
                </a:lnTo>
                <a:lnTo>
                  <a:pt x="0" y="1600737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113554" y="4459844"/>
            <a:ext cx="57150" cy="2303145"/>
          </a:xfrm>
          <a:custGeom>
            <a:avLst/>
            <a:gdLst/>
            <a:ahLst/>
            <a:cxnLst/>
            <a:rect l="l" t="t" r="r" b="b"/>
            <a:pathLst>
              <a:path w="57150" h="2303145">
                <a:moveTo>
                  <a:pt x="0" y="28083"/>
                </a:moveTo>
                <a:lnTo>
                  <a:pt x="2254" y="17178"/>
                </a:lnTo>
                <a:lnTo>
                  <a:pt x="8393" y="8249"/>
                </a:lnTo>
                <a:lnTo>
                  <a:pt x="17479" y="2215"/>
                </a:lnTo>
                <a:lnTo>
                  <a:pt x="28575" y="0"/>
                </a:lnTo>
                <a:lnTo>
                  <a:pt x="39670" y="2215"/>
                </a:lnTo>
                <a:lnTo>
                  <a:pt x="48756" y="8249"/>
                </a:lnTo>
                <a:lnTo>
                  <a:pt x="54895" y="17178"/>
                </a:lnTo>
                <a:lnTo>
                  <a:pt x="57150" y="28083"/>
                </a:lnTo>
                <a:lnTo>
                  <a:pt x="54895" y="38987"/>
                </a:lnTo>
                <a:lnTo>
                  <a:pt x="48756" y="47916"/>
                </a:lnTo>
                <a:lnTo>
                  <a:pt x="39670" y="53950"/>
                </a:lnTo>
                <a:lnTo>
                  <a:pt x="28575" y="56166"/>
                </a:lnTo>
                <a:lnTo>
                  <a:pt x="17479" y="53950"/>
                </a:lnTo>
                <a:lnTo>
                  <a:pt x="8393" y="47916"/>
                </a:lnTo>
                <a:lnTo>
                  <a:pt x="2254" y="38987"/>
                </a:lnTo>
                <a:lnTo>
                  <a:pt x="0" y="28083"/>
                </a:lnTo>
                <a:close/>
              </a:path>
              <a:path w="57150" h="2303145">
                <a:moveTo>
                  <a:pt x="0" y="140415"/>
                </a:moveTo>
                <a:lnTo>
                  <a:pt x="2254" y="129511"/>
                </a:lnTo>
                <a:lnTo>
                  <a:pt x="8393" y="120581"/>
                </a:lnTo>
                <a:lnTo>
                  <a:pt x="17479" y="114548"/>
                </a:lnTo>
                <a:lnTo>
                  <a:pt x="28575" y="112332"/>
                </a:lnTo>
                <a:lnTo>
                  <a:pt x="39670" y="114548"/>
                </a:lnTo>
                <a:lnTo>
                  <a:pt x="48756" y="120581"/>
                </a:lnTo>
                <a:lnTo>
                  <a:pt x="54895" y="129511"/>
                </a:lnTo>
                <a:lnTo>
                  <a:pt x="57150" y="140415"/>
                </a:lnTo>
                <a:lnTo>
                  <a:pt x="54895" y="151319"/>
                </a:lnTo>
                <a:lnTo>
                  <a:pt x="48756" y="160249"/>
                </a:lnTo>
                <a:lnTo>
                  <a:pt x="39670" y="166282"/>
                </a:lnTo>
                <a:lnTo>
                  <a:pt x="28575" y="168498"/>
                </a:lnTo>
                <a:lnTo>
                  <a:pt x="17479" y="166282"/>
                </a:lnTo>
                <a:lnTo>
                  <a:pt x="8393" y="160249"/>
                </a:lnTo>
                <a:lnTo>
                  <a:pt x="2254" y="151319"/>
                </a:lnTo>
                <a:lnTo>
                  <a:pt x="0" y="140415"/>
                </a:lnTo>
                <a:close/>
              </a:path>
              <a:path w="57150" h="2303145">
                <a:moveTo>
                  <a:pt x="0" y="252747"/>
                </a:moveTo>
                <a:lnTo>
                  <a:pt x="2254" y="241843"/>
                </a:lnTo>
                <a:lnTo>
                  <a:pt x="8393" y="232914"/>
                </a:lnTo>
                <a:lnTo>
                  <a:pt x="17479" y="226880"/>
                </a:lnTo>
                <a:lnTo>
                  <a:pt x="28575" y="224664"/>
                </a:lnTo>
                <a:lnTo>
                  <a:pt x="39670" y="226880"/>
                </a:lnTo>
                <a:lnTo>
                  <a:pt x="48756" y="232914"/>
                </a:lnTo>
                <a:lnTo>
                  <a:pt x="54895" y="241843"/>
                </a:lnTo>
                <a:lnTo>
                  <a:pt x="57150" y="252747"/>
                </a:lnTo>
                <a:lnTo>
                  <a:pt x="54895" y="263652"/>
                </a:lnTo>
                <a:lnTo>
                  <a:pt x="48756" y="272581"/>
                </a:lnTo>
                <a:lnTo>
                  <a:pt x="39670" y="278615"/>
                </a:lnTo>
                <a:lnTo>
                  <a:pt x="28575" y="280831"/>
                </a:lnTo>
                <a:lnTo>
                  <a:pt x="17479" y="278615"/>
                </a:lnTo>
                <a:lnTo>
                  <a:pt x="8393" y="272581"/>
                </a:lnTo>
                <a:lnTo>
                  <a:pt x="2254" y="263652"/>
                </a:lnTo>
                <a:lnTo>
                  <a:pt x="0" y="252747"/>
                </a:lnTo>
                <a:close/>
              </a:path>
              <a:path w="57150" h="2303145">
                <a:moveTo>
                  <a:pt x="0" y="365080"/>
                </a:moveTo>
                <a:lnTo>
                  <a:pt x="2254" y="354176"/>
                </a:lnTo>
                <a:lnTo>
                  <a:pt x="8393" y="345246"/>
                </a:lnTo>
                <a:lnTo>
                  <a:pt x="17479" y="339213"/>
                </a:lnTo>
                <a:lnTo>
                  <a:pt x="28575" y="336997"/>
                </a:lnTo>
                <a:lnTo>
                  <a:pt x="39670" y="339213"/>
                </a:lnTo>
                <a:lnTo>
                  <a:pt x="48756" y="345246"/>
                </a:lnTo>
                <a:lnTo>
                  <a:pt x="54895" y="354176"/>
                </a:lnTo>
                <a:lnTo>
                  <a:pt x="57150" y="365080"/>
                </a:lnTo>
                <a:lnTo>
                  <a:pt x="54895" y="375984"/>
                </a:lnTo>
                <a:lnTo>
                  <a:pt x="48756" y="384914"/>
                </a:lnTo>
                <a:lnTo>
                  <a:pt x="39670" y="390947"/>
                </a:lnTo>
                <a:lnTo>
                  <a:pt x="28575" y="393163"/>
                </a:lnTo>
                <a:lnTo>
                  <a:pt x="17479" y="390947"/>
                </a:lnTo>
                <a:lnTo>
                  <a:pt x="8393" y="384914"/>
                </a:lnTo>
                <a:lnTo>
                  <a:pt x="2254" y="375984"/>
                </a:lnTo>
                <a:lnTo>
                  <a:pt x="0" y="365080"/>
                </a:lnTo>
                <a:close/>
              </a:path>
              <a:path w="57150" h="2303145">
                <a:moveTo>
                  <a:pt x="0" y="477412"/>
                </a:moveTo>
                <a:lnTo>
                  <a:pt x="2254" y="466508"/>
                </a:lnTo>
                <a:lnTo>
                  <a:pt x="8393" y="457579"/>
                </a:lnTo>
                <a:lnTo>
                  <a:pt x="17479" y="451545"/>
                </a:lnTo>
                <a:lnTo>
                  <a:pt x="28575" y="449329"/>
                </a:lnTo>
                <a:lnTo>
                  <a:pt x="39670" y="451545"/>
                </a:lnTo>
                <a:lnTo>
                  <a:pt x="48756" y="457579"/>
                </a:lnTo>
                <a:lnTo>
                  <a:pt x="54895" y="466508"/>
                </a:lnTo>
                <a:lnTo>
                  <a:pt x="57150" y="477412"/>
                </a:lnTo>
                <a:lnTo>
                  <a:pt x="54895" y="488316"/>
                </a:lnTo>
                <a:lnTo>
                  <a:pt x="48756" y="497246"/>
                </a:lnTo>
                <a:lnTo>
                  <a:pt x="39670" y="503279"/>
                </a:lnTo>
                <a:lnTo>
                  <a:pt x="28575" y="505495"/>
                </a:lnTo>
                <a:lnTo>
                  <a:pt x="17479" y="503279"/>
                </a:lnTo>
                <a:lnTo>
                  <a:pt x="8393" y="497246"/>
                </a:lnTo>
                <a:lnTo>
                  <a:pt x="2254" y="488316"/>
                </a:lnTo>
                <a:lnTo>
                  <a:pt x="0" y="477412"/>
                </a:lnTo>
                <a:close/>
              </a:path>
              <a:path w="57150" h="2303145">
                <a:moveTo>
                  <a:pt x="0" y="589745"/>
                </a:moveTo>
                <a:lnTo>
                  <a:pt x="2254" y="578841"/>
                </a:lnTo>
                <a:lnTo>
                  <a:pt x="8393" y="569911"/>
                </a:lnTo>
                <a:lnTo>
                  <a:pt x="17479" y="563878"/>
                </a:lnTo>
                <a:lnTo>
                  <a:pt x="28575" y="561662"/>
                </a:lnTo>
                <a:lnTo>
                  <a:pt x="39670" y="563878"/>
                </a:lnTo>
                <a:lnTo>
                  <a:pt x="48756" y="569911"/>
                </a:lnTo>
                <a:lnTo>
                  <a:pt x="54895" y="578841"/>
                </a:lnTo>
                <a:lnTo>
                  <a:pt x="57150" y="589745"/>
                </a:lnTo>
                <a:lnTo>
                  <a:pt x="54895" y="600649"/>
                </a:lnTo>
                <a:lnTo>
                  <a:pt x="48756" y="609578"/>
                </a:lnTo>
                <a:lnTo>
                  <a:pt x="39670" y="615612"/>
                </a:lnTo>
                <a:lnTo>
                  <a:pt x="28575" y="617828"/>
                </a:lnTo>
                <a:lnTo>
                  <a:pt x="17479" y="615612"/>
                </a:lnTo>
                <a:lnTo>
                  <a:pt x="8393" y="609578"/>
                </a:lnTo>
                <a:lnTo>
                  <a:pt x="2254" y="600649"/>
                </a:lnTo>
                <a:lnTo>
                  <a:pt x="0" y="589745"/>
                </a:lnTo>
                <a:close/>
              </a:path>
              <a:path w="57150" h="2303145">
                <a:moveTo>
                  <a:pt x="0" y="702077"/>
                </a:moveTo>
                <a:lnTo>
                  <a:pt x="2254" y="691173"/>
                </a:lnTo>
                <a:lnTo>
                  <a:pt x="8393" y="682243"/>
                </a:lnTo>
                <a:lnTo>
                  <a:pt x="17479" y="676210"/>
                </a:lnTo>
                <a:lnTo>
                  <a:pt x="28575" y="673994"/>
                </a:lnTo>
                <a:lnTo>
                  <a:pt x="39670" y="676210"/>
                </a:lnTo>
                <a:lnTo>
                  <a:pt x="48756" y="682243"/>
                </a:lnTo>
                <a:lnTo>
                  <a:pt x="54895" y="691173"/>
                </a:lnTo>
                <a:lnTo>
                  <a:pt x="57150" y="702077"/>
                </a:lnTo>
                <a:lnTo>
                  <a:pt x="54895" y="712981"/>
                </a:lnTo>
                <a:lnTo>
                  <a:pt x="48756" y="721911"/>
                </a:lnTo>
                <a:lnTo>
                  <a:pt x="39670" y="727944"/>
                </a:lnTo>
                <a:lnTo>
                  <a:pt x="28575" y="730160"/>
                </a:lnTo>
                <a:lnTo>
                  <a:pt x="17479" y="727944"/>
                </a:lnTo>
                <a:lnTo>
                  <a:pt x="8393" y="721911"/>
                </a:lnTo>
                <a:lnTo>
                  <a:pt x="2254" y="712981"/>
                </a:lnTo>
                <a:lnTo>
                  <a:pt x="0" y="702077"/>
                </a:lnTo>
                <a:close/>
              </a:path>
              <a:path w="57150" h="2303145">
                <a:moveTo>
                  <a:pt x="0" y="814410"/>
                </a:moveTo>
                <a:lnTo>
                  <a:pt x="2254" y="803505"/>
                </a:lnTo>
                <a:lnTo>
                  <a:pt x="8393" y="794576"/>
                </a:lnTo>
                <a:lnTo>
                  <a:pt x="17479" y="788542"/>
                </a:lnTo>
                <a:lnTo>
                  <a:pt x="28575" y="786326"/>
                </a:lnTo>
                <a:lnTo>
                  <a:pt x="39670" y="788542"/>
                </a:lnTo>
                <a:lnTo>
                  <a:pt x="48756" y="794576"/>
                </a:lnTo>
                <a:lnTo>
                  <a:pt x="54895" y="803505"/>
                </a:lnTo>
                <a:lnTo>
                  <a:pt x="57150" y="814410"/>
                </a:lnTo>
                <a:lnTo>
                  <a:pt x="54895" y="825314"/>
                </a:lnTo>
                <a:lnTo>
                  <a:pt x="48756" y="834243"/>
                </a:lnTo>
                <a:lnTo>
                  <a:pt x="39670" y="840277"/>
                </a:lnTo>
                <a:lnTo>
                  <a:pt x="28575" y="842493"/>
                </a:lnTo>
                <a:lnTo>
                  <a:pt x="17479" y="840277"/>
                </a:lnTo>
                <a:lnTo>
                  <a:pt x="8393" y="834243"/>
                </a:lnTo>
                <a:lnTo>
                  <a:pt x="2254" y="825314"/>
                </a:lnTo>
                <a:lnTo>
                  <a:pt x="0" y="814410"/>
                </a:lnTo>
                <a:close/>
              </a:path>
              <a:path w="57150" h="2303145">
                <a:moveTo>
                  <a:pt x="0" y="926742"/>
                </a:moveTo>
                <a:lnTo>
                  <a:pt x="2254" y="915838"/>
                </a:lnTo>
                <a:lnTo>
                  <a:pt x="8393" y="906908"/>
                </a:lnTo>
                <a:lnTo>
                  <a:pt x="17479" y="900875"/>
                </a:lnTo>
                <a:lnTo>
                  <a:pt x="28575" y="898659"/>
                </a:lnTo>
                <a:lnTo>
                  <a:pt x="39670" y="900875"/>
                </a:lnTo>
                <a:lnTo>
                  <a:pt x="48756" y="906908"/>
                </a:lnTo>
                <a:lnTo>
                  <a:pt x="54895" y="915838"/>
                </a:lnTo>
                <a:lnTo>
                  <a:pt x="57150" y="926742"/>
                </a:lnTo>
                <a:lnTo>
                  <a:pt x="54895" y="937646"/>
                </a:lnTo>
                <a:lnTo>
                  <a:pt x="48756" y="946576"/>
                </a:lnTo>
                <a:lnTo>
                  <a:pt x="39670" y="952609"/>
                </a:lnTo>
                <a:lnTo>
                  <a:pt x="28575" y="954825"/>
                </a:lnTo>
                <a:lnTo>
                  <a:pt x="17479" y="952609"/>
                </a:lnTo>
                <a:lnTo>
                  <a:pt x="8393" y="946576"/>
                </a:lnTo>
                <a:lnTo>
                  <a:pt x="2254" y="937646"/>
                </a:lnTo>
                <a:lnTo>
                  <a:pt x="0" y="926742"/>
                </a:lnTo>
                <a:close/>
              </a:path>
              <a:path w="57150" h="2303145">
                <a:moveTo>
                  <a:pt x="0" y="1039074"/>
                </a:moveTo>
                <a:lnTo>
                  <a:pt x="2254" y="1028170"/>
                </a:lnTo>
                <a:lnTo>
                  <a:pt x="8393" y="1019241"/>
                </a:lnTo>
                <a:lnTo>
                  <a:pt x="17479" y="1013207"/>
                </a:lnTo>
                <a:lnTo>
                  <a:pt x="28575" y="1010991"/>
                </a:lnTo>
                <a:lnTo>
                  <a:pt x="39670" y="1013207"/>
                </a:lnTo>
                <a:lnTo>
                  <a:pt x="48756" y="1019241"/>
                </a:lnTo>
                <a:lnTo>
                  <a:pt x="54895" y="1028170"/>
                </a:lnTo>
                <a:lnTo>
                  <a:pt x="57150" y="1039074"/>
                </a:lnTo>
                <a:lnTo>
                  <a:pt x="54895" y="1049979"/>
                </a:lnTo>
                <a:lnTo>
                  <a:pt x="48756" y="1058908"/>
                </a:lnTo>
                <a:lnTo>
                  <a:pt x="39670" y="1064942"/>
                </a:lnTo>
                <a:lnTo>
                  <a:pt x="28575" y="1067158"/>
                </a:lnTo>
                <a:lnTo>
                  <a:pt x="17479" y="1064942"/>
                </a:lnTo>
                <a:lnTo>
                  <a:pt x="8393" y="1058908"/>
                </a:lnTo>
                <a:lnTo>
                  <a:pt x="2254" y="1049979"/>
                </a:lnTo>
                <a:lnTo>
                  <a:pt x="0" y="1039074"/>
                </a:lnTo>
                <a:close/>
              </a:path>
              <a:path w="57150" h="2303145">
                <a:moveTo>
                  <a:pt x="0" y="1151407"/>
                </a:moveTo>
                <a:lnTo>
                  <a:pt x="2254" y="1140503"/>
                </a:lnTo>
                <a:lnTo>
                  <a:pt x="8393" y="1131573"/>
                </a:lnTo>
                <a:lnTo>
                  <a:pt x="17479" y="1125540"/>
                </a:lnTo>
                <a:lnTo>
                  <a:pt x="28575" y="1123324"/>
                </a:lnTo>
                <a:lnTo>
                  <a:pt x="39670" y="1125540"/>
                </a:lnTo>
                <a:lnTo>
                  <a:pt x="48756" y="1131573"/>
                </a:lnTo>
                <a:lnTo>
                  <a:pt x="54895" y="1140503"/>
                </a:lnTo>
                <a:lnTo>
                  <a:pt x="57150" y="1151407"/>
                </a:lnTo>
                <a:lnTo>
                  <a:pt x="54895" y="1162311"/>
                </a:lnTo>
                <a:lnTo>
                  <a:pt x="48756" y="1171241"/>
                </a:lnTo>
                <a:lnTo>
                  <a:pt x="39670" y="1177274"/>
                </a:lnTo>
                <a:lnTo>
                  <a:pt x="28575" y="1179490"/>
                </a:lnTo>
                <a:lnTo>
                  <a:pt x="17479" y="1177274"/>
                </a:lnTo>
                <a:lnTo>
                  <a:pt x="8393" y="1171241"/>
                </a:lnTo>
                <a:lnTo>
                  <a:pt x="2254" y="1162311"/>
                </a:lnTo>
                <a:lnTo>
                  <a:pt x="0" y="1151407"/>
                </a:lnTo>
                <a:close/>
              </a:path>
              <a:path w="57150" h="2303145">
                <a:moveTo>
                  <a:pt x="0" y="1263739"/>
                </a:moveTo>
                <a:lnTo>
                  <a:pt x="2254" y="1252835"/>
                </a:lnTo>
                <a:lnTo>
                  <a:pt x="8393" y="1243906"/>
                </a:lnTo>
                <a:lnTo>
                  <a:pt x="17479" y="1237872"/>
                </a:lnTo>
                <a:lnTo>
                  <a:pt x="28575" y="1235656"/>
                </a:lnTo>
                <a:lnTo>
                  <a:pt x="39670" y="1237872"/>
                </a:lnTo>
                <a:lnTo>
                  <a:pt x="48756" y="1243906"/>
                </a:lnTo>
                <a:lnTo>
                  <a:pt x="54895" y="1252835"/>
                </a:lnTo>
                <a:lnTo>
                  <a:pt x="57150" y="1263739"/>
                </a:lnTo>
                <a:lnTo>
                  <a:pt x="54895" y="1274643"/>
                </a:lnTo>
                <a:lnTo>
                  <a:pt x="48756" y="1283573"/>
                </a:lnTo>
                <a:lnTo>
                  <a:pt x="39670" y="1289606"/>
                </a:lnTo>
                <a:lnTo>
                  <a:pt x="28575" y="1291822"/>
                </a:lnTo>
                <a:lnTo>
                  <a:pt x="17479" y="1289606"/>
                </a:lnTo>
                <a:lnTo>
                  <a:pt x="8393" y="1283573"/>
                </a:lnTo>
                <a:lnTo>
                  <a:pt x="2254" y="1274643"/>
                </a:lnTo>
                <a:lnTo>
                  <a:pt x="0" y="1263739"/>
                </a:lnTo>
                <a:close/>
              </a:path>
              <a:path w="57150" h="2303145">
                <a:moveTo>
                  <a:pt x="0" y="1376072"/>
                </a:moveTo>
                <a:lnTo>
                  <a:pt x="2254" y="1365168"/>
                </a:lnTo>
                <a:lnTo>
                  <a:pt x="8393" y="1356238"/>
                </a:lnTo>
                <a:lnTo>
                  <a:pt x="17479" y="1350204"/>
                </a:lnTo>
                <a:lnTo>
                  <a:pt x="28575" y="1347989"/>
                </a:lnTo>
                <a:lnTo>
                  <a:pt x="39670" y="1350204"/>
                </a:lnTo>
                <a:lnTo>
                  <a:pt x="48756" y="1356238"/>
                </a:lnTo>
                <a:lnTo>
                  <a:pt x="54895" y="1365168"/>
                </a:lnTo>
                <a:lnTo>
                  <a:pt x="57150" y="1376072"/>
                </a:lnTo>
                <a:lnTo>
                  <a:pt x="54895" y="1386976"/>
                </a:lnTo>
                <a:lnTo>
                  <a:pt x="48756" y="1395905"/>
                </a:lnTo>
                <a:lnTo>
                  <a:pt x="39670" y="1401939"/>
                </a:lnTo>
                <a:lnTo>
                  <a:pt x="28575" y="1404155"/>
                </a:lnTo>
                <a:lnTo>
                  <a:pt x="17479" y="1401939"/>
                </a:lnTo>
                <a:lnTo>
                  <a:pt x="8393" y="1395905"/>
                </a:lnTo>
                <a:lnTo>
                  <a:pt x="2254" y="1386976"/>
                </a:lnTo>
                <a:lnTo>
                  <a:pt x="0" y="1376072"/>
                </a:lnTo>
                <a:close/>
              </a:path>
              <a:path w="57150" h="2303145">
                <a:moveTo>
                  <a:pt x="0" y="1488404"/>
                </a:moveTo>
                <a:lnTo>
                  <a:pt x="2254" y="1477500"/>
                </a:lnTo>
                <a:lnTo>
                  <a:pt x="8393" y="1468570"/>
                </a:lnTo>
                <a:lnTo>
                  <a:pt x="17479" y="1462537"/>
                </a:lnTo>
                <a:lnTo>
                  <a:pt x="28575" y="1460321"/>
                </a:lnTo>
                <a:lnTo>
                  <a:pt x="39670" y="1462537"/>
                </a:lnTo>
                <a:lnTo>
                  <a:pt x="48756" y="1468570"/>
                </a:lnTo>
                <a:lnTo>
                  <a:pt x="54895" y="1477500"/>
                </a:lnTo>
                <a:lnTo>
                  <a:pt x="57150" y="1488404"/>
                </a:lnTo>
                <a:lnTo>
                  <a:pt x="54895" y="1499308"/>
                </a:lnTo>
                <a:lnTo>
                  <a:pt x="48756" y="1508238"/>
                </a:lnTo>
                <a:lnTo>
                  <a:pt x="39670" y="1514271"/>
                </a:lnTo>
                <a:lnTo>
                  <a:pt x="28575" y="1516487"/>
                </a:lnTo>
                <a:lnTo>
                  <a:pt x="17479" y="1514271"/>
                </a:lnTo>
                <a:lnTo>
                  <a:pt x="8393" y="1508238"/>
                </a:lnTo>
                <a:lnTo>
                  <a:pt x="2254" y="1499308"/>
                </a:lnTo>
                <a:lnTo>
                  <a:pt x="0" y="1488404"/>
                </a:lnTo>
                <a:close/>
              </a:path>
              <a:path w="57150" h="2303145">
                <a:moveTo>
                  <a:pt x="0" y="1600737"/>
                </a:moveTo>
                <a:lnTo>
                  <a:pt x="2254" y="1589832"/>
                </a:lnTo>
                <a:lnTo>
                  <a:pt x="8393" y="1580903"/>
                </a:lnTo>
                <a:lnTo>
                  <a:pt x="17479" y="1574869"/>
                </a:lnTo>
                <a:lnTo>
                  <a:pt x="28575" y="1572653"/>
                </a:lnTo>
                <a:lnTo>
                  <a:pt x="39670" y="1574869"/>
                </a:lnTo>
                <a:lnTo>
                  <a:pt x="48756" y="1580903"/>
                </a:lnTo>
                <a:lnTo>
                  <a:pt x="54895" y="1589832"/>
                </a:lnTo>
                <a:lnTo>
                  <a:pt x="57150" y="1600737"/>
                </a:lnTo>
                <a:lnTo>
                  <a:pt x="54895" y="1611641"/>
                </a:lnTo>
                <a:lnTo>
                  <a:pt x="48756" y="1620570"/>
                </a:lnTo>
                <a:lnTo>
                  <a:pt x="39670" y="1626604"/>
                </a:lnTo>
                <a:lnTo>
                  <a:pt x="28575" y="1628820"/>
                </a:lnTo>
                <a:lnTo>
                  <a:pt x="17479" y="1626604"/>
                </a:lnTo>
                <a:lnTo>
                  <a:pt x="8393" y="1620570"/>
                </a:lnTo>
                <a:lnTo>
                  <a:pt x="2254" y="1611641"/>
                </a:lnTo>
                <a:lnTo>
                  <a:pt x="0" y="1600737"/>
                </a:lnTo>
                <a:close/>
              </a:path>
              <a:path w="57150" h="2303145">
                <a:moveTo>
                  <a:pt x="0" y="1713069"/>
                </a:moveTo>
                <a:lnTo>
                  <a:pt x="2254" y="1702165"/>
                </a:lnTo>
                <a:lnTo>
                  <a:pt x="8393" y="1693235"/>
                </a:lnTo>
                <a:lnTo>
                  <a:pt x="17479" y="1687202"/>
                </a:lnTo>
                <a:lnTo>
                  <a:pt x="28575" y="1684986"/>
                </a:lnTo>
                <a:lnTo>
                  <a:pt x="39670" y="1687202"/>
                </a:lnTo>
                <a:lnTo>
                  <a:pt x="48756" y="1693235"/>
                </a:lnTo>
                <a:lnTo>
                  <a:pt x="54895" y="1702165"/>
                </a:lnTo>
                <a:lnTo>
                  <a:pt x="57150" y="1713069"/>
                </a:lnTo>
                <a:lnTo>
                  <a:pt x="54895" y="1723973"/>
                </a:lnTo>
                <a:lnTo>
                  <a:pt x="48756" y="1732903"/>
                </a:lnTo>
                <a:lnTo>
                  <a:pt x="39670" y="1738936"/>
                </a:lnTo>
                <a:lnTo>
                  <a:pt x="28575" y="1741152"/>
                </a:lnTo>
                <a:lnTo>
                  <a:pt x="17479" y="1738936"/>
                </a:lnTo>
                <a:lnTo>
                  <a:pt x="8393" y="1732903"/>
                </a:lnTo>
                <a:lnTo>
                  <a:pt x="2254" y="1723973"/>
                </a:lnTo>
                <a:lnTo>
                  <a:pt x="0" y="1713069"/>
                </a:lnTo>
                <a:close/>
              </a:path>
              <a:path w="57150" h="2303145">
                <a:moveTo>
                  <a:pt x="0" y="1825401"/>
                </a:moveTo>
                <a:lnTo>
                  <a:pt x="2254" y="1814497"/>
                </a:lnTo>
                <a:lnTo>
                  <a:pt x="8393" y="1805568"/>
                </a:lnTo>
                <a:lnTo>
                  <a:pt x="17479" y="1799534"/>
                </a:lnTo>
                <a:lnTo>
                  <a:pt x="28575" y="1797318"/>
                </a:lnTo>
                <a:lnTo>
                  <a:pt x="39670" y="1799534"/>
                </a:lnTo>
                <a:lnTo>
                  <a:pt x="48756" y="1805568"/>
                </a:lnTo>
                <a:lnTo>
                  <a:pt x="54895" y="1814497"/>
                </a:lnTo>
                <a:lnTo>
                  <a:pt x="57150" y="1825401"/>
                </a:lnTo>
                <a:lnTo>
                  <a:pt x="54895" y="1836306"/>
                </a:lnTo>
                <a:lnTo>
                  <a:pt x="48756" y="1845235"/>
                </a:lnTo>
                <a:lnTo>
                  <a:pt x="39670" y="1851269"/>
                </a:lnTo>
                <a:lnTo>
                  <a:pt x="28575" y="1853484"/>
                </a:lnTo>
                <a:lnTo>
                  <a:pt x="17479" y="1851269"/>
                </a:lnTo>
                <a:lnTo>
                  <a:pt x="8393" y="1845235"/>
                </a:lnTo>
                <a:lnTo>
                  <a:pt x="2254" y="1836306"/>
                </a:lnTo>
                <a:lnTo>
                  <a:pt x="0" y="1825401"/>
                </a:lnTo>
                <a:close/>
              </a:path>
              <a:path w="57150" h="2303145">
                <a:moveTo>
                  <a:pt x="0" y="1937734"/>
                </a:moveTo>
                <a:lnTo>
                  <a:pt x="2254" y="1926830"/>
                </a:lnTo>
                <a:lnTo>
                  <a:pt x="8393" y="1917900"/>
                </a:lnTo>
                <a:lnTo>
                  <a:pt x="17479" y="1911867"/>
                </a:lnTo>
                <a:lnTo>
                  <a:pt x="28575" y="1909651"/>
                </a:lnTo>
                <a:lnTo>
                  <a:pt x="39670" y="1911867"/>
                </a:lnTo>
                <a:lnTo>
                  <a:pt x="48756" y="1917900"/>
                </a:lnTo>
                <a:lnTo>
                  <a:pt x="54895" y="1926830"/>
                </a:lnTo>
                <a:lnTo>
                  <a:pt x="57150" y="1937734"/>
                </a:lnTo>
                <a:lnTo>
                  <a:pt x="54895" y="1948638"/>
                </a:lnTo>
                <a:lnTo>
                  <a:pt x="48756" y="1957567"/>
                </a:lnTo>
                <a:lnTo>
                  <a:pt x="39670" y="1963601"/>
                </a:lnTo>
                <a:lnTo>
                  <a:pt x="28575" y="1965817"/>
                </a:lnTo>
                <a:lnTo>
                  <a:pt x="17479" y="1963601"/>
                </a:lnTo>
                <a:lnTo>
                  <a:pt x="8393" y="1957567"/>
                </a:lnTo>
                <a:lnTo>
                  <a:pt x="2254" y="1948638"/>
                </a:lnTo>
                <a:lnTo>
                  <a:pt x="0" y="1937734"/>
                </a:lnTo>
                <a:close/>
              </a:path>
              <a:path w="57150" h="2303145">
                <a:moveTo>
                  <a:pt x="0" y="2050066"/>
                </a:moveTo>
                <a:lnTo>
                  <a:pt x="2254" y="2039162"/>
                </a:lnTo>
                <a:lnTo>
                  <a:pt x="8393" y="2030232"/>
                </a:lnTo>
                <a:lnTo>
                  <a:pt x="17479" y="2024199"/>
                </a:lnTo>
                <a:lnTo>
                  <a:pt x="28575" y="2021983"/>
                </a:lnTo>
                <a:lnTo>
                  <a:pt x="39670" y="2024199"/>
                </a:lnTo>
                <a:lnTo>
                  <a:pt x="48756" y="2030232"/>
                </a:lnTo>
                <a:lnTo>
                  <a:pt x="54895" y="2039162"/>
                </a:lnTo>
                <a:lnTo>
                  <a:pt x="57150" y="2050066"/>
                </a:lnTo>
                <a:lnTo>
                  <a:pt x="54895" y="2060970"/>
                </a:lnTo>
                <a:lnTo>
                  <a:pt x="48756" y="2069900"/>
                </a:lnTo>
                <a:lnTo>
                  <a:pt x="39670" y="2075933"/>
                </a:lnTo>
                <a:lnTo>
                  <a:pt x="28575" y="2078149"/>
                </a:lnTo>
                <a:lnTo>
                  <a:pt x="17479" y="2075933"/>
                </a:lnTo>
                <a:lnTo>
                  <a:pt x="8393" y="2069900"/>
                </a:lnTo>
                <a:lnTo>
                  <a:pt x="2254" y="2060970"/>
                </a:lnTo>
                <a:lnTo>
                  <a:pt x="0" y="2050066"/>
                </a:lnTo>
                <a:close/>
              </a:path>
              <a:path w="57150" h="2303145">
                <a:moveTo>
                  <a:pt x="0" y="2162399"/>
                </a:moveTo>
                <a:lnTo>
                  <a:pt x="2254" y="2151494"/>
                </a:lnTo>
                <a:lnTo>
                  <a:pt x="8393" y="2142565"/>
                </a:lnTo>
                <a:lnTo>
                  <a:pt x="17479" y="2136531"/>
                </a:lnTo>
                <a:lnTo>
                  <a:pt x="28575" y="2134316"/>
                </a:lnTo>
                <a:lnTo>
                  <a:pt x="39670" y="2136531"/>
                </a:lnTo>
                <a:lnTo>
                  <a:pt x="48756" y="2142565"/>
                </a:lnTo>
                <a:lnTo>
                  <a:pt x="54895" y="2151494"/>
                </a:lnTo>
                <a:lnTo>
                  <a:pt x="57150" y="2162399"/>
                </a:lnTo>
                <a:lnTo>
                  <a:pt x="54895" y="2173303"/>
                </a:lnTo>
                <a:lnTo>
                  <a:pt x="48756" y="2182232"/>
                </a:lnTo>
                <a:lnTo>
                  <a:pt x="39670" y="2188266"/>
                </a:lnTo>
                <a:lnTo>
                  <a:pt x="28575" y="2190482"/>
                </a:lnTo>
                <a:lnTo>
                  <a:pt x="17479" y="2188266"/>
                </a:lnTo>
                <a:lnTo>
                  <a:pt x="8393" y="2182232"/>
                </a:lnTo>
                <a:lnTo>
                  <a:pt x="2254" y="2173303"/>
                </a:lnTo>
                <a:lnTo>
                  <a:pt x="0" y="2162399"/>
                </a:lnTo>
                <a:close/>
              </a:path>
              <a:path w="57150" h="2303145">
                <a:moveTo>
                  <a:pt x="0" y="2274731"/>
                </a:moveTo>
                <a:lnTo>
                  <a:pt x="2254" y="2263827"/>
                </a:lnTo>
                <a:lnTo>
                  <a:pt x="8393" y="2254897"/>
                </a:lnTo>
                <a:lnTo>
                  <a:pt x="17479" y="2248864"/>
                </a:lnTo>
                <a:lnTo>
                  <a:pt x="28575" y="2246648"/>
                </a:lnTo>
                <a:lnTo>
                  <a:pt x="39670" y="2248864"/>
                </a:lnTo>
                <a:lnTo>
                  <a:pt x="48756" y="2254897"/>
                </a:lnTo>
                <a:lnTo>
                  <a:pt x="54895" y="2263827"/>
                </a:lnTo>
                <a:lnTo>
                  <a:pt x="57150" y="2274731"/>
                </a:lnTo>
                <a:lnTo>
                  <a:pt x="54895" y="2285635"/>
                </a:lnTo>
                <a:lnTo>
                  <a:pt x="48756" y="2294565"/>
                </a:lnTo>
                <a:lnTo>
                  <a:pt x="39670" y="2300598"/>
                </a:lnTo>
                <a:lnTo>
                  <a:pt x="28575" y="2302814"/>
                </a:lnTo>
                <a:lnTo>
                  <a:pt x="17479" y="2300598"/>
                </a:lnTo>
                <a:lnTo>
                  <a:pt x="8393" y="2294565"/>
                </a:lnTo>
                <a:lnTo>
                  <a:pt x="2254" y="2285635"/>
                </a:lnTo>
                <a:lnTo>
                  <a:pt x="0" y="2274731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113554" y="6824871"/>
            <a:ext cx="57150" cy="1629410"/>
          </a:xfrm>
          <a:custGeom>
            <a:avLst/>
            <a:gdLst/>
            <a:ahLst/>
            <a:cxnLst/>
            <a:rect l="l" t="t" r="r" b="b"/>
            <a:pathLst>
              <a:path w="57150" h="1629409">
                <a:moveTo>
                  <a:pt x="0" y="28083"/>
                </a:moveTo>
                <a:lnTo>
                  <a:pt x="2254" y="17178"/>
                </a:lnTo>
                <a:lnTo>
                  <a:pt x="8393" y="8249"/>
                </a:lnTo>
                <a:lnTo>
                  <a:pt x="17479" y="2215"/>
                </a:lnTo>
                <a:lnTo>
                  <a:pt x="28575" y="0"/>
                </a:lnTo>
                <a:lnTo>
                  <a:pt x="39670" y="2215"/>
                </a:lnTo>
                <a:lnTo>
                  <a:pt x="48756" y="8249"/>
                </a:lnTo>
                <a:lnTo>
                  <a:pt x="54895" y="17178"/>
                </a:lnTo>
                <a:lnTo>
                  <a:pt x="57150" y="28083"/>
                </a:lnTo>
                <a:lnTo>
                  <a:pt x="54895" y="38987"/>
                </a:lnTo>
                <a:lnTo>
                  <a:pt x="48756" y="47916"/>
                </a:lnTo>
                <a:lnTo>
                  <a:pt x="39670" y="53950"/>
                </a:lnTo>
                <a:lnTo>
                  <a:pt x="28575" y="56166"/>
                </a:lnTo>
                <a:lnTo>
                  <a:pt x="17479" y="53950"/>
                </a:lnTo>
                <a:lnTo>
                  <a:pt x="8393" y="47916"/>
                </a:lnTo>
                <a:lnTo>
                  <a:pt x="2254" y="38987"/>
                </a:lnTo>
                <a:lnTo>
                  <a:pt x="0" y="28083"/>
                </a:lnTo>
                <a:close/>
              </a:path>
              <a:path w="57150" h="1629409">
                <a:moveTo>
                  <a:pt x="0" y="140415"/>
                </a:moveTo>
                <a:lnTo>
                  <a:pt x="2254" y="129511"/>
                </a:lnTo>
                <a:lnTo>
                  <a:pt x="8393" y="120581"/>
                </a:lnTo>
                <a:lnTo>
                  <a:pt x="17479" y="114548"/>
                </a:lnTo>
                <a:lnTo>
                  <a:pt x="28575" y="112332"/>
                </a:lnTo>
                <a:lnTo>
                  <a:pt x="39670" y="114548"/>
                </a:lnTo>
                <a:lnTo>
                  <a:pt x="48756" y="120581"/>
                </a:lnTo>
                <a:lnTo>
                  <a:pt x="54895" y="129511"/>
                </a:lnTo>
                <a:lnTo>
                  <a:pt x="57150" y="140415"/>
                </a:lnTo>
                <a:lnTo>
                  <a:pt x="54895" y="151319"/>
                </a:lnTo>
                <a:lnTo>
                  <a:pt x="48756" y="160249"/>
                </a:lnTo>
                <a:lnTo>
                  <a:pt x="39670" y="166282"/>
                </a:lnTo>
                <a:lnTo>
                  <a:pt x="28575" y="168498"/>
                </a:lnTo>
                <a:lnTo>
                  <a:pt x="17479" y="166282"/>
                </a:lnTo>
                <a:lnTo>
                  <a:pt x="8393" y="160249"/>
                </a:lnTo>
                <a:lnTo>
                  <a:pt x="2254" y="151319"/>
                </a:lnTo>
                <a:lnTo>
                  <a:pt x="0" y="140415"/>
                </a:lnTo>
                <a:close/>
              </a:path>
              <a:path w="57150" h="1629409">
                <a:moveTo>
                  <a:pt x="0" y="252747"/>
                </a:moveTo>
                <a:lnTo>
                  <a:pt x="2254" y="241843"/>
                </a:lnTo>
                <a:lnTo>
                  <a:pt x="8393" y="232914"/>
                </a:lnTo>
                <a:lnTo>
                  <a:pt x="17479" y="226880"/>
                </a:lnTo>
                <a:lnTo>
                  <a:pt x="28575" y="224664"/>
                </a:lnTo>
                <a:lnTo>
                  <a:pt x="39670" y="226880"/>
                </a:lnTo>
                <a:lnTo>
                  <a:pt x="48756" y="232914"/>
                </a:lnTo>
                <a:lnTo>
                  <a:pt x="54895" y="241843"/>
                </a:lnTo>
                <a:lnTo>
                  <a:pt x="57150" y="252747"/>
                </a:lnTo>
                <a:lnTo>
                  <a:pt x="54895" y="263652"/>
                </a:lnTo>
                <a:lnTo>
                  <a:pt x="48756" y="272581"/>
                </a:lnTo>
                <a:lnTo>
                  <a:pt x="39670" y="278615"/>
                </a:lnTo>
                <a:lnTo>
                  <a:pt x="28575" y="280831"/>
                </a:lnTo>
                <a:lnTo>
                  <a:pt x="17479" y="278615"/>
                </a:lnTo>
                <a:lnTo>
                  <a:pt x="8393" y="272581"/>
                </a:lnTo>
                <a:lnTo>
                  <a:pt x="2254" y="263652"/>
                </a:lnTo>
                <a:lnTo>
                  <a:pt x="0" y="252747"/>
                </a:lnTo>
                <a:close/>
              </a:path>
              <a:path w="57150" h="1629409">
                <a:moveTo>
                  <a:pt x="0" y="365080"/>
                </a:moveTo>
                <a:lnTo>
                  <a:pt x="2254" y="354176"/>
                </a:lnTo>
                <a:lnTo>
                  <a:pt x="8393" y="345246"/>
                </a:lnTo>
                <a:lnTo>
                  <a:pt x="17479" y="339213"/>
                </a:lnTo>
                <a:lnTo>
                  <a:pt x="28575" y="336997"/>
                </a:lnTo>
                <a:lnTo>
                  <a:pt x="39670" y="339213"/>
                </a:lnTo>
                <a:lnTo>
                  <a:pt x="48756" y="345246"/>
                </a:lnTo>
                <a:lnTo>
                  <a:pt x="54895" y="354176"/>
                </a:lnTo>
                <a:lnTo>
                  <a:pt x="57150" y="365080"/>
                </a:lnTo>
                <a:lnTo>
                  <a:pt x="54895" y="375984"/>
                </a:lnTo>
                <a:lnTo>
                  <a:pt x="48756" y="384914"/>
                </a:lnTo>
                <a:lnTo>
                  <a:pt x="39670" y="390947"/>
                </a:lnTo>
                <a:lnTo>
                  <a:pt x="28575" y="393163"/>
                </a:lnTo>
                <a:lnTo>
                  <a:pt x="17479" y="390947"/>
                </a:lnTo>
                <a:lnTo>
                  <a:pt x="8393" y="384914"/>
                </a:lnTo>
                <a:lnTo>
                  <a:pt x="2254" y="375984"/>
                </a:lnTo>
                <a:lnTo>
                  <a:pt x="0" y="365080"/>
                </a:lnTo>
                <a:close/>
              </a:path>
              <a:path w="57150" h="1629409">
                <a:moveTo>
                  <a:pt x="0" y="477412"/>
                </a:moveTo>
                <a:lnTo>
                  <a:pt x="2254" y="466508"/>
                </a:lnTo>
                <a:lnTo>
                  <a:pt x="8393" y="457579"/>
                </a:lnTo>
                <a:lnTo>
                  <a:pt x="17479" y="451545"/>
                </a:lnTo>
                <a:lnTo>
                  <a:pt x="28575" y="449329"/>
                </a:lnTo>
                <a:lnTo>
                  <a:pt x="39670" y="451545"/>
                </a:lnTo>
                <a:lnTo>
                  <a:pt x="48756" y="457579"/>
                </a:lnTo>
                <a:lnTo>
                  <a:pt x="54895" y="466508"/>
                </a:lnTo>
                <a:lnTo>
                  <a:pt x="57150" y="477412"/>
                </a:lnTo>
                <a:lnTo>
                  <a:pt x="54895" y="488316"/>
                </a:lnTo>
                <a:lnTo>
                  <a:pt x="48756" y="497246"/>
                </a:lnTo>
                <a:lnTo>
                  <a:pt x="39670" y="503279"/>
                </a:lnTo>
                <a:lnTo>
                  <a:pt x="28575" y="505495"/>
                </a:lnTo>
                <a:lnTo>
                  <a:pt x="17479" y="503279"/>
                </a:lnTo>
                <a:lnTo>
                  <a:pt x="8393" y="497246"/>
                </a:lnTo>
                <a:lnTo>
                  <a:pt x="2254" y="488316"/>
                </a:lnTo>
                <a:lnTo>
                  <a:pt x="0" y="477412"/>
                </a:lnTo>
                <a:close/>
              </a:path>
              <a:path w="57150" h="1629409">
                <a:moveTo>
                  <a:pt x="0" y="589745"/>
                </a:moveTo>
                <a:lnTo>
                  <a:pt x="2254" y="578841"/>
                </a:lnTo>
                <a:lnTo>
                  <a:pt x="8393" y="569911"/>
                </a:lnTo>
                <a:lnTo>
                  <a:pt x="17479" y="563878"/>
                </a:lnTo>
                <a:lnTo>
                  <a:pt x="28575" y="561662"/>
                </a:lnTo>
                <a:lnTo>
                  <a:pt x="39670" y="563878"/>
                </a:lnTo>
                <a:lnTo>
                  <a:pt x="48756" y="569911"/>
                </a:lnTo>
                <a:lnTo>
                  <a:pt x="54895" y="578841"/>
                </a:lnTo>
                <a:lnTo>
                  <a:pt x="57150" y="589745"/>
                </a:lnTo>
                <a:lnTo>
                  <a:pt x="54895" y="600649"/>
                </a:lnTo>
                <a:lnTo>
                  <a:pt x="48756" y="609578"/>
                </a:lnTo>
                <a:lnTo>
                  <a:pt x="39670" y="615612"/>
                </a:lnTo>
                <a:lnTo>
                  <a:pt x="28575" y="617828"/>
                </a:lnTo>
                <a:lnTo>
                  <a:pt x="17479" y="615612"/>
                </a:lnTo>
                <a:lnTo>
                  <a:pt x="8393" y="609578"/>
                </a:lnTo>
                <a:lnTo>
                  <a:pt x="2254" y="600649"/>
                </a:lnTo>
                <a:lnTo>
                  <a:pt x="0" y="589745"/>
                </a:lnTo>
                <a:close/>
              </a:path>
              <a:path w="57150" h="1629409">
                <a:moveTo>
                  <a:pt x="0" y="702077"/>
                </a:moveTo>
                <a:lnTo>
                  <a:pt x="2254" y="691173"/>
                </a:lnTo>
                <a:lnTo>
                  <a:pt x="8393" y="682243"/>
                </a:lnTo>
                <a:lnTo>
                  <a:pt x="17479" y="676210"/>
                </a:lnTo>
                <a:lnTo>
                  <a:pt x="28575" y="673994"/>
                </a:lnTo>
                <a:lnTo>
                  <a:pt x="39670" y="676210"/>
                </a:lnTo>
                <a:lnTo>
                  <a:pt x="48756" y="682243"/>
                </a:lnTo>
                <a:lnTo>
                  <a:pt x="54895" y="691173"/>
                </a:lnTo>
                <a:lnTo>
                  <a:pt x="57150" y="702077"/>
                </a:lnTo>
                <a:lnTo>
                  <a:pt x="54895" y="712981"/>
                </a:lnTo>
                <a:lnTo>
                  <a:pt x="48756" y="721911"/>
                </a:lnTo>
                <a:lnTo>
                  <a:pt x="39670" y="727944"/>
                </a:lnTo>
                <a:lnTo>
                  <a:pt x="28575" y="730160"/>
                </a:lnTo>
                <a:lnTo>
                  <a:pt x="17479" y="727944"/>
                </a:lnTo>
                <a:lnTo>
                  <a:pt x="8393" y="721911"/>
                </a:lnTo>
                <a:lnTo>
                  <a:pt x="2254" y="712981"/>
                </a:lnTo>
                <a:lnTo>
                  <a:pt x="0" y="702077"/>
                </a:lnTo>
                <a:close/>
              </a:path>
              <a:path w="57150" h="1629409">
                <a:moveTo>
                  <a:pt x="0" y="814410"/>
                </a:moveTo>
                <a:lnTo>
                  <a:pt x="2254" y="803505"/>
                </a:lnTo>
                <a:lnTo>
                  <a:pt x="8393" y="794576"/>
                </a:lnTo>
                <a:lnTo>
                  <a:pt x="17479" y="788542"/>
                </a:lnTo>
                <a:lnTo>
                  <a:pt x="28575" y="786326"/>
                </a:lnTo>
                <a:lnTo>
                  <a:pt x="39670" y="788542"/>
                </a:lnTo>
                <a:lnTo>
                  <a:pt x="48756" y="794576"/>
                </a:lnTo>
                <a:lnTo>
                  <a:pt x="54895" y="803505"/>
                </a:lnTo>
                <a:lnTo>
                  <a:pt x="57150" y="814410"/>
                </a:lnTo>
                <a:lnTo>
                  <a:pt x="54895" y="825314"/>
                </a:lnTo>
                <a:lnTo>
                  <a:pt x="48756" y="834243"/>
                </a:lnTo>
                <a:lnTo>
                  <a:pt x="39670" y="840277"/>
                </a:lnTo>
                <a:lnTo>
                  <a:pt x="28575" y="842493"/>
                </a:lnTo>
                <a:lnTo>
                  <a:pt x="17479" y="840277"/>
                </a:lnTo>
                <a:lnTo>
                  <a:pt x="8393" y="834243"/>
                </a:lnTo>
                <a:lnTo>
                  <a:pt x="2254" y="825314"/>
                </a:lnTo>
                <a:lnTo>
                  <a:pt x="0" y="814410"/>
                </a:lnTo>
                <a:close/>
              </a:path>
              <a:path w="57150" h="1629409">
                <a:moveTo>
                  <a:pt x="0" y="926742"/>
                </a:moveTo>
                <a:lnTo>
                  <a:pt x="2254" y="915838"/>
                </a:lnTo>
                <a:lnTo>
                  <a:pt x="8393" y="906908"/>
                </a:lnTo>
                <a:lnTo>
                  <a:pt x="17479" y="900875"/>
                </a:lnTo>
                <a:lnTo>
                  <a:pt x="28575" y="898659"/>
                </a:lnTo>
                <a:lnTo>
                  <a:pt x="39670" y="900875"/>
                </a:lnTo>
                <a:lnTo>
                  <a:pt x="48756" y="906908"/>
                </a:lnTo>
                <a:lnTo>
                  <a:pt x="54895" y="915838"/>
                </a:lnTo>
                <a:lnTo>
                  <a:pt x="57150" y="926742"/>
                </a:lnTo>
                <a:lnTo>
                  <a:pt x="54895" y="937646"/>
                </a:lnTo>
                <a:lnTo>
                  <a:pt x="48756" y="946576"/>
                </a:lnTo>
                <a:lnTo>
                  <a:pt x="39670" y="952609"/>
                </a:lnTo>
                <a:lnTo>
                  <a:pt x="28575" y="954825"/>
                </a:lnTo>
                <a:lnTo>
                  <a:pt x="17479" y="952609"/>
                </a:lnTo>
                <a:lnTo>
                  <a:pt x="8393" y="946576"/>
                </a:lnTo>
                <a:lnTo>
                  <a:pt x="2254" y="937646"/>
                </a:lnTo>
                <a:lnTo>
                  <a:pt x="0" y="926742"/>
                </a:lnTo>
                <a:close/>
              </a:path>
              <a:path w="57150" h="1629409">
                <a:moveTo>
                  <a:pt x="0" y="1039074"/>
                </a:moveTo>
                <a:lnTo>
                  <a:pt x="2254" y="1028170"/>
                </a:lnTo>
                <a:lnTo>
                  <a:pt x="8393" y="1019241"/>
                </a:lnTo>
                <a:lnTo>
                  <a:pt x="17479" y="1013207"/>
                </a:lnTo>
                <a:lnTo>
                  <a:pt x="28575" y="1010991"/>
                </a:lnTo>
                <a:lnTo>
                  <a:pt x="39670" y="1013207"/>
                </a:lnTo>
                <a:lnTo>
                  <a:pt x="48756" y="1019241"/>
                </a:lnTo>
                <a:lnTo>
                  <a:pt x="54895" y="1028170"/>
                </a:lnTo>
                <a:lnTo>
                  <a:pt x="57150" y="1039074"/>
                </a:lnTo>
                <a:lnTo>
                  <a:pt x="54895" y="1049979"/>
                </a:lnTo>
                <a:lnTo>
                  <a:pt x="48756" y="1058908"/>
                </a:lnTo>
                <a:lnTo>
                  <a:pt x="39670" y="1064942"/>
                </a:lnTo>
                <a:lnTo>
                  <a:pt x="28575" y="1067158"/>
                </a:lnTo>
                <a:lnTo>
                  <a:pt x="17479" y="1064942"/>
                </a:lnTo>
                <a:lnTo>
                  <a:pt x="8393" y="1058908"/>
                </a:lnTo>
                <a:lnTo>
                  <a:pt x="2254" y="1049979"/>
                </a:lnTo>
                <a:lnTo>
                  <a:pt x="0" y="1039074"/>
                </a:lnTo>
                <a:close/>
              </a:path>
              <a:path w="57150" h="1629409">
                <a:moveTo>
                  <a:pt x="0" y="1151407"/>
                </a:moveTo>
                <a:lnTo>
                  <a:pt x="2254" y="1140503"/>
                </a:lnTo>
                <a:lnTo>
                  <a:pt x="8393" y="1131573"/>
                </a:lnTo>
                <a:lnTo>
                  <a:pt x="17479" y="1125540"/>
                </a:lnTo>
                <a:lnTo>
                  <a:pt x="28575" y="1123324"/>
                </a:lnTo>
                <a:lnTo>
                  <a:pt x="39670" y="1125540"/>
                </a:lnTo>
                <a:lnTo>
                  <a:pt x="48756" y="1131573"/>
                </a:lnTo>
                <a:lnTo>
                  <a:pt x="54895" y="1140503"/>
                </a:lnTo>
                <a:lnTo>
                  <a:pt x="57150" y="1151407"/>
                </a:lnTo>
                <a:lnTo>
                  <a:pt x="54895" y="1162311"/>
                </a:lnTo>
                <a:lnTo>
                  <a:pt x="48756" y="1171241"/>
                </a:lnTo>
                <a:lnTo>
                  <a:pt x="39670" y="1177274"/>
                </a:lnTo>
                <a:lnTo>
                  <a:pt x="28575" y="1179490"/>
                </a:lnTo>
                <a:lnTo>
                  <a:pt x="17479" y="1177274"/>
                </a:lnTo>
                <a:lnTo>
                  <a:pt x="8393" y="1171241"/>
                </a:lnTo>
                <a:lnTo>
                  <a:pt x="2254" y="1162311"/>
                </a:lnTo>
                <a:lnTo>
                  <a:pt x="0" y="1151407"/>
                </a:lnTo>
                <a:close/>
              </a:path>
              <a:path w="57150" h="1629409">
                <a:moveTo>
                  <a:pt x="0" y="1263739"/>
                </a:moveTo>
                <a:lnTo>
                  <a:pt x="2254" y="1252835"/>
                </a:lnTo>
                <a:lnTo>
                  <a:pt x="8393" y="1243906"/>
                </a:lnTo>
                <a:lnTo>
                  <a:pt x="17479" y="1237872"/>
                </a:lnTo>
                <a:lnTo>
                  <a:pt x="28575" y="1235656"/>
                </a:lnTo>
                <a:lnTo>
                  <a:pt x="39670" y="1237872"/>
                </a:lnTo>
                <a:lnTo>
                  <a:pt x="48756" y="1243906"/>
                </a:lnTo>
                <a:lnTo>
                  <a:pt x="54895" y="1252835"/>
                </a:lnTo>
                <a:lnTo>
                  <a:pt x="57150" y="1263739"/>
                </a:lnTo>
                <a:lnTo>
                  <a:pt x="54895" y="1274643"/>
                </a:lnTo>
                <a:lnTo>
                  <a:pt x="48756" y="1283573"/>
                </a:lnTo>
                <a:lnTo>
                  <a:pt x="39670" y="1289606"/>
                </a:lnTo>
                <a:lnTo>
                  <a:pt x="28575" y="1291822"/>
                </a:lnTo>
                <a:lnTo>
                  <a:pt x="17479" y="1289606"/>
                </a:lnTo>
                <a:lnTo>
                  <a:pt x="8393" y="1283573"/>
                </a:lnTo>
                <a:lnTo>
                  <a:pt x="2254" y="1274643"/>
                </a:lnTo>
                <a:lnTo>
                  <a:pt x="0" y="1263739"/>
                </a:lnTo>
                <a:close/>
              </a:path>
              <a:path w="57150" h="1629409">
                <a:moveTo>
                  <a:pt x="0" y="1376072"/>
                </a:moveTo>
                <a:lnTo>
                  <a:pt x="2254" y="1365168"/>
                </a:lnTo>
                <a:lnTo>
                  <a:pt x="8393" y="1356238"/>
                </a:lnTo>
                <a:lnTo>
                  <a:pt x="17479" y="1350204"/>
                </a:lnTo>
                <a:lnTo>
                  <a:pt x="28575" y="1347989"/>
                </a:lnTo>
                <a:lnTo>
                  <a:pt x="39670" y="1350204"/>
                </a:lnTo>
                <a:lnTo>
                  <a:pt x="48756" y="1356238"/>
                </a:lnTo>
                <a:lnTo>
                  <a:pt x="54895" y="1365168"/>
                </a:lnTo>
                <a:lnTo>
                  <a:pt x="57150" y="1376072"/>
                </a:lnTo>
                <a:lnTo>
                  <a:pt x="54895" y="1386976"/>
                </a:lnTo>
                <a:lnTo>
                  <a:pt x="48756" y="1395905"/>
                </a:lnTo>
                <a:lnTo>
                  <a:pt x="39670" y="1401939"/>
                </a:lnTo>
                <a:lnTo>
                  <a:pt x="28575" y="1404155"/>
                </a:lnTo>
                <a:lnTo>
                  <a:pt x="17479" y="1401939"/>
                </a:lnTo>
                <a:lnTo>
                  <a:pt x="8393" y="1395905"/>
                </a:lnTo>
                <a:lnTo>
                  <a:pt x="2254" y="1386976"/>
                </a:lnTo>
                <a:lnTo>
                  <a:pt x="0" y="1376072"/>
                </a:lnTo>
                <a:close/>
              </a:path>
              <a:path w="57150" h="1629409">
                <a:moveTo>
                  <a:pt x="0" y="1488404"/>
                </a:moveTo>
                <a:lnTo>
                  <a:pt x="2254" y="1477500"/>
                </a:lnTo>
                <a:lnTo>
                  <a:pt x="8393" y="1468570"/>
                </a:lnTo>
                <a:lnTo>
                  <a:pt x="17479" y="1462537"/>
                </a:lnTo>
                <a:lnTo>
                  <a:pt x="28575" y="1460321"/>
                </a:lnTo>
                <a:lnTo>
                  <a:pt x="39670" y="1462537"/>
                </a:lnTo>
                <a:lnTo>
                  <a:pt x="48756" y="1468570"/>
                </a:lnTo>
                <a:lnTo>
                  <a:pt x="54895" y="1477500"/>
                </a:lnTo>
                <a:lnTo>
                  <a:pt x="57150" y="1488404"/>
                </a:lnTo>
                <a:lnTo>
                  <a:pt x="54895" y="1499308"/>
                </a:lnTo>
                <a:lnTo>
                  <a:pt x="48756" y="1508238"/>
                </a:lnTo>
                <a:lnTo>
                  <a:pt x="39670" y="1514271"/>
                </a:lnTo>
                <a:lnTo>
                  <a:pt x="28575" y="1516487"/>
                </a:lnTo>
                <a:lnTo>
                  <a:pt x="17479" y="1514271"/>
                </a:lnTo>
                <a:lnTo>
                  <a:pt x="8393" y="1508238"/>
                </a:lnTo>
                <a:lnTo>
                  <a:pt x="2254" y="1499308"/>
                </a:lnTo>
                <a:lnTo>
                  <a:pt x="0" y="1488404"/>
                </a:lnTo>
                <a:close/>
              </a:path>
              <a:path w="57150" h="1629409">
                <a:moveTo>
                  <a:pt x="0" y="1600737"/>
                </a:moveTo>
                <a:lnTo>
                  <a:pt x="2254" y="1589832"/>
                </a:lnTo>
                <a:lnTo>
                  <a:pt x="8393" y="1580903"/>
                </a:lnTo>
                <a:lnTo>
                  <a:pt x="17479" y="1574869"/>
                </a:lnTo>
                <a:lnTo>
                  <a:pt x="28575" y="1572653"/>
                </a:lnTo>
                <a:lnTo>
                  <a:pt x="39670" y="1574869"/>
                </a:lnTo>
                <a:lnTo>
                  <a:pt x="48756" y="1580903"/>
                </a:lnTo>
                <a:lnTo>
                  <a:pt x="54895" y="1589832"/>
                </a:lnTo>
                <a:lnTo>
                  <a:pt x="57150" y="1600737"/>
                </a:lnTo>
                <a:lnTo>
                  <a:pt x="54895" y="1611641"/>
                </a:lnTo>
                <a:lnTo>
                  <a:pt x="48756" y="1620570"/>
                </a:lnTo>
                <a:lnTo>
                  <a:pt x="39670" y="1626604"/>
                </a:lnTo>
                <a:lnTo>
                  <a:pt x="28575" y="1628820"/>
                </a:lnTo>
                <a:lnTo>
                  <a:pt x="17479" y="1626604"/>
                </a:lnTo>
                <a:lnTo>
                  <a:pt x="8393" y="1620570"/>
                </a:lnTo>
                <a:lnTo>
                  <a:pt x="2254" y="1611641"/>
                </a:lnTo>
                <a:lnTo>
                  <a:pt x="0" y="1600737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827595" y="4459844"/>
            <a:ext cx="57150" cy="2303145"/>
          </a:xfrm>
          <a:custGeom>
            <a:avLst/>
            <a:gdLst/>
            <a:ahLst/>
            <a:cxnLst/>
            <a:rect l="l" t="t" r="r" b="b"/>
            <a:pathLst>
              <a:path w="57150" h="2303145">
                <a:moveTo>
                  <a:pt x="0" y="28083"/>
                </a:moveTo>
                <a:lnTo>
                  <a:pt x="2254" y="17178"/>
                </a:lnTo>
                <a:lnTo>
                  <a:pt x="8393" y="8249"/>
                </a:lnTo>
                <a:lnTo>
                  <a:pt x="17479" y="2215"/>
                </a:lnTo>
                <a:lnTo>
                  <a:pt x="28575" y="0"/>
                </a:lnTo>
                <a:lnTo>
                  <a:pt x="39670" y="2215"/>
                </a:lnTo>
                <a:lnTo>
                  <a:pt x="48756" y="8249"/>
                </a:lnTo>
                <a:lnTo>
                  <a:pt x="54895" y="17178"/>
                </a:lnTo>
                <a:lnTo>
                  <a:pt x="57150" y="28083"/>
                </a:lnTo>
                <a:lnTo>
                  <a:pt x="54895" y="38987"/>
                </a:lnTo>
                <a:lnTo>
                  <a:pt x="48756" y="47916"/>
                </a:lnTo>
                <a:lnTo>
                  <a:pt x="39670" y="53950"/>
                </a:lnTo>
                <a:lnTo>
                  <a:pt x="28575" y="56166"/>
                </a:lnTo>
                <a:lnTo>
                  <a:pt x="17479" y="53950"/>
                </a:lnTo>
                <a:lnTo>
                  <a:pt x="8393" y="47916"/>
                </a:lnTo>
                <a:lnTo>
                  <a:pt x="2254" y="38987"/>
                </a:lnTo>
                <a:lnTo>
                  <a:pt x="0" y="28083"/>
                </a:lnTo>
                <a:close/>
              </a:path>
              <a:path w="57150" h="2303145">
                <a:moveTo>
                  <a:pt x="0" y="140415"/>
                </a:moveTo>
                <a:lnTo>
                  <a:pt x="2254" y="129511"/>
                </a:lnTo>
                <a:lnTo>
                  <a:pt x="8393" y="120581"/>
                </a:lnTo>
                <a:lnTo>
                  <a:pt x="17479" y="114548"/>
                </a:lnTo>
                <a:lnTo>
                  <a:pt x="28575" y="112332"/>
                </a:lnTo>
                <a:lnTo>
                  <a:pt x="39670" y="114548"/>
                </a:lnTo>
                <a:lnTo>
                  <a:pt x="48756" y="120581"/>
                </a:lnTo>
                <a:lnTo>
                  <a:pt x="54895" y="129511"/>
                </a:lnTo>
                <a:lnTo>
                  <a:pt x="57150" y="140415"/>
                </a:lnTo>
                <a:lnTo>
                  <a:pt x="54895" y="151319"/>
                </a:lnTo>
                <a:lnTo>
                  <a:pt x="48756" y="160249"/>
                </a:lnTo>
                <a:lnTo>
                  <a:pt x="39670" y="166282"/>
                </a:lnTo>
                <a:lnTo>
                  <a:pt x="28575" y="168498"/>
                </a:lnTo>
                <a:lnTo>
                  <a:pt x="17479" y="166282"/>
                </a:lnTo>
                <a:lnTo>
                  <a:pt x="8393" y="160249"/>
                </a:lnTo>
                <a:lnTo>
                  <a:pt x="2254" y="151319"/>
                </a:lnTo>
                <a:lnTo>
                  <a:pt x="0" y="140415"/>
                </a:lnTo>
                <a:close/>
              </a:path>
              <a:path w="57150" h="2303145">
                <a:moveTo>
                  <a:pt x="0" y="252747"/>
                </a:moveTo>
                <a:lnTo>
                  <a:pt x="2254" y="241843"/>
                </a:lnTo>
                <a:lnTo>
                  <a:pt x="8393" y="232914"/>
                </a:lnTo>
                <a:lnTo>
                  <a:pt x="17479" y="226880"/>
                </a:lnTo>
                <a:lnTo>
                  <a:pt x="28575" y="224664"/>
                </a:lnTo>
                <a:lnTo>
                  <a:pt x="39670" y="226880"/>
                </a:lnTo>
                <a:lnTo>
                  <a:pt x="48756" y="232914"/>
                </a:lnTo>
                <a:lnTo>
                  <a:pt x="54895" y="241843"/>
                </a:lnTo>
                <a:lnTo>
                  <a:pt x="57150" y="252747"/>
                </a:lnTo>
                <a:lnTo>
                  <a:pt x="54895" y="263652"/>
                </a:lnTo>
                <a:lnTo>
                  <a:pt x="48756" y="272581"/>
                </a:lnTo>
                <a:lnTo>
                  <a:pt x="39670" y="278615"/>
                </a:lnTo>
                <a:lnTo>
                  <a:pt x="28575" y="280831"/>
                </a:lnTo>
                <a:lnTo>
                  <a:pt x="17479" y="278615"/>
                </a:lnTo>
                <a:lnTo>
                  <a:pt x="8393" y="272581"/>
                </a:lnTo>
                <a:lnTo>
                  <a:pt x="2254" y="263652"/>
                </a:lnTo>
                <a:lnTo>
                  <a:pt x="0" y="252747"/>
                </a:lnTo>
                <a:close/>
              </a:path>
              <a:path w="57150" h="2303145">
                <a:moveTo>
                  <a:pt x="0" y="365080"/>
                </a:moveTo>
                <a:lnTo>
                  <a:pt x="2254" y="354176"/>
                </a:lnTo>
                <a:lnTo>
                  <a:pt x="8393" y="345246"/>
                </a:lnTo>
                <a:lnTo>
                  <a:pt x="17479" y="339213"/>
                </a:lnTo>
                <a:lnTo>
                  <a:pt x="28575" y="336997"/>
                </a:lnTo>
                <a:lnTo>
                  <a:pt x="39670" y="339213"/>
                </a:lnTo>
                <a:lnTo>
                  <a:pt x="48756" y="345246"/>
                </a:lnTo>
                <a:lnTo>
                  <a:pt x="54895" y="354176"/>
                </a:lnTo>
                <a:lnTo>
                  <a:pt x="57150" y="365080"/>
                </a:lnTo>
                <a:lnTo>
                  <a:pt x="54895" y="375984"/>
                </a:lnTo>
                <a:lnTo>
                  <a:pt x="48756" y="384914"/>
                </a:lnTo>
                <a:lnTo>
                  <a:pt x="39670" y="390947"/>
                </a:lnTo>
                <a:lnTo>
                  <a:pt x="28575" y="393163"/>
                </a:lnTo>
                <a:lnTo>
                  <a:pt x="17479" y="390947"/>
                </a:lnTo>
                <a:lnTo>
                  <a:pt x="8393" y="384914"/>
                </a:lnTo>
                <a:lnTo>
                  <a:pt x="2254" y="375984"/>
                </a:lnTo>
                <a:lnTo>
                  <a:pt x="0" y="365080"/>
                </a:lnTo>
                <a:close/>
              </a:path>
              <a:path w="57150" h="2303145">
                <a:moveTo>
                  <a:pt x="0" y="477412"/>
                </a:moveTo>
                <a:lnTo>
                  <a:pt x="2254" y="466508"/>
                </a:lnTo>
                <a:lnTo>
                  <a:pt x="8393" y="457579"/>
                </a:lnTo>
                <a:lnTo>
                  <a:pt x="17479" y="451545"/>
                </a:lnTo>
                <a:lnTo>
                  <a:pt x="28575" y="449329"/>
                </a:lnTo>
                <a:lnTo>
                  <a:pt x="39670" y="451545"/>
                </a:lnTo>
                <a:lnTo>
                  <a:pt x="48756" y="457579"/>
                </a:lnTo>
                <a:lnTo>
                  <a:pt x="54895" y="466508"/>
                </a:lnTo>
                <a:lnTo>
                  <a:pt x="57150" y="477412"/>
                </a:lnTo>
                <a:lnTo>
                  <a:pt x="54895" y="488316"/>
                </a:lnTo>
                <a:lnTo>
                  <a:pt x="48756" y="497246"/>
                </a:lnTo>
                <a:lnTo>
                  <a:pt x="39670" y="503279"/>
                </a:lnTo>
                <a:lnTo>
                  <a:pt x="28575" y="505495"/>
                </a:lnTo>
                <a:lnTo>
                  <a:pt x="17479" y="503279"/>
                </a:lnTo>
                <a:lnTo>
                  <a:pt x="8393" y="497246"/>
                </a:lnTo>
                <a:lnTo>
                  <a:pt x="2254" y="488316"/>
                </a:lnTo>
                <a:lnTo>
                  <a:pt x="0" y="477412"/>
                </a:lnTo>
                <a:close/>
              </a:path>
              <a:path w="57150" h="2303145">
                <a:moveTo>
                  <a:pt x="0" y="589745"/>
                </a:moveTo>
                <a:lnTo>
                  <a:pt x="2254" y="578841"/>
                </a:lnTo>
                <a:lnTo>
                  <a:pt x="8393" y="569911"/>
                </a:lnTo>
                <a:lnTo>
                  <a:pt x="17479" y="563878"/>
                </a:lnTo>
                <a:lnTo>
                  <a:pt x="28575" y="561662"/>
                </a:lnTo>
                <a:lnTo>
                  <a:pt x="39670" y="563878"/>
                </a:lnTo>
                <a:lnTo>
                  <a:pt x="48756" y="569911"/>
                </a:lnTo>
                <a:lnTo>
                  <a:pt x="54895" y="578841"/>
                </a:lnTo>
                <a:lnTo>
                  <a:pt x="57150" y="589745"/>
                </a:lnTo>
                <a:lnTo>
                  <a:pt x="54895" y="600649"/>
                </a:lnTo>
                <a:lnTo>
                  <a:pt x="48756" y="609578"/>
                </a:lnTo>
                <a:lnTo>
                  <a:pt x="39670" y="615612"/>
                </a:lnTo>
                <a:lnTo>
                  <a:pt x="28575" y="617828"/>
                </a:lnTo>
                <a:lnTo>
                  <a:pt x="17479" y="615612"/>
                </a:lnTo>
                <a:lnTo>
                  <a:pt x="8393" y="609578"/>
                </a:lnTo>
                <a:lnTo>
                  <a:pt x="2254" y="600649"/>
                </a:lnTo>
                <a:lnTo>
                  <a:pt x="0" y="589745"/>
                </a:lnTo>
                <a:close/>
              </a:path>
              <a:path w="57150" h="2303145">
                <a:moveTo>
                  <a:pt x="0" y="702077"/>
                </a:moveTo>
                <a:lnTo>
                  <a:pt x="2254" y="691173"/>
                </a:lnTo>
                <a:lnTo>
                  <a:pt x="8393" y="682243"/>
                </a:lnTo>
                <a:lnTo>
                  <a:pt x="17479" y="676210"/>
                </a:lnTo>
                <a:lnTo>
                  <a:pt x="28575" y="673994"/>
                </a:lnTo>
                <a:lnTo>
                  <a:pt x="39670" y="676210"/>
                </a:lnTo>
                <a:lnTo>
                  <a:pt x="48756" y="682243"/>
                </a:lnTo>
                <a:lnTo>
                  <a:pt x="54895" y="691173"/>
                </a:lnTo>
                <a:lnTo>
                  <a:pt x="57150" y="702077"/>
                </a:lnTo>
                <a:lnTo>
                  <a:pt x="54895" y="712981"/>
                </a:lnTo>
                <a:lnTo>
                  <a:pt x="48756" y="721911"/>
                </a:lnTo>
                <a:lnTo>
                  <a:pt x="39670" y="727944"/>
                </a:lnTo>
                <a:lnTo>
                  <a:pt x="28575" y="730160"/>
                </a:lnTo>
                <a:lnTo>
                  <a:pt x="17479" y="727944"/>
                </a:lnTo>
                <a:lnTo>
                  <a:pt x="8393" y="721911"/>
                </a:lnTo>
                <a:lnTo>
                  <a:pt x="2254" y="712981"/>
                </a:lnTo>
                <a:lnTo>
                  <a:pt x="0" y="702077"/>
                </a:lnTo>
                <a:close/>
              </a:path>
              <a:path w="57150" h="2303145">
                <a:moveTo>
                  <a:pt x="0" y="814410"/>
                </a:moveTo>
                <a:lnTo>
                  <a:pt x="2254" y="803505"/>
                </a:lnTo>
                <a:lnTo>
                  <a:pt x="8393" y="794576"/>
                </a:lnTo>
                <a:lnTo>
                  <a:pt x="17479" y="788542"/>
                </a:lnTo>
                <a:lnTo>
                  <a:pt x="28575" y="786326"/>
                </a:lnTo>
                <a:lnTo>
                  <a:pt x="39670" y="788542"/>
                </a:lnTo>
                <a:lnTo>
                  <a:pt x="48756" y="794576"/>
                </a:lnTo>
                <a:lnTo>
                  <a:pt x="54895" y="803505"/>
                </a:lnTo>
                <a:lnTo>
                  <a:pt x="57150" y="814410"/>
                </a:lnTo>
                <a:lnTo>
                  <a:pt x="54895" y="825314"/>
                </a:lnTo>
                <a:lnTo>
                  <a:pt x="48756" y="834243"/>
                </a:lnTo>
                <a:lnTo>
                  <a:pt x="39670" y="840277"/>
                </a:lnTo>
                <a:lnTo>
                  <a:pt x="28575" y="842493"/>
                </a:lnTo>
                <a:lnTo>
                  <a:pt x="17479" y="840277"/>
                </a:lnTo>
                <a:lnTo>
                  <a:pt x="8393" y="834243"/>
                </a:lnTo>
                <a:lnTo>
                  <a:pt x="2254" y="825314"/>
                </a:lnTo>
                <a:lnTo>
                  <a:pt x="0" y="814410"/>
                </a:lnTo>
                <a:close/>
              </a:path>
              <a:path w="57150" h="2303145">
                <a:moveTo>
                  <a:pt x="0" y="926742"/>
                </a:moveTo>
                <a:lnTo>
                  <a:pt x="2254" y="915838"/>
                </a:lnTo>
                <a:lnTo>
                  <a:pt x="8393" y="906908"/>
                </a:lnTo>
                <a:lnTo>
                  <a:pt x="17479" y="900875"/>
                </a:lnTo>
                <a:lnTo>
                  <a:pt x="28575" y="898659"/>
                </a:lnTo>
                <a:lnTo>
                  <a:pt x="39670" y="900875"/>
                </a:lnTo>
                <a:lnTo>
                  <a:pt x="48756" y="906908"/>
                </a:lnTo>
                <a:lnTo>
                  <a:pt x="54895" y="915838"/>
                </a:lnTo>
                <a:lnTo>
                  <a:pt x="57150" y="926742"/>
                </a:lnTo>
                <a:lnTo>
                  <a:pt x="54895" y="937646"/>
                </a:lnTo>
                <a:lnTo>
                  <a:pt x="48756" y="946576"/>
                </a:lnTo>
                <a:lnTo>
                  <a:pt x="39670" y="952609"/>
                </a:lnTo>
                <a:lnTo>
                  <a:pt x="28575" y="954825"/>
                </a:lnTo>
                <a:lnTo>
                  <a:pt x="17479" y="952609"/>
                </a:lnTo>
                <a:lnTo>
                  <a:pt x="8393" y="946576"/>
                </a:lnTo>
                <a:lnTo>
                  <a:pt x="2254" y="937646"/>
                </a:lnTo>
                <a:lnTo>
                  <a:pt x="0" y="926742"/>
                </a:lnTo>
                <a:close/>
              </a:path>
              <a:path w="57150" h="2303145">
                <a:moveTo>
                  <a:pt x="0" y="1039074"/>
                </a:moveTo>
                <a:lnTo>
                  <a:pt x="2254" y="1028170"/>
                </a:lnTo>
                <a:lnTo>
                  <a:pt x="8393" y="1019241"/>
                </a:lnTo>
                <a:lnTo>
                  <a:pt x="17479" y="1013207"/>
                </a:lnTo>
                <a:lnTo>
                  <a:pt x="28575" y="1010991"/>
                </a:lnTo>
                <a:lnTo>
                  <a:pt x="39670" y="1013207"/>
                </a:lnTo>
                <a:lnTo>
                  <a:pt x="48756" y="1019241"/>
                </a:lnTo>
                <a:lnTo>
                  <a:pt x="54895" y="1028170"/>
                </a:lnTo>
                <a:lnTo>
                  <a:pt x="57150" y="1039074"/>
                </a:lnTo>
                <a:lnTo>
                  <a:pt x="54895" y="1049979"/>
                </a:lnTo>
                <a:lnTo>
                  <a:pt x="48756" y="1058908"/>
                </a:lnTo>
                <a:lnTo>
                  <a:pt x="39670" y="1064942"/>
                </a:lnTo>
                <a:lnTo>
                  <a:pt x="28575" y="1067158"/>
                </a:lnTo>
                <a:lnTo>
                  <a:pt x="17479" y="1064942"/>
                </a:lnTo>
                <a:lnTo>
                  <a:pt x="8393" y="1058908"/>
                </a:lnTo>
                <a:lnTo>
                  <a:pt x="2254" y="1049979"/>
                </a:lnTo>
                <a:lnTo>
                  <a:pt x="0" y="1039074"/>
                </a:lnTo>
                <a:close/>
              </a:path>
              <a:path w="57150" h="2303145">
                <a:moveTo>
                  <a:pt x="0" y="1151407"/>
                </a:moveTo>
                <a:lnTo>
                  <a:pt x="2254" y="1140503"/>
                </a:lnTo>
                <a:lnTo>
                  <a:pt x="8393" y="1131573"/>
                </a:lnTo>
                <a:lnTo>
                  <a:pt x="17479" y="1125540"/>
                </a:lnTo>
                <a:lnTo>
                  <a:pt x="28575" y="1123324"/>
                </a:lnTo>
                <a:lnTo>
                  <a:pt x="39670" y="1125540"/>
                </a:lnTo>
                <a:lnTo>
                  <a:pt x="48756" y="1131573"/>
                </a:lnTo>
                <a:lnTo>
                  <a:pt x="54895" y="1140503"/>
                </a:lnTo>
                <a:lnTo>
                  <a:pt x="57150" y="1151407"/>
                </a:lnTo>
                <a:lnTo>
                  <a:pt x="54895" y="1162311"/>
                </a:lnTo>
                <a:lnTo>
                  <a:pt x="48756" y="1171241"/>
                </a:lnTo>
                <a:lnTo>
                  <a:pt x="39670" y="1177274"/>
                </a:lnTo>
                <a:lnTo>
                  <a:pt x="28575" y="1179490"/>
                </a:lnTo>
                <a:lnTo>
                  <a:pt x="17479" y="1177274"/>
                </a:lnTo>
                <a:lnTo>
                  <a:pt x="8393" y="1171241"/>
                </a:lnTo>
                <a:lnTo>
                  <a:pt x="2254" y="1162311"/>
                </a:lnTo>
                <a:lnTo>
                  <a:pt x="0" y="1151407"/>
                </a:lnTo>
                <a:close/>
              </a:path>
              <a:path w="57150" h="2303145">
                <a:moveTo>
                  <a:pt x="0" y="1263739"/>
                </a:moveTo>
                <a:lnTo>
                  <a:pt x="2254" y="1252835"/>
                </a:lnTo>
                <a:lnTo>
                  <a:pt x="8393" y="1243906"/>
                </a:lnTo>
                <a:lnTo>
                  <a:pt x="17479" y="1237872"/>
                </a:lnTo>
                <a:lnTo>
                  <a:pt x="28575" y="1235656"/>
                </a:lnTo>
                <a:lnTo>
                  <a:pt x="39670" y="1237872"/>
                </a:lnTo>
                <a:lnTo>
                  <a:pt x="48756" y="1243906"/>
                </a:lnTo>
                <a:lnTo>
                  <a:pt x="54895" y="1252835"/>
                </a:lnTo>
                <a:lnTo>
                  <a:pt x="57150" y="1263739"/>
                </a:lnTo>
                <a:lnTo>
                  <a:pt x="54895" y="1274643"/>
                </a:lnTo>
                <a:lnTo>
                  <a:pt x="48756" y="1283573"/>
                </a:lnTo>
                <a:lnTo>
                  <a:pt x="39670" y="1289606"/>
                </a:lnTo>
                <a:lnTo>
                  <a:pt x="28575" y="1291822"/>
                </a:lnTo>
                <a:lnTo>
                  <a:pt x="17479" y="1289606"/>
                </a:lnTo>
                <a:lnTo>
                  <a:pt x="8393" y="1283573"/>
                </a:lnTo>
                <a:lnTo>
                  <a:pt x="2254" y="1274643"/>
                </a:lnTo>
                <a:lnTo>
                  <a:pt x="0" y="1263739"/>
                </a:lnTo>
                <a:close/>
              </a:path>
              <a:path w="57150" h="2303145">
                <a:moveTo>
                  <a:pt x="0" y="1376072"/>
                </a:moveTo>
                <a:lnTo>
                  <a:pt x="2254" y="1365168"/>
                </a:lnTo>
                <a:lnTo>
                  <a:pt x="8393" y="1356238"/>
                </a:lnTo>
                <a:lnTo>
                  <a:pt x="17479" y="1350204"/>
                </a:lnTo>
                <a:lnTo>
                  <a:pt x="28575" y="1347989"/>
                </a:lnTo>
                <a:lnTo>
                  <a:pt x="39670" y="1350204"/>
                </a:lnTo>
                <a:lnTo>
                  <a:pt x="48756" y="1356238"/>
                </a:lnTo>
                <a:lnTo>
                  <a:pt x="54895" y="1365168"/>
                </a:lnTo>
                <a:lnTo>
                  <a:pt x="57150" y="1376072"/>
                </a:lnTo>
                <a:lnTo>
                  <a:pt x="54895" y="1386976"/>
                </a:lnTo>
                <a:lnTo>
                  <a:pt x="48756" y="1395905"/>
                </a:lnTo>
                <a:lnTo>
                  <a:pt x="39670" y="1401939"/>
                </a:lnTo>
                <a:lnTo>
                  <a:pt x="28575" y="1404155"/>
                </a:lnTo>
                <a:lnTo>
                  <a:pt x="17479" y="1401939"/>
                </a:lnTo>
                <a:lnTo>
                  <a:pt x="8393" y="1395905"/>
                </a:lnTo>
                <a:lnTo>
                  <a:pt x="2254" y="1386976"/>
                </a:lnTo>
                <a:lnTo>
                  <a:pt x="0" y="1376072"/>
                </a:lnTo>
                <a:close/>
              </a:path>
              <a:path w="57150" h="2303145">
                <a:moveTo>
                  <a:pt x="0" y="1488404"/>
                </a:moveTo>
                <a:lnTo>
                  <a:pt x="2254" y="1477500"/>
                </a:lnTo>
                <a:lnTo>
                  <a:pt x="8393" y="1468570"/>
                </a:lnTo>
                <a:lnTo>
                  <a:pt x="17479" y="1462537"/>
                </a:lnTo>
                <a:lnTo>
                  <a:pt x="28575" y="1460321"/>
                </a:lnTo>
                <a:lnTo>
                  <a:pt x="39670" y="1462537"/>
                </a:lnTo>
                <a:lnTo>
                  <a:pt x="48756" y="1468570"/>
                </a:lnTo>
                <a:lnTo>
                  <a:pt x="54895" y="1477500"/>
                </a:lnTo>
                <a:lnTo>
                  <a:pt x="57150" y="1488404"/>
                </a:lnTo>
                <a:lnTo>
                  <a:pt x="54895" y="1499308"/>
                </a:lnTo>
                <a:lnTo>
                  <a:pt x="48756" y="1508238"/>
                </a:lnTo>
                <a:lnTo>
                  <a:pt x="39670" y="1514271"/>
                </a:lnTo>
                <a:lnTo>
                  <a:pt x="28575" y="1516487"/>
                </a:lnTo>
                <a:lnTo>
                  <a:pt x="17479" y="1514271"/>
                </a:lnTo>
                <a:lnTo>
                  <a:pt x="8393" y="1508238"/>
                </a:lnTo>
                <a:lnTo>
                  <a:pt x="2254" y="1499308"/>
                </a:lnTo>
                <a:lnTo>
                  <a:pt x="0" y="1488404"/>
                </a:lnTo>
                <a:close/>
              </a:path>
              <a:path w="57150" h="2303145">
                <a:moveTo>
                  <a:pt x="0" y="1600737"/>
                </a:moveTo>
                <a:lnTo>
                  <a:pt x="2254" y="1589832"/>
                </a:lnTo>
                <a:lnTo>
                  <a:pt x="8393" y="1580903"/>
                </a:lnTo>
                <a:lnTo>
                  <a:pt x="17479" y="1574869"/>
                </a:lnTo>
                <a:lnTo>
                  <a:pt x="28575" y="1572653"/>
                </a:lnTo>
                <a:lnTo>
                  <a:pt x="39670" y="1574869"/>
                </a:lnTo>
                <a:lnTo>
                  <a:pt x="48756" y="1580903"/>
                </a:lnTo>
                <a:lnTo>
                  <a:pt x="54895" y="1589832"/>
                </a:lnTo>
                <a:lnTo>
                  <a:pt x="57150" y="1600737"/>
                </a:lnTo>
                <a:lnTo>
                  <a:pt x="54895" y="1611641"/>
                </a:lnTo>
                <a:lnTo>
                  <a:pt x="48756" y="1620570"/>
                </a:lnTo>
                <a:lnTo>
                  <a:pt x="39670" y="1626604"/>
                </a:lnTo>
                <a:lnTo>
                  <a:pt x="28575" y="1628820"/>
                </a:lnTo>
                <a:lnTo>
                  <a:pt x="17479" y="1626604"/>
                </a:lnTo>
                <a:lnTo>
                  <a:pt x="8393" y="1620570"/>
                </a:lnTo>
                <a:lnTo>
                  <a:pt x="2254" y="1611641"/>
                </a:lnTo>
                <a:lnTo>
                  <a:pt x="0" y="1600737"/>
                </a:lnTo>
                <a:close/>
              </a:path>
              <a:path w="57150" h="2303145">
                <a:moveTo>
                  <a:pt x="0" y="1713069"/>
                </a:moveTo>
                <a:lnTo>
                  <a:pt x="2254" y="1702165"/>
                </a:lnTo>
                <a:lnTo>
                  <a:pt x="8393" y="1693235"/>
                </a:lnTo>
                <a:lnTo>
                  <a:pt x="17479" y="1687202"/>
                </a:lnTo>
                <a:lnTo>
                  <a:pt x="28575" y="1684986"/>
                </a:lnTo>
                <a:lnTo>
                  <a:pt x="39670" y="1687202"/>
                </a:lnTo>
                <a:lnTo>
                  <a:pt x="48756" y="1693235"/>
                </a:lnTo>
                <a:lnTo>
                  <a:pt x="54895" y="1702165"/>
                </a:lnTo>
                <a:lnTo>
                  <a:pt x="57150" y="1713069"/>
                </a:lnTo>
                <a:lnTo>
                  <a:pt x="54895" y="1723973"/>
                </a:lnTo>
                <a:lnTo>
                  <a:pt x="48756" y="1732903"/>
                </a:lnTo>
                <a:lnTo>
                  <a:pt x="39670" y="1738936"/>
                </a:lnTo>
                <a:lnTo>
                  <a:pt x="28575" y="1741152"/>
                </a:lnTo>
                <a:lnTo>
                  <a:pt x="17479" y="1738936"/>
                </a:lnTo>
                <a:lnTo>
                  <a:pt x="8393" y="1732903"/>
                </a:lnTo>
                <a:lnTo>
                  <a:pt x="2254" y="1723973"/>
                </a:lnTo>
                <a:lnTo>
                  <a:pt x="0" y="1713069"/>
                </a:lnTo>
                <a:close/>
              </a:path>
              <a:path w="57150" h="2303145">
                <a:moveTo>
                  <a:pt x="0" y="1825401"/>
                </a:moveTo>
                <a:lnTo>
                  <a:pt x="2254" y="1814497"/>
                </a:lnTo>
                <a:lnTo>
                  <a:pt x="8393" y="1805568"/>
                </a:lnTo>
                <a:lnTo>
                  <a:pt x="17479" y="1799534"/>
                </a:lnTo>
                <a:lnTo>
                  <a:pt x="28575" y="1797318"/>
                </a:lnTo>
                <a:lnTo>
                  <a:pt x="39670" y="1799534"/>
                </a:lnTo>
                <a:lnTo>
                  <a:pt x="48756" y="1805568"/>
                </a:lnTo>
                <a:lnTo>
                  <a:pt x="54895" y="1814497"/>
                </a:lnTo>
                <a:lnTo>
                  <a:pt x="57150" y="1825401"/>
                </a:lnTo>
                <a:lnTo>
                  <a:pt x="54895" y="1836306"/>
                </a:lnTo>
                <a:lnTo>
                  <a:pt x="48756" y="1845235"/>
                </a:lnTo>
                <a:lnTo>
                  <a:pt x="39670" y="1851269"/>
                </a:lnTo>
                <a:lnTo>
                  <a:pt x="28575" y="1853484"/>
                </a:lnTo>
                <a:lnTo>
                  <a:pt x="17479" y="1851269"/>
                </a:lnTo>
                <a:lnTo>
                  <a:pt x="8393" y="1845235"/>
                </a:lnTo>
                <a:lnTo>
                  <a:pt x="2254" y="1836306"/>
                </a:lnTo>
                <a:lnTo>
                  <a:pt x="0" y="1825401"/>
                </a:lnTo>
                <a:close/>
              </a:path>
              <a:path w="57150" h="2303145">
                <a:moveTo>
                  <a:pt x="0" y="1937734"/>
                </a:moveTo>
                <a:lnTo>
                  <a:pt x="2254" y="1926830"/>
                </a:lnTo>
                <a:lnTo>
                  <a:pt x="8393" y="1917900"/>
                </a:lnTo>
                <a:lnTo>
                  <a:pt x="17479" y="1911867"/>
                </a:lnTo>
                <a:lnTo>
                  <a:pt x="28575" y="1909651"/>
                </a:lnTo>
                <a:lnTo>
                  <a:pt x="39670" y="1911867"/>
                </a:lnTo>
                <a:lnTo>
                  <a:pt x="48756" y="1917900"/>
                </a:lnTo>
                <a:lnTo>
                  <a:pt x="54895" y="1926830"/>
                </a:lnTo>
                <a:lnTo>
                  <a:pt x="57150" y="1937734"/>
                </a:lnTo>
                <a:lnTo>
                  <a:pt x="54895" y="1948638"/>
                </a:lnTo>
                <a:lnTo>
                  <a:pt x="48756" y="1957567"/>
                </a:lnTo>
                <a:lnTo>
                  <a:pt x="39670" y="1963601"/>
                </a:lnTo>
                <a:lnTo>
                  <a:pt x="28575" y="1965817"/>
                </a:lnTo>
                <a:lnTo>
                  <a:pt x="17479" y="1963601"/>
                </a:lnTo>
                <a:lnTo>
                  <a:pt x="8393" y="1957567"/>
                </a:lnTo>
                <a:lnTo>
                  <a:pt x="2254" y="1948638"/>
                </a:lnTo>
                <a:lnTo>
                  <a:pt x="0" y="1937734"/>
                </a:lnTo>
                <a:close/>
              </a:path>
              <a:path w="57150" h="2303145">
                <a:moveTo>
                  <a:pt x="0" y="2050066"/>
                </a:moveTo>
                <a:lnTo>
                  <a:pt x="2254" y="2039162"/>
                </a:lnTo>
                <a:lnTo>
                  <a:pt x="8393" y="2030232"/>
                </a:lnTo>
                <a:lnTo>
                  <a:pt x="17479" y="2024199"/>
                </a:lnTo>
                <a:lnTo>
                  <a:pt x="28575" y="2021983"/>
                </a:lnTo>
                <a:lnTo>
                  <a:pt x="39670" y="2024199"/>
                </a:lnTo>
                <a:lnTo>
                  <a:pt x="48756" y="2030232"/>
                </a:lnTo>
                <a:lnTo>
                  <a:pt x="54895" y="2039162"/>
                </a:lnTo>
                <a:lnTo>
                  <a:pt x="57150" y="2050066"/>
                </a:lnTo>
                <a:lnTo>
                  <a:pt x="54895" y="2060970"/>
                </a:lnTo>
                <a:lnTo>
                  <a:pt x="48756" y="2069900"/>
                </a:lnTo>
                <a:lnTo>
                  <a:pt x="39670" y="2075933"/>
                </a:lnTo>
                <a:lnTo>
                  <a:pt x="28575" y="2078149"/>
                </a:lnTo>
                <a:lnTo>
                  <a:pt x="17479" y="2075933"/>
                </a:lnTo>
                <a:lnTo>
                  <a:pt x="8393" y="2069900"/>
                </a:lnTo>
                <a:lnTo>
                  <a:pt x="2254" y="2060970"/>
                </a:lnTo>
                <a:lnTo>
                  <a:pt x="0" y="2050066"/>
                </a:lnTo>
                <a:close/>
              </a:path>
              <a:path w="57150" h="2303145">
                <a:moveTo>
                  <a:pt x="0" y="2162399"/>
                </a:moveTo>
                <a:lnTo>
                  <a:pt x="2254" y="2151494"/>
                </a:lnTo>
                <a:lnTo>
                  <a:pt x="8393" y="2142565"/>
                </a:lnTo>
                <a:lnTo>
                  <a:pt x="17479" y="2136531"/>
                </a:lnTo>
                <a:lnTo>
                  <a:pt x="28575" y="2134316"/>
                </a:lnTo>
                <a:lnTo>
                  <a:pt x="39670" y="2136531"/>
                </a:lnTo>
                <a:lnTo>
                  <a:pt x="48756" y="2142565"/>
                </a:lnTo>
                <a:lnTo>
                  <a:pt x="54895" y="2151494"/>
                </a:lnTo>
                <a:lnTo>
                  <a:pt x="57150" y="2162399"/>
                </a:lnTo>
                <a:lnTo>
                  <a:pt x="54895" y="2173303"/>
                </a:lnTo>
                <a:lnTo>
                  <a:pt x="48756" y="2182232"/>
                </a:lnTo>
                <a:lnTo>
                  <a:pt x="39670" y="2188266"/>
                </a:lnTo>
                <a:lnTo>
                  <a:pt x="28575" y="2190482"/>
                </a:lnTo>
                <a:lnTo>
                  <a:pt x="17479" y="2188266"/>
                </a:lnTo>
                <a:lnTo>
                  <a:pt x="8393" y="2182232"/>
                </a:lnTo>
                <a:lnTo>
                  <a:pt x="2254" y="2173303"/>
                </a:lnTo>
                <a:lnTo>
                  <a:pt x="0" y="2162399"/>
                </a:lnTo>
                <a:close/>
              </a:path>
              <a:path w="57150" h="2303145">
                <a:moveTo>
                  <a:pt x="0" y="2274731"/>
                </a:moveTo>
                <a:lnTo>
                  <a:pt x="2254" y="2263827"/>
                </a:lnTo>
                <a:lnTo>
                  <a:pt x="8393" y="2254897"/>
                </a:lnTo>
                <a:lnTo>
                  <a:pt x="17479" y="2248864"/>
                </a:lnTo>
                <a:lnTo>
                  <a:pt x="28575" y="2246648"/>
                </a:lnTo>
                <a:lnTo>
                  <a:pt x="39670" y="2248864"/>
                </a:lnTo>
                <a:lnTo>
                  <a:pt x="48756" y="2254897"/>
                </a:lnTo>
                <a:lnTo>
                  <a:pt x="54895" y="2263827"/>
                </a:lnTo>
                <a:lnTo>
                  <a:pt x="57150" y="2274731"/>
                </a:lnTo>
                <a:lnTo>
                  <a:pt x="54895" y="2285635"/>
                </a:lnTo>
                <a:lnTo>
                  <a:pt x="48756" y="2294565"/>
                </a:lnTo>
                <a:lnTo>
                  <a:pt x="39670" y="2300598"/>
                </a:lnTo>
                <a:lnTo>
                  <a:pt x="28575" y="2302814"/>
                </a:lnTo>
                <a:lnTo>
                  <a:pt x="17479" y="2300598"/>
                </a:lnTo>
                <a:lnTo>
                  <a:pt x="8393" y="2294565"/>
                </a:lnTo>
                <a:lnTo>
                  <a:pt x="2254" y="2285635"/>
                </a:lnTo>
                <a:lnTo>
                  <a:pt x="0" y="2274731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827595" y="6824871"/>
            <a:ext cx="57150" cy="1629410"/>
          </a:xfrm>
          <a:custGeom>
            <a:avLst/>
            <a:gdLst/>
            <a:ahLst/>
            <a:cxnLst/>
            <a:rect l="l" t="t" r="r" b="b"/>
            <a:pathLst>
              <a:path w="57150" h="1629409">
                <a:moveTo>
                  <a:pt x="0" y="28083"/>
                </a:moveTo>
                <a:lnTo>
                  <a:pt x="2254" y="17178"/>
                </a:lnTo>
                <a:lnTo>
                  <a:pt x="8393" y="8249"/>
                </a:lnTo>
                <a:lnTo>
                  <a:pt x="17479" y="2215"/>
                </a:lnTo>
                <a:lnTo>
                  <a:pt x="28575" y="0"/>
                </a:lnTo>
                <a:lnTo>
                  <a:pt x="39670" y="2215"/>
                </a:lnTo>
                <a:lnTo>
                  <a:pt x="48756" y="8249"/>
                </a:lnTo>
                <a:lnTo>
                  <a:pt x="54895" y="17178"/>
                </a:lnTo>
                <a:lnTo>
                  <a:pt x="57150" y="28083"/>
                </a:lnTo>
                <a:lnTo>
                  <a:pt x="54895" y="38987"/>
                </a:lnTo>
                <a:lnTo>
                  <a:pt x="48756" y="47916"/>
                </a:lnTo>
                <a:lnTo>
                  <a:pt x="39670" y="53950"/>
                </a:lnTo>
                <a:lnTo>
                  <a:pt x="28575" y="56166"/>
                </a:lnTo>
                <a:lnTo>
                  <a:pt x="17479" y="53950"/>
                </a:lnTo>
                <a:lnTo>
                  <a:pt x="8393" y="47916"/>
                </a:lnTo>
                <a:lnTo>
                  <a:pt x="2254" y="38987"/>
                </a:lnTo>
                <a:lnTo>
                  <a:pt x="0" y="28083"/>
                </a:lnTo>
                <a:close/>
              </a:path>
              <a:path w="57150" h="1629409">
                <a:moveTo>
                  <a:pt x="0" y="140415"/>
                </a:moveTo>
                <a:lnTo>
                  <a:pt x="2254" y="129511"/>
                </a:lnTo>
                <a:lnTo>
                  <a:pt x="8393" y="120581"/>
                </a:lnTo>
                <a:lnTo>
                  <a:pt x="17479" y="114548"/>
                </a:lnTo>
                <a:lnTo>
                  <a:pt x="28575" y="112332"/>
                </a:lnTo>
                <a:lnTo>
                  <a:pt x="39670" y="114548"/>
                </a:lnTo>
                <a:lnTo>
                  <a:pt x="48756" y="120581"/>
                </a:lnTo>
                <a:lnTo>
                  <a:pt x="54895" y="129511"/>
                </a:lnTo>
                <a:lnTo>
                  <a:pt x="57150" y="140415"/>
                </a:lnTo>
                <a:lnTo>
                  <a:pt x="54895" y="151319"/>
                </a:lnTo>
                <a:lnTo>
                  <a:pt x="48756" y="160249"/>
                </a:lnTo>
                <a:lnTo>
                  <a:pt x="39670" y="166282"/>
                </a:lnTo>
                <a:lnTo>
                  <a:pt x="28575" y="168498"/>
                </a:lnTo>
                <a:lnTo>
                  <a:pt x="17479" y="166282"/>
                </a:lnTo>
                <a:lnTo>
                  <a:pt x="8393" y="160249"/>
                </a:lnTo>
                <a:lnTo>
                  <a:pt x="2254" y="151319"/>
                </a:lnTo>
                <a:lnTo>
                  <a:pt x="0" y="140415"/>
                </a:lnTo>
                <a:close/>
              </a:path>
              <a:path w="57150" h="1629409">
                <a:moveTo>
                  <a:pt x="0" y="252747"/>
                </a:moveTo>
                <a:lnTo>
                  <a:pt x="2254" y="241843"/>
                </a:lnTo>
                <a:lnTo>
                  <a:pt x="8393" y="232914"/>
                </a:lnTo>
                <a:lnTo>
                  <a:pt x="17479" y="226880"/>
                </a:lnTo>
                <a:lnTo>
                  <a:pt x="28575" y="224664"/>
                </a:lnTo>
                <a:lnTo>
                  <a:pt x="39670" y="226880"/>
                </a:lnTo>
                <a:lnTo>
                  <a:pt x="48756" y="232914"/>
                </a:lnTo>
                <a:lnTo>
                  <a:pt x="54895" y="241843"/>
                </a:lnTo>
                <a:lnTo>
                  <a:pt x="57150" y="252747"/>
                </a:lnTo>
                <a:lnTo>
                  <a:pt x="54895" y="263652"/>
                </a:lnTo>
                <a:lnTo>
                  <a:pt x="48756" y="272581"/>
                </a:lnTo>
                <a:lnTo>
                  <a:pt x="39670" y="278615"/>
                </a:lnTo>
                <a:lnTo>
                  <a:pt x="28575" y="280831"/>
                </a:lnTo>
                <a:lnTo>
                  <a:pt x="17479" y="278615"/>
                </a:lnTo>
                <a:lnTo>
                  <a:pt x="8393" y="272581"/>
                </a:lnTo>
                <a:lnTo>
                  <a:pt x="2254" y="263652"/>
                </a:lnTo>
                <a:lnTo>
                  <a:pt x="0" y="252747"/>
                </a:lnTo>
                <a:close/>
              </a:path>
              <a:path w="57150" h="1629409">
                <a:moveTo>
                  <a:pt x="0" y="365080"/>
                </a:moveTo>
                <a:lnTo>
                  <a:pt x="2254" y="354176"/>
                </a:lnTo>
                <a:lnTo>
                  <a:pt x="8393" y="345246"/>
                </a:lnTo>
                <a:lnTo>
                  <a:pt x="17479" y="339213"/>
                </a:lnTo>
                <a:lnTo>
                  <a:pt x="28575" y="336997"/>
                </a:lnTo>
                <a:lnTo>
                  <a:pt x="39670" y="339213"/>
                </a:lnTo>
                <a:lnTo>
                  <a:pt x="48756" y="345246"/>
                </a:lnTo>
                <a:lnTo>
                  <a:pt x="54895" y="354176"/>
                </a:lnTo>
                <a:lnTo>
                  <a:pt x="57150" y="365080"/>
                </a:lnTo>
                <a:lnTo>
                  <a:pt x="54895" y="375984"/>
                </a:lnTo>
                <a:lnTo>
                  <a:pt x="48756" y="384914"/>
                </a:lnTo>
                <a:lnTo>
                  <a:pt x="39670" y="390947"/>
                </a:lnTo>
                <a:lnTo>
                  <a:pt x="28575" y="393163"/>
                </a:lnTo>
                <a:lnTo>
                  <a:pt x="17479" y="390947"/>
                </a:lnTo>
                <a:lnTo>
                  <a:pt x="8393" y="384914"/>
                </a:lnTo>
                <a:lnTo>
                  <a:pt x="2254" y="375984"/>
                </a:lnTo>
                <a:lnTo>
                  <a:pt x="0" y="365080"/>
                </a:lnTo>
                <a:close/>
              </a:path>
              <a:path w="57150" h="1629409">
                <a:moveTo>
                  <a:pt x="0" y="477412"/>
                </a:moveTo>
                <a:lnTo>
                  <a:pt x="2254" y="466508"/>
                </a:lnTo>
                <a:lnTo>
                  <a:pt x="8393" y="457579"/>
                </a:lnTo>
                <a:lnTo>
                  <a:pt x="17479" y="451545"/>
                </a:lnTo>
                <a:lnTo>
                  <a:pt x="28575" y="449329"/>
                </a:lnTo>
                <a:lnTo>
                  <a:pt x="39670" y="451545"/>
                </a:lnTo>
                <a:lnTo>
                  <a:pt x="48756" y="457579"/>
                </a:lnTo>
                <a:lnTo>
                  <a:pt x="54895" y="466508"/>
                </a:lnTo>
                <a:lnTo>
                  <a:pt x="57150" y="477412"/>
                </a:lnTo>
                <a:lnTo>
                  <a:pt x="54895" y="488316"/>
                </a:lnTo>
                <a:lnTo>
                  <a:pt x="48756" y="497246"/>
                </a:lnTo>
                <a:lnTo>
                  <a:pt x="39670" y="503279"/>
                </a:lnTo>
                <a:lnTo>
                  <a:pt x="28575" y="505495"/>
                </a:lnTo>
                <a:lnTo>
                  <a:pt x="17479" y="503279"/>
                </a:lnTo>
                <a:lnTo>
                  <a:pt x="8393" y="497246"/>
                </a:lnTo>
                <a:lnTo>
                  <a:pt x="2254" y="488316"/>
                </a:lnTo>
                <a:lnTo>
                  <a:pt x="0" y="477412"/>
                </a:lnTo>
                <a:close/>
              </a:path>
              <a:path w="57150" h="1629409">
                <a:moveTo>
                  <a:pt x="0" y="589745"/>
                </a:moveTo>
                <a:lnTo>
                  <a:pt x="2254" y="578841"/>
                </a:lnTo>
                <a:lnTo>
                  <a:pt x="8393" y="569911"/>
                </a:lnTo>
                <a:lnTo>
                  <a:pt x="17479" y="563878"/>
                </a:lnTo>
                <a:lnTo>
                  <a:pt x="28575" y="561662"/>
                </a:lnTo>
                <a:lnTo>
                  <a:pt x="39670" y="563878"/>
                </a:lnTo>
                <a:lnTo>
                  <a:pt x="48756" y="569911"/>
                </a:lnTo>
                <a:lnTo>
                  <a:pt x="54895" y="578841"/>
                </a:lnTo>
                <a:lnTo>
                  <a:pt x="57150" y="589745"/>
                </a:lnTo>
                <a:lnTo>
                  <a:pt x="54895" y="600649"/>
                </a:lnTo>
                <a:lnTo>
                  <a:pt x="48756" y="609578"/>
                </a:lnTo>
                <a:lnTo>
                  <a:pt x="39670" y="615612"/>
                </a:lnTo>
                <a:lnTo>
                  <a:pt x="28575" y="617828"/>
                </a:lnTo>
                <a:lnTo>
                  <a:pt x="17479" y="615612"/>
                </a:lnTo>
                <a:lnTo>
                  <a:pt x="8393" y="609578"/>
                </a:lnTo>
                <a:lnTo>
                  <a:pt x="2254" y="600649"/>
                </a:lnTo>
                <a:lnTo>
                  <a:pt x="0" y="589745"/>
                </a:lnTo>
                <a:close/>
              </a:path>
              <a:path w="57150" h="1629409">
                <a:moveTo>
                  <a:pt x="0" y="702077"/>
                </a:moveTo>
                <a:lnTo>
                  <a:pt x="2254" y="691173"/>
                </a:lnTo>
                <a:lnTo>
                  <a:pt x="8393" y="682243"/>
                </a:lnTo>
                <a:lnTo>
                  <a:pt x="17479" y="676210"/>
                </a:lnTo>
                <a:lnTo>
                  <a:pt x="28575" y="673994"/>
                </a:lnTo>
                <a:lnTo>
                  <a:pt x="39670" y="676210"/>
                </a:lnTo>
                <a:lnTo>
                  <a:pt x="48756" y="682243"/>
                </a:lnTo>
                <a:lnTo>
                  <a:pt x="54895" y="691173"/>
                </a:lnTo>
                <a:lnTo>
                  <a:pt x="57150" y="702077"/>
                </a:lnTo>
                <a:lnTo>
                  <a:pt x="54895" y="712981"/>
                </a:lnTo>
                <a:lnTo>
                  <a:pt x="48756" y="721911"/>
                </a:lnTo>
                <a:lnTo>
                  <a:pt x="39670" y="727944"/>
                </a:lnTo>
                <a:lnTo>
                  <a:pt x="28575" y="730160"/>
                </a:lnTo>
                <a:lnTo>
                  <a:pt x="17479" y="727944"/>
                </a:lnTo>
                <a:lnTo>
                  <a:pt x="8393" y="721911"/>
                </a:lnTo>
                <a:lnTo>
                  <a:pt x="2254" y="712981"/>
                </a:lnTo>
                <a:lnTo>
                  <a:pt x="0" y="702077"/>
                </a:lnTo>
                <a:close/>
              </a:path>
              <a:path w="57150" h="1629409">
                <a:moveTo>
                  <a:pt x="0" y="814410"/>
                </a:moveTo>
                <a:lnTo>
                  <a:pt x="2254" y="803505"/>
                </a:lnTo>
                <a:lnTo>
                  <a:pt x="8393" y="794576"/>
                </a:lnTo>
                <a:lnTo>
                  <a:pt x="17479" y="788542"/>
                </a:lnTo>
                <a:lnTo>
                  <a:pt x="28575" y="786326"/>
                </a:lnTo>
                <a:lnTo>
                  <a:pt x="39670" y="788542"/>
                </a:lnTo>
                <a:lnTo>
                  <a:pt x="48756" y="794576"/>
                </a:lnTo>
                <a:lnTo>
                  <a:pt x="54895" y="803505"/>
                </a:lnTo>
                <a:lnTo>
                  <a:pt x="57150" y="814410"/>
                </a:lnTo>
                <a:lnTo>
                  <a:pt x="54895" y="825314"/>
                </a:lnTo>
                <a:lnTo>
                  <a:pt x="48756" y="834243"/>
                </a:lnTo>
                <a:lnTo>
                  <a:pt x="39670" y="840277"/>
                </a:lnTo>
                <a:lnTo>
                  <a:pt x="28575" y="842493"/>
                </a:lnTo>
                <a:lnTo>
                  <a:pt x="17479" y="840277"/>
                </a:lnTo>
                <a:lnTo>
                  <a:pt x="8393" y="834243"/>
                </a:lnTo>
                <a:lnTo>
                  <a:pt x="2254" y="825314"/>
                </a:lnTo>
                <a:lnTo>
                  <a:pt x="0" y="814410"/>
                </a:lnTo>
                <a:close/>
              </a:path>
              <a:path w="57150" h="1629409">
                <a:moveTo>
                  <a:pt x="0" y="926742"/>
                </a:moveTo>
                <a:lnTo>
                  <a:pt x="2254" y="915838"/>
                </a:lnTo>
                <a:lnTo>
                  <a:pt x="8393" y="906908"/>
                </a:lnTo>
                <a:lnTo>
                  <a:pt x="17479" y="900875"/>
                </a:lnTo>
                <a:lnTo>
                  <a:pt x="28575" y="898659"/>
                </a:lnTo>
                <a:lnTo>
                  <a:pt x="39670" y="900875"/>
                </a:lnTo>
                <a:lnTo>
                  <a:pt x="48756" y="906908"/>
                </a:lnTo>
                <a:lnTo>
                  <a:pt x="54895" y="915838"/>
                </a:lnTo>
                <a:lnTo>
                  <a:pt x="57150" y="926742"/>
                </a:lnTo>
                <a:lnTo>
                  <a:pt x="54895" y="937646"/>
                </a:lnTo>
                <a:lnTo>
                  <a:pt x="48756" y="946576"/>
                </a:lnTo>
                <a:lnTo>
                  <a:pt x="39670" y="952609"/>
                </a:lnTo>
                <a:lnTo>
                  <a:pt x="28575" y="954825"/>
                </a:lnTo>
                <a:lnTo>
                  <a:pt x="17479" y="952609"/>
                </a:lnTo>
                <a:lnTo>
                  <a:pt x="8393" y="946576"/>
                </a:lnTo>
                <a:lnTo>
                  <a:pt x="2254" y="937646"/>
                </a:lnTo>
                <a:lnTo>
                  <a:pt x="0" y="926742"/>
                </a:lnTo>
                <a:close/>
              </a:path>
              <a:path w="57150" h="1629409">
                <a:moveTo>
                  <a:pt x="0" y="1039074"/>
                </a:moveTo>
                <a:lnTo>
                  <a:pt x="2254" y="1028170"/>
                </a:lnTo>
                <a:lnTo>
                  <a:pt x="8393" y="1019241"/>
                </a:lnTo>
                <a:lnTo>
                  <a:pt x="17479" y="1013207"/>
                </a:lnTo>
                <a:lnTo>
                  <a:pt x="28575" y="1010991"/>
                </a:lnTo>
                <a:lnTo>
                  <a:pt x="39670" y="1013207"/>
                </a:lnTo>
                <a:lnTo>
                  <a:pt x="48756" y="1019241"/>
                </a:lnTo>
                <a:lnTo>
                  <a:pt x="54895" y="1028170"/>
                </a:lnTo>
                <a:lnTo>
                  <a:pt x="57150" y="1039074"/>
                </a:lnTo>
                <a:lnTo>
                  <a:pt x="54895" y="1049979"/>
                </a:lnTo>
                <a:lnTo>
                  <a:pt x="48756" y="1058908"/>
                </a:lnTo>
                <a:lnTo>
                  <a:pt x="39670" y="1064942"/>
                </a:lnTo>
                <a:lnTo>
                  <a:pt x="28575" y="1067158"/>
                </a:lnTo>
                <a:lnTo>
                  <a:pt x="17479" y="1064942"/>
                </a:lnTo>
                <a:lnTo>
                  <a:pt x="8393" y="1058908"/>
                </a:lnTo>
                <a:lnTo>
                  <a:pt x="2254" y="1049979"/>
                </a:lnTo>
                <a:lnTo>
                  <a:pt x="0" y="1039074"/>
                </a:lnTo>
                <a:close/>
              </a:path>
              <a:path w="57150" h="1629409">
                <a:moveTo>
                  <a:pt x="0" y="1151407"/>
                </a:moveTo>
                <a:lnTo>
                  <a:pt x="2254" y="1140503"/>
                </a:lnTo>
                <a:lnTo>
                  <a:pt x="8393" y="1131573"/>
                </a:lnTo>
                <a:lnTo>
                  <a:pt x="17479" y="1125540"/>
                </a:lnTo>
                <a:lnTo>
                  <a:pt x="28575" y="1123324"/>
                </a:lnTo>
                <a:lnTo>
                  <a:pt x="39670" y="1125540"/>
                </a:lnTo>
                <a:lnTo>
                  <a:pt x="48756" y="1131573"/>
                </a:lnTo>
                <a:lnTo>
                  <a:pt x="54895" y="1140503"/>
                </a:lnTo>
                <a:lnTo>
                  <a:pt x="57150" y="1151407"/>
                </a:lnTo>
                <a:lnTo>
                  <a:pt x="54895" y="1162311"/>
                </a:lnTo>
                <a:lnTo>
                  <a:pt x="48756" y="1171241"/>
                </a:lnTo>
                <a:lnTo>
                  <a:pt x="39670" y="1177274"/>
                </a:lnTo>
                <a:lnTo>
                  <a:pt x="28575" y="1179490"/>
                </a:lnTo>
                <a:lnTo>
                  <a:pt x="17479" y="1177274"/>
                </a:lnTo>
                <a:lnTo>
                  <a:pt x="8393" y="1171241"/>
                </a:lnTo>
                <a:lnTo>
                  <a:pt x="2254" y="1162311"/>
                </a:lnTo>
                <a:lnTo>
                  <a:pt x="0" y="1151407"/>
                </a:lnTo>
                <a:close/>
              </a:path>
              <a:path w="57150" h="1629409">
                <a:moveTo>
                  <a:pt x="0" y="1263739"/>
                </a:moveTo>
                <a:lnTo>
                  <a:pt x="2254" y="1252835"/>
                </a:lnTo>
                <a:lnTo>
                  <a:pt x="8393" y="1243906"/>
                </a:lnTo>
                <a:lnTo>
                  <a:pt x="17479" y="1237872"/>
                </a:lnTo>
                <a:lnTo>
                  <a:pt x="28575" y="1235656"/>
                </a:lnTo>
                <a:lnTo>
                  <a:pt x="39670" y="1237872"/>
                </a:lnTo>
                <a:lnTo>
                  <a:pt x="48756" y="1243906"/>
                </a:lnTo>
                <a:lnTo>
                  <a:pt x="54895" y="1252835"/>
                </a:lnTo>
                <a:lnTo>
                  <a:pt x="57150" y="1263739"/>
                </a:lnTo>
                <a:lnTo>
                  <a:pt x="54895" y="1274643"/>
                </a:lnTo>
                <a:lnTo>
                  <a:pt x="48756" y="1283573"/>
                </a:lnTo>
                <a:lnTo>
                  <a:pt x="39670" y="1289606"/>
                </a:lnTo>
                <a:lnTo>
                  <a:pt x="28575" y="1291822"/>
                </a:lnTo>
                <a:lnTo>
                  <a:pt x="17479" y="1289606"/>
                </a:lnTo>
                <a:lnTo>
                  <a:pt x="8393" y="1283573"/>
                </a:lnTo>
                <a:lnTo>
                  <a:pt x="2254" y="1274643"/>
                </a:lnTo>
                <a:lnTo>
                  <a:pt x="0" y="1263739"/>
                </a:lnTo>
                <a:close/>
              </a:path>
              <a:path w="57150" h="1629409">
                <a:moveTo>
                  <a:pt x="0" y="1376072"/>
                </a:moveTo>
                <a:lnTo>
                  <a:pt x="2254" y="1365168"/>
                </a:lnTo>
                <a:lnTo>
                  <a:pt x="8393" y="1356238"/>
                </a:lnTo>
                <a:lnTo>
                  <a:pt x="17479" y="1350204"/>
                </a:lnTo>
                <a:lnTo>
                  <a:pt x="28575" y="1347989"/>
                </a:lnTo>
                <a:lnTo>
                  <a:pt x="39670" y="1350204"/>
                </a:lnTo>
                <a:lnTo>
                  <a:pt x="48756" y="1356238"/>
                </a:lnTo>
                <a:lnTo>
                  <a:pt x="54895" y="1365168"/>
                </a:lnTo>
                <a:lnTo>
                  <a:pt x="57150" y="1376072"/>
                </a:lnTo>
                <a:lnTo>
                  <a:pt x="54895" y="1386976"/>
                </a:lnTo>
                <a:lnTo>
                  <a:pt x="48756" y="1395905"/>
                </a:lnTo>
                <a:lnTo>
                  <a:pt x="39670" y="1401939"/>
                </a:lnTo>
                <a:lnTo>
                  <a:pt x="28575" y="1404155"/>
                </a:lnTo>
                <a:lnTo>
                  <a:pt x="17479" y="1401939"/>
                </a:lnTo>
                <a:lnTo>
                  <a:pt x="8393" y="1395905"/>
                </a:lnTo>
                <a:lnTo>
                  <a:pt x="2254" y="1386976"/>
                </a:lnTo>
                <a:lnTo>
                  <a:pt x="0" y="1376072"/>
                </a:lnTo>
                <a:close/>
              </a:path>
              <a:path w="57150" h="1629409">
                <a:moveTo>
                  <a:pt x="0" y="1488404"/>
                </a:moveTo>
                <a:lnTo>
                  <a:pt x="2254" y="1477500"/>
                </a:lnTo>
                <a:lnTo>
                  <a:pt x="8393" y="1468570"/>
                </a:lnTo>
                <a:lnTo>
                  <a:pt x="17479" y="1462537"/>
                </a:lnTo>
                <a:lnTo>
                  <a:pt x="28575" y="1460321"/>
                </a:lnTo>
                <a:lnTo>
                  <a:pt x="39670" y="1462537"/>
                </a:lnTo>
                <a:lnTo>
                  <a:pt x="48756" y="1468570"/>
                </a:lnTo>
                <a:lnTo>
                  <a:pt x="54895" y="1477500"/>
                </a:lnTo>
                <a:lnTo>
                  <a:pt x="57150" y="1488404"/>
                </a:lnTo>
                <a:lnTo>
                  <a:pt x="54895" y="1499308"/>
                </a:lnTo>
                <a:lnTo>
                  <a:pt x="48756" y="1508238"/>
                </a:lnTo>
                <a:lnTo>
                  <a:pt x="39670" y="1514271"/>
                </a:lnTo>
                <a:lnTo>
                  <a:pt x="28575" y="1516487"/>
                </a:lnTo>
                <a:lnTo>
                  <a:pt x="17479" y="1514271"/>
                </a:lnTo>
                <a:lnTo>
                  <a:pt x="8393" y="1508238"/>
                </a:lnTo>
                <a:lnTo>
                  <a:pt x="2254" y="1499308"/>
                </a:lnTo>
                <a:lnTo>
                  <a:pt x="0" y="1488404"/>
                </a:lnTo>
                <a:close/>
              </a:path>
              <a:path w="57150" h="1629409">
                <a:moveTo>
                  <a:pt x="0" y="1600737"/>
                </a:moveTo>
                <a:lnTo>
                  <a:pt x="2254" y="1589832"/>
                </a:lnTo>
                <a:lnTo>
                  <a:pt x="8393" y="1580903"/>
                </a:lnTo>
                <a:lnTo>
                  <a:pt x="17479" y="1574869"/>
                </a:lnTo>
                <a:lnTo>
                  <a:pt x="28575" y="1572653"/>
                </a:lnTo>
                <a:lnTo>
                  <a:pt x="39670" y="1574869"/>
                </a:lnTo>
                <a:lnTo>
                  <a:pt x="48756" y="1580903"/>
                </a:lnTo>
                <a:lnTo>
                  <a:pt x="54895" y="1589832"/>
                </a:lnTo>
                <a:lnTo>
                  <a:pt x="57150" y="1600737"/>
                </a:lnTo>
                <a:lnTo>
                  <a:pt x="54895" y="1611641"/>
                </a:lnTo>
                <a:lnTo>
                  <a:pt x="48756" y="1620570"/>
                </a:lnTo>
                <a:lnTo>
                  <a:pt x="39670" y="1626604"/>
                </a:lnTo>
                <a:lnTo>
                  <a:pt x="28575" y="1628820"/>
                </a:lnTo>
                <a:lnTo>
                  <a:pt x="17479" y="1626604"/>
                </a:lnTo>
                <a:lnTo>
                  <a:pt x="8393" y="1620570"/>
                </a:lnTo>
                <a:lnTo>
                  <a:pt x="2254" y="1611641"/>
                </a:lnTo>
                <a:lnTo>
                  <a:pt x="0" y="1600737"/>
                </a:lnTo>
                <a:close/>
              </a:path>
            </a:pathLst>
          </a:custGeom>
          <a:solidFill>
            <a:srgbClr val="20202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100" y="3801977"/>
            <a:ext cx="18288000" cy="6271260"/>
            <a:chOff x="0" y="4015995"/>
            <a:chExt cx="18288000" cy="6271260"/>
          </a:xfrm>
          <a:solidFill>
            <a:srgbClr val="FFC000"/>
          </a:solidFill>
        </p:grpSpPr>
        <p:sp>
          <p:nvSpPr>
            <p:cNvPr id="3" name="object 3"/>
            <p:cNvSpPr/>
            <p:nvPr/>
          </p:nvSpPr>
          <p:spPr>
            <a:xfrm>
              <a:off x="0" y="4015995"/>
              <a:ext cx="18288000" cy="6271260"/>
            </a:xfrm>
            <a:custGeom>
              <a:avLst/>
              <a:gdLst/>
              <a:ahLst/>
              <a:cxnLst/>
              <a:rect l="l" t="t" r="r" b="b"/>
              <a:pathLst>
                <a:path w="18288000" h="6271259">
                  <a:moveTo>
                    <a:pt x="0" y="6271003"/>
                  </a:moveTo>
                  <a:lnTo>
                    <a:pt x="0" y="0"/>
                  </a:lnTo>
                  <a:lnTo>
                    <a:pt x="18287999" y="0"/>
                  </a:lnTo>
                  <a:lnTo>
                    <a:pt x="18287999" y="6271003"/>
                  </a:lnTo>
                  <a:lnTo>
                    <a:pt x="0" y="6271003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6194145" y="5220779"/>
              <a:ext cx="5895975" cy="3885565"/>
            </a:xfrm>
            <a:custGeom>
              <a:avLst/>
              <a:gdLst/>
              <a:ahLst/>
              <a:cxnLst/>
              <a:rect l="l" t="t" r="r" b="b"/>
              <a:pathLst>
                <a:path w="5895975" h="3885565">
                  <a:moveTo>
                    <a:pt x="57150" y="3857117"/>
                  </a:moveTo>
                  <a:lnTo>
                    <a:pt x="54889" y="3846195"/>
                  </a:lnTo>
                  <a:lnTo>
                    <a:pt x="48755" y="3837267"/>
                  </a:lnTo>
                  <a:lnTo>
                    <a:pt x="39674" y="3831221"/>
                  </a:lnTo>
                  <a:lnTo>
                    <a:pt x="28575" y="3828999"/>
                  </a:lnTo>
                  <a:lnTo>
                    <a:pt x="17475" y="3831221"/>
                  </a:lnTo>
                  <a:lnTo>
                    <a:pt x="8394" y="3837267"/>
                  </a:lnTo>
                  <a:lnTo>
                    <a:pt x="2260" y="3846195"/>
                  </a:lnTo>
                  <a:lnTo>
                    <a:pt x="0" y="3857117"/>
                  </a:lnTo>
                  <a:lnTo>
                    <a:pt x="2260" y="3868026"/>
                  </a:lnTo>
                  <a:lnTo>
                    <a:pt x="8394" y="3876967"/>
                  </a:lnTo>
                  <a:lnTo>
                    <a:pt x="17475" y="3882999"/>
                  </a:lnTo>
                  <a:lnTo>
                    <a:pt x="28575" y="3885222"/>
                  </a:lnTo>
                  <a:lnTo>
                    <a:pt x="39674" y="3882999"/>
                  </a:lnTo>
                  <a:lnTo>
                    <a:pt x="48755" y="3876967"/>
                  </a:lnTo>
                  <a:lnTo>
                    <a:pt x="54889" y="3868026"/>
                  </a:lnTo>
                  <a:lnTo>
                    <a:pt x="57150" y="3857117"/>
                  </a:lnTo>
                  <a:close/>
                </a:path>
                <a:path w="5895975" h="3885565">
                  <a:moveTo>
                    <a:pt x="57150" y="3744671"/>
                  </a:moveTo>
                  <a:lnTo>
                    <a:pt x="54889" y="3733762"/>
                  </a:lnTo>
                  <a:lnTo>
                    <a:pt x="48755" y="3724821"/>
                  </a:lnTo>
                  <a:lnTo>
                    <a:pt x="39674" y="3718776"/>
                  </a:lnTo>
                  <a:lnTo>
                    <a:pt x="28575" y="3716566"/>
                  </a:lnTo>
                  <a:lnTo>
                    <a:pt x="17475" y="3718776"/>
                  </a:lnTo>
                  <a:lnTo>
                    <a:pt x="8394" y="3724821"/>
                  </a:lnTo>
                  <a:lnTo>
                    <a:pt x="2260" y="3733762"/>
                  </a:lnTo>
                  <a:lnTo>
                    <a:pt x="0" y="3744671"/>
                  </a:lnTo>
                  <a:lnTo>
                    <a:pt x="2260" y="3755593"/>
                  </a:lnTo>
                  <a:lnTo>
                    <a:pt x="8394" y="3764521"/>
                  </a:lnTo>
                  <a:lnTo>
                    <a:pt x="17475" y="3770566"/>
                  </a:lnTo>
                  <a:lnTo>
                    <a:pt x="28575" y="3772789"/>
                  </a:lnTo>
                  <a:lnTo>
                    <a:pt x="39674" y="3770566"/>
                  </a:lnTo>
                  <a:lnTo>
                    <a:pt x="48755" y="3764521"/>
                  </a:lnTo>
                  <a:lnTo>
                    <a:pt x="54889" y="3755593"/>
                  </a:lnTo>
                  <a:lnTo>
                    <a:pt x="57150" y="3744671"/>
                  </a:lnTo>
                  <a:close/>
                </a:path>
                <a:path w="5895975" h="3885565">
                  <a:moveTo>
                    <a:pt x="57150" y="3632238"/>
                  </a:moveTo>
                  <a:lnTo>
                    <a:pt x="54889" y="3621316"/>
                  </a:lnTo>
                  <a:lnTo>
                    <a:pt x="48755" y="3612375"/>
                  </a:lnTo>
                  <a:lnTo>
                    <a:pt x="39674" y="3606342"/>
                  </a:lnTo>
                  <a:lnTo>
                    <a:pt x="28575" y="3604120"/>
                  </a:lnTo>
                  <a:lnTo>
                    <a:pt x="17475" y="3606342"/>
                  </a:lnTo>
                  <a:lnTo>
                    <a:pt x="8394" y="3612375"/>
                  </a:lnTo>
                  <a:lnTo>
                    <a:pt x="2260" y="3621316"/>
                  </a:lnTo>
                  <a:lnTo>
                    <a:pt x="0" y="3632238"/>
                  </a:lnTo>
                  <a:lnTo>
                    <a:pt x="2260" y="3643147"/>
                  </a:lnTo>
                  <a:lnTo>
                    <a:pt x="8394" y="3652088"/>
                  </a:lnTo>
                  <a:lnTo>
                    <a:pt x="17475" y="3658120"/>
                  </a:lnTo>
                  <a:lnTo>
                    <a:pt x="28575" y="3660343"/>
                  </a:lnTo>
                  <a:lnTo>
                    <a:pt x="39674" y="3658120"/>
                  </a:lnTo>
                  <a:lnTo>
                    <a:pt x="48755" y="3652088"/>
                  </a:lnTo>
                  <a:lnTo>
                    <a:pt x="54889" y="3643147"/>
                  </a:lnTo>
                  <a:lnTo>
                    <a:pt x="57150" y="3632238"/>
                  </a:lnTo>
                  <a:close/>
                </a:path>
                <a:path w="5895975" h="3885565">
                  <a:moveTo>
                    <a:pt x="57150" y="3519792"/>
                  </a:moveTo>
                  <a:lnTo>
                    <a:pt x="54889" y="3508883"/>
                  </a:lnTo>
                  <a:lnTo>
                    <a:pt x="48755" y="3499942"/>
                  </a:lnTo>
                  <a:lnTo>
                    <a:pt x="39674" y="3493897"/>
                  </a:lnTo>
                  <a:lnTo>
                    <a:pt x="28575" y="3491687"/>
                  </a:lnTo>
                  <a:lnTo>
                    <a:pt x="17475" y="3493897"/>
                  </a:lnTo>
                  <a:lnTo>
                    <a:pt x="8394" y="3499942"/>
                  </a:lnTo>
                  <a:lnTo>
                    <a:pt x="2260" y="3508883"/>
                  </a:lnTo>
                  <a:lnTo>
                    <a:pt x="0" y="3519792"/>
                  </a:lnTo>
                  <a:lnTo>
                    <a:pt x="2260" y="3530714"/>
                  </a:lnTo>
                  <a:lnTo>
                    <a:pt x="8394" y="3539642"/>
                  </a:lnTo>
                  <a:lnTo>
                    <a:pt x="17475" y="3545687"/>
                  </a:lnTo>
                  <a:lnTo>
                    <a:pt x="28575" y="3547910"/>
                  </a:lnTo>
                  <a:lnTo>
                    <a:pt x="39674" y="3545687"/>
                  </a:lnTo>
                  <a:lnTo>
                    <a:pt x="48755" y="3539642"/>
                  </a:lnTo>
                  <a:lnTo>
                    <a:pt x="54889" y="3530714"/>
                  </a:lnTo>
                  <a:lnTo>
                    <a:pt x="57150" y="3519792"/>
                  </a:lnTo>
                  <a:close/>
                </a:path>
                <a:path w="5895975" h="3885565">
                  <a:moveTo>
                    <a:pt x="57150" y="3407359"/>
                  </a:moveTo>
                  <a:lnTo>
                    <a:pt x="54889" y="3396437"/>
                  </a:lnTo>
                  <a:lnTo>
                    <a:pt x="48755" y="3387496"/>
                  </a:lnTo>
                  <a:lnTo>
                    <a:pt x="39674" y="3381464"/>
                  </a:lnTo>
                  <a:lnTo>
                    <a:pt x="28575" y="3379241"/>
                  </a:lnTo>
                  <a:lnTo>
                    <a:pt x="17475" y="3381464"/>
                  </a:lnTo>
                  <a:lnTo>
                    <a:pt x="8394" y="3387496"/>
                  </a:lnTo>
                  <a:lnTo>
                    <a:pt x="2260" y="3396437"/>
                  </a:lnTo>
                  <a:lnTo>
                    <a:pt x="0" y="3407359"/>
                  </a:lnTo>
                  <a:lnTo>
                    <a:pt x="2260" y="3418268"/>
                  </a:lnTo>
                  <a:lnTo>
                    <a:pt x="8394" y="3427209"/>
                  </a:lnTo>
                  <a:lnTo>
                    <a:pt x="17475" y="3433241"/>
                  </a:lnTo>
                  <a:lnTo>
                    <a:pt x="28575" y="3435464"/>
                  </a:lnTo>
                  <a:lnTo>
                    <a:pt x="39674" y="3433241"/>
                  </a:lnTo>
                  <a:lnTo>
                    <a:pt x="48755" y="3427209"/>
                  </a:lnTo>
                  <a:lnTo>
                    <a:pt x="54889" y="3418268"/>
                  </a:lnTo>
                  <a:lnTo>
                    <a:pt x="57150" y="3407359"/>
                  </a:lnTo>
                  <a:close/>
                </a:path>
                <a:path w="5895975" h="3885565">
                  <a:moveTo>
                    <a:pt x="57150" y="3294913"/>
                  </a:moveTo>
                  <a:lnTo>
                    <a:pt x="54889" y="3284004"/>
                  </a:lnTo>
                  <a:lnTo>
                    <a:pt x="48755" y="3275063"/>
                  </a:lnTo>
                  <a:lnTo>
                    <a:pt x="39674" y="3269018"/>
                  </a:lnTo>
                  <a:lnTo>
                    <a:pt x="28575" y="3266808"/>
                  </a:lnTo>
                  <a:lnTo>
                    <a:pt x="17475" y="3269018"/>
                  </a:lnTo>
                  <a:lnTo>
                    <a:pt x="8394" y="3275063"/>
                  </a:lnTo>
                  <a:lnTo>
                    <a:pt x="2260" y="3284004"/>
                  </a:lnTo>
                  <a:lnTo>
                    <a:pt x="0" y="3294913"/>
                  </a:lnTo>
                  <a:lnTo>
                    <a:pt x="2260" y="3305835"/>
                  </a:lnTo>
                  <a:lnTo>
                    <a:pt x="8394" y="3314763"/>
                  </a:lnTo>
                  <a:lnTo>
                    <a:pt x="17475" y="3320808"/>
                  </a:lnTo>
                  <a:lnTo>
                    <a:pt x="28575" y="3323031"/>
                  </a:lnTo>
                  <a:lnTo>
                    <a:pt x="39674" y="3320808"/>
                  </a:lnTo>
                  <a:lnTo>
                    <a:pt x="48755" y="3314763"/>
                  </a:lnTo>
                  <a:lnTo>
                    <a:pt x="54889" y="3305835"/>
                  </a:lnTo>
                  <a:lnTo>
                    <a:pt x="57150" y="3294913"/>
                  </a:lnTo>
                  <a:close/>
                </a:path>
                <a:path w="5895975" h="3885565">
                  <a:moveTo>
                    <a:pt x="57150" y="3182480"/>
                  </a:moveTo>
                  <a:lnTo>
                    <a:pt x="54889" y="3171558"/>
                  </a:lnTo>
                  <a:lnTo>
                    <a:pt x="48755" y="3162617"/>
                  </a:lnTo>
                  <a:lnTo>
                    <a:pt x="39674" y="3156585"/>
                  </a:lnTo>
                  <a:lnTo>
                    <a:pt x="28575" y="3154362"/>
                  </a:lnTo>
                  <a:lnTo>
                    <a:pt x="17475" y="3156585"/>
                  </a:lnTo>
                  <a:lnTo>
                    <a:pt x="8394" y="3162617"/>
                  </a:lnTo>
                  <a:lnTo>
                    <a:pt x="2260" y="3171558"/>
                  </a:lnTo>
                  <a:lnTo>
                    <a:pt x="0" y="3182480"/>
                  </a:lnTo>
                  <a:lnTo>
                    <a:pt x="2260" y="3193389"/>
                  </a:lnTo>
                  <a:lnTo>
                    <a:pt x="8394" y="3202330"/>
                  </a:lnTo>
                  <a:lnTo>
                    <a:pt x="17475" y="3208363"/>
                  </a:lnTo>
                  <a:lnTo>
                    <a:pt x="28575" y="3210585"/>
                  </a:lnTo>
                  <a:lnTo>
                    <a:pt x="39674" y="3208363"/>
                  </a:lnTo>
                  <a:lnTo>
                    <a:pt x="48755" y="3202330"/>
                  </a:lnTo>
                  <a:lnTo>
                    <a:pt x="54889" y="3193389"/>
                  </a:lnTo>
                  <a:lnTo>
                    <a:pt x="57150" y="3182480"/>
                  </a:lnTo>
                  <a:close/>
                </a:path>
                <a:path w="5895975" h="3885565">
                  <a:moveTo>
                    <a:pt x="57150" y="3070034"/>
                  </a:moveTo>
                  <a:lnTo>
                    <a:pt x="54889" y="3059125"/>
                  </a:lnTo>
                  <a:lnTo>
                    <a:pt x="48755" y="3050184"/>
                  </a:lnTo>
                  <a:lnTo>
                    <a:pt x="39674" y="3044139"/>
                  </a:lnTo>
                  <a:lnTo>
                    <a:pt x="28575" y="3041929"/>
                  </a:lnTo>
                  <a:lnTo>
                    <a:pt x="17475" y="3044139"/>
                  </a:lnTo>
                  <a:lnTo>
                    <a:pt x="8394" y="3050184"/>
                  </a:lnTo>
                  <a:lnTo>
                    <a:pt x="2260" y="3059125"/>
                  </a:lnTo>
                  <a:lnTo>
                    <a:pt x="0" y="3070034"/>
                  </a:lnTo>
                  <a:lnTo>
                    <a:pt x="2260" y="3080956"/>
                  </a:lnTo>
                  <a:lnTo>
                    <a:pt x="8394" y="3089884"/>
                  </a:lnTo>
                  <a:lnTo>
                    <a:pt x="17475" y="3095929"/>
                  </a:lnTo>
                  <a:lnTo>
                    <a:pt x="28575" y="3098139"/>
                  </a:lnTo>
                  <a:lnTo>
                    <a:pt x="39674" y="3095929"/>
                  </a:lnTo>
                  <a:lnTo>
                    <a:pt x="48755" y="3089884"/>
                  </a:lnTo>
                  <a:lnTo>
                    <a:pt x="54889" y="3080956"/>
                  </a:lnTo>
                  <a:lnTo>
                    <a:pt x="57150" y="3070034"/>
                  </a:lnTo>
                  <a:close/>
                </a:path>
                <a:path w="5895975" h="3885565">
                  <a:moveTo>
                    <a:pt x="57150" y="2957601"/>
                  </a:moveTo>
                  <a:lnTo>
                    <a:pt x="54889" y="2946679"/>
                  </a:lnTo>
                  <a:lnTo>
                    <a:pt x="48755" y="2937738"/>
                  </a:lnTo>
                  <a:lnTo>
                    <a:pt x="39674" y="2931706"/>
                  </a:lnTo>
                  <a:lnTo>
                    <a:pt x="28575" y="2929483"/>
                  </a:lnTo>
                  <a:lnTo>
                    <a:pt x="17475" y="2931706"/>
                  </a:lnTo>
                  <a:lnTo>
                    <a:pt x="8394" y="2937738"/>
                  </a:lnTo>
                  <a:lnTo>
                    <a:pt x="2260" y="2946679"/>
                  </a:lnTo>
                  <a:lnTo>
                    <a:pt x="0" y="2957601"/>
                  </a:lnTo>
                  <a:lnTo>
                    <a:pt x="2260" y="2968510"/>
                  </a:lnTo>
                  <a:lnTo>
                    <a:pt x="8394" y="2977451"/>
                  </a:lnTo>
                  <a:lnTo>
                    <a:pt x="17475" y="2983484"/>
                  </a:lnTo>
                  <a:lnTo>
                    <a:pt x="28575" y="2985706"/>
                  </a:lnTo>
                  <a:lnTo>
                    <a:pt x="39674" y="2983484"/>
                  </a:lnTo>
                  <a:lnTo>
                    <a:pt x="48755" y="2977451"/>
                  </a:lnTo>
                  <a:lnTo>
                    <a:pt x="54889" y="2968510"/>
                  </a:lnTo>
                  <a:lnTo>
                    <a:pt x="57150" y="2957601"/>
                  </a:lnTo>
                  <a:close/>
                </a:path>
                <a:path w="5895975" h="3885565">
                  <a:moveTo>
                    <a:pt x="57150" y="2845155"/>
                  </a:moveTo>
                  <a:lnTo>
                    <a:pt x="54889" y="2834246"/>
                  </a:lnTo>
                  <a:lnTo>
                    <a:pt x="48755" y="2825305"/>
                  </a:lnTo>
                  <a:lnTo>
                    <a:pt x="39674" y="2819260"/>
                  </a:lnTo>
                  <a:lnTo>
                    <a:pt x="28575" y="2817050"/>
                  </a:lnTo>
                  <a:lnTo>
                    <a:pt x="17475" y="2819260"/>
                  </a:lnTo>
                  <a:lnTo>
                    <a:pt x="8394" y="2825305"/>
                  </a:lnTo>
                  <a:lnTo>
                    <a:pt x="2260" y="2834246"/>
                  </a:lnTo>
                  <a:lnTo>
                    <a:pt x="0" y="2845155"/>
                  </a:lnTo>
                  <a:lnTo>
                    <a:pt x="2260" y="2856065"/>
                  </a:lnTo>
                  <a:lnTo>
                    <a:pt x="8394" y="2865005"/>
                  </a:lnTo>
                  <a:lnTo>
                    <a:pt x="17475" y="2871051"/>
                  </a:lnTo>
                  <a:lnTo>
                    <a:pt x="28575" y="2873260"/>
                  </a:lnTo>
                  <a:lnTo>
                    <a:pt x="39674" y="2871051"/>
                  </a:lnTo>
                  <a:lnTo>
                    <a:pt x="48755" y="2865005"/>
                  </a:lnTo>
                  <a:lnTo>
                    <a:pt x="54889" y="2856065"/>
                  </a:lnTo>
                  <a:lnTo>
                    <a:pt x="57150" y="2845155"/>
                  </a:lnTo>
                  <a:close/>
                </a:path>
                <a:path w="5895975" h="3885565">
                  <a:moveTo>
                    <a:pt x="57150" y="2732722"/>
                  </a:moveTo>
                  <a:lnTo>
                    <a:pt x="54889" y="2721800"/>
                  </a:lnTo>
                  <a:lnTo>
                    <a:pt x="48755" y="2712859"/>
                  </a:lnTo>
                  <a:lnTo>
                    <a:pt x="39674" y="2706827"/>
                  </a:lnTo>
                  <a:lnTo>
                    <a:pt x="28575" y="2704604"/>
                  </a:lnTo>
                  <a:lnTo>
                    <a:pt x="17475" y="2706827"/>
                  </a:lnTo>
                  <a:lnTo>
                    <a:pt x="8394" y="2712859"/>
                  </a:lnTo>
                  <a:lnTo>
                    <a:pt x="2260" y="2721800"/>
                  </a:lnTo>
                  <a:lnTo>
                    <a:pt x="0" y="2732722"/>
                  </a:lnTo>
                  <a:lnTo>
                    <a:pt x="2260" y="2743631"/>
                  </a:lnTo>
                  <a:lnTo>
                    <a:pt x="8394" y="2752572"/>
                  </a:lnTo>
                  <a:lnTo>
                    <a:pt x="17475" y="2758605"/>
                  </a:lnTo>
                  <a:lnTo>
                    <a:pt x="28575" y="2760827"/>
                  </a:lnTo>
                  <a:lnTo>
                    <a:pt x="39674" y="2758605"/>
                  </a:lnTo>
                  <a:lnTo>
                    <a:pt x="48755" y="2752572"/>
                  </a:lnTo>
                  <a:lnTo>
                    <a:pt x="54889" y="2743631"/>
                  </a:lnTo>
                  <a:lnTo>
                    <a:pt x="57150" y="2732722"/>
                  </a:lnTo>
                  <a:close/>
                </a:path>
                <a:path w="5895975" h="3885565">
                  <a:moveTo>
                    <a:pt x="57150" y="2620276"/>
                  </a:moveTo>
                  <a:lnTo>
                    <a:pt x="54889" y="2609367"/>
                  </a:lnTo>
                  <a:lnTo>
                    <a:pt x="48755" y="2600426"/>
                  </a:lnTo>
                  <a:lnTo>
                    <a:pt x="39674" y="2594381"/>
                  </a:lnTo>
                  <a:lnTo>
                    <a:pt x="28575" y="2592171"/>
                  </a:lnTo>
                  <a:lnTo>
                    <a:pt x="17475" y="2594381"/>
                  </a:lnTo>
                  <a:lnTo>
                    <a:pt x="8394" y="2600426"/>
                  </a:lnTo>
                  <a:lnTo>
                    <a:pt x="2260" y="2609367"/>
                  </a:lnTo>
                  <a:lnTo>
                    <a:pt x="0" y="2620276"/>
                  </a:lnTo>
                  <a:lnTo>
                    <a:pt x="2260" y="2631186"/>
                  </a:lnTo>
                  <a:lnTo>
                    <a:pt x="8394" y="2640126"/>
                  </a:lnTo>
                  <a:lnTo>
                    <a:pt x="17475" y="2646172"/>
                  </a:lnTo>
                  <a:lnTo>
                    <a:pt x="28575" y="2648381"/>
                  </a:lnTo>
                  <a:lnTo>
                    <a:pt x="39674" y="2646172"/>
                  </a:lnTo>
                  <a:lnTo>
                    <a:pt x="48755" y="2640126"/>
                  </a:lnTo>
                  <a:lnTo>
                    <a:pt x="54889" y="2631186"/>
                  </a:lnTo>
                  <a:lnTo>
                    <a:pt x="57150" y="2620276"/>
                  </a:lnTo>
                  <a:close/>
                </a:path>
                <a:path w="5895975" h="3885565">
                  <a:moveTo>
                    <a:pt x="57150" y="2507843"/>
                  </a:moveTo>
                  <a:lnTo>
                    <a:pt x="54889" y="2496921"/>
                  </a:lnTo>
                  <a:lnTo>
                    <a:pt x="48755" y="2487980"/>
                  </a:lnTo>
                  <a:lnTo>
                    <a:pt x="39674" y="2481948"/>
                  </a:lnTo>
                  <a:lnTo>
                    <a:pt x="28575" y="2479725"/>
                  </a:lnTo>
                  <a:lnTo>
                    <a:pt x="17475" y="2481948"/>
                  </a:lnTo>
                  <a:lnTo>
                    <a:pt x="8394" y="2487980"/>
                  </a:lnTo>
                  <a:lnTo>
                    <a:pt x="2260" y="2496921"/>
                  </a:lnTo>
                  <a:lnTo>
                    <a:pt x="0" y="2507843"/>
                  </a:lnTo>
                  <a:lnTo>
                    <a:pt x="2260" y="2518753"/>
                  </a:lnTo>
                  <a:lnTo>
                    <a:pt x="8394" y="2527693"/>
                  </a:lnTo>
                  <a:lnTo>
                    <a:pt x="17475" y="2533726"/>
                  </a:lnTo>
                  <a:lnTo>
                    <a:pt x="28575" y="2535948"/>
                  </a:lnTo>
                  <a:lnTo>
                    <a:pt x="39674" y="2533726"/>
                  </a:lnTo>
                  <a:lnTo>
                    <a:pt x="48755" y="2527693"/>
                  </a:lnTo>
                  <a:lnTo>
                    <a:pt x="54889" y="2518753"/>
                  </a:lnTo>
                  <a:lnTo>
                    <a:pt x="57150" y="2507843"/>
                  </a:lnTo>
                  <a:close/>
                </a:path>
                <a:path w="5895975" h="3885565">
                  <a:moveTo>
                    <a:pt x="57150" y="2395397"/>
                  </a:moveTo>
                  <a:lnTo>
                    <a:pt x="54889" y="2384488"/>
                  </a:lnTo>
                  <a:lnTo>
                    <a:pt x="48755" y="2375547"/>
                  </a:lnTo>
                  <a:lnTo>
                    <a:pt x="39674" y="2369502"/>
                  </a:lnTo>
                  <a:lnTo>
                    <a:pt x="28575" y="2367292"/>
                  </a:lnTo>
                  <a:lnTo>
                    <a:pt x="17475" y="2369502"/>
                  </a:lnTo>
                  <a:lnTo>
                    <a:pt x="8394" y="2375547"/>
                  </a:lnTo>
                  <a:lnTo>
                    <a:pt x="2260" y="2384488"/>
                  </a:lnTo>
                  <a:lnTo>
                    <a:pt x="0" y="2395397"/>
                  </a:lnTo>
                  <a:lnTo>
                    <a:pt x="2260" y="2406307"/>
                  </a:lnTo>
                  <a:lnTo>
                    <a:pt x="8394" y="2415248"/>
                  </a:lnTo>
                  <a:lnTo>
                    <a:pt x="17475" y="2421293"/>
                  </a:lnTo>
                  <a:lnTo>
                    <a:pt x="28575" y="2423503"/>
                  </a:lnTo>
                  <a:lnTo>
                    <a:pt x="39674" y="2421293"/>
                  </a:lnTo>
                  <a:lnTo>
                    <a:pt x="48755" y="2415248"/>
                  </a:lnTo>
                  <a:lnTo>
                    <a:pt x="54889" y="2406307"/>
                  </a:lnTo>
                  <a:lnTo>
                    <a:pt x="57150" y="2395397"/>
                  </a:lnTo>
                  <a:close/>
                </a:path>
                <a:path w="5895975" h="3885565">
                  <a:moveTo>
                    <a:pt x="57150" y="2276906"/>
                  </a:moveTo>
                  <a:lnTo>
                    <a:pt x="54889" y="2265997"/>
                  </a:lnTo>
                  <a:lnTo>
                    <a:pt x="48755" y="2257056"/>
                  </a:lnTo>
                  <a:lnTo>
                    <a:pt x="39674" y="2251011"/>
                  </a:lnTo>
                  <a:lnTo>
                    <a:pt x="28575" y="2248801"/>
                  </a:lnTo>
                  <a:lnTo>
                    <a:pt x="17475" y="2251011"/>
                  </a:lnTo>
                  <a:lnTo>
                    <a:pt x="8394" y="2257056"/>
                  </a:lnTo>
                  <a:lnTo>
                    <a:pt x="2260" y="2265997"/>
                  </a:lnTo>
                  <a:lnTo>
                    <a:pt x="0" y="2276906"/>
                  </a:lnTo>
                  <a:lnTo>
                    <a:pt x="2260" y="2287816"/>
                  </a:lnTo>
                  <a:lnTo>
                    <a:pt x="8394" y="2296757"/>
                  </a:lnTo>
                  <a:lnTo>
                    <a:pt x="17475" y="2302802"/>
                  </a:lnTo>
                  <a:lnTo>
                    <a:pt x="28575" y="2305012"/>
                  </a:lnTo>
                  <a:lnTo>
                    <a:pt x="39674" y="2302802"/>
                  </a:lnTo>
                  <a:lnTo>
                    <a:pt x="48755" y="2296757"/>
                  </a:lnTo>
                  <a:lnTo>
                    <a:pt x="54889" y="2287816"/>
                  </a:lnTo>
                  <a:lnTo>
                    <a:pt x="57150" y="2276906"/>
                  </a:lnTo>
                  <a:close/>
                </a:path>
                <a:path w="5895975" h="3885565">
                  <a:moveTo>
                    <a:pt x="57150" y="2164461"/>
                  </a:moveTo>
                  <a:lnTo>
                    <a:pt x="54889" y="2153551"/>
                  </a:lnTo>
                  <a:lnTo>
                    <a:pt x="48755" y="2144611"/>
                  </a:lnTo>
                  <a:lnTo>
                    <a:pt x="39674" y="2138578"/>
                  </a:lnTo>
                  <a:lnTo>
                    <a:pt x="28575" y="2136356"/>
                  </a:lnTo>
                  <a:lnTo>
                    <a:pt x="17475" y="2138578"/>
                  </a:lnTo>
                  <a:lnTo>
                    <a:pt x="8394" y="2144611"/>
                  </a:lnTo>
                  <a:lnTo>
                    <a:pt x="2260" y="2153551"/>
                  </a:lnTo>
                  <a:lnTo>
                    <a:pt x="0" y="2164461"/>
                  </a:lnTo>
                  <a:lnTo>
                    <a:pt x="2260" y="2175383"/>
                  </a:lnTo>
                  <a:lnTo>
                    <a:pt x="8394" y="2184323"/>
                  </a:lnTo>
                  <a:lnTo>
                    <a:pt x="17475" y="2190356"/>
                  </a:lnTo>
                  <a:lnTo>
                    <a:pt x="28575" y="2192578"/>
                  </a:lnTo>
                  <a:lnTo>
                    <a:pt x="39674" y="2190356"/>
                  </a:lnTo>
                  <a:lnTo>
                    <a:pt x="48755" y="2184323"/>
                  </a:lnTo>
                  <a:lnTo>
                    <a:pt x="54889" y="2175383"/>
                  </a:lnTo>
                  <a:lnTo>
                    <a:pt x="57150" y="2164461"/>
                  </a:lnTo>
                  <a:close/>
                </a:path>
                <a:path w="5895975" h="3885565">
                  <a:moveTo>
                    <a:pt x="57150" y="2052027"/>
                  </a:moveTo>
                  <a:lnTo>
                    <a:pt x="54889" y="2041118"/>
                  </a:lnTo>
                  <a:lnTo>
                    <a:pt x="48755" y="2032177"/>
                  </a:lnTo>
                  <a:lnTo>
                    <a:pt x="39674" y="2026132"/>
                  </a:lnTo>
                  <a:lnTo>
                    <a:pt x="28575" y="2023922"/>
                  </a:lnTo>
                  <a:lnTo>
                    <a:pt x="17475" y="2026132"/>
                  </a:lnTo>
                  <a:lnTo>
                    <a:pt x="8394" y="2032177"/>
                  </a:lnTo>
                  <a:lnTo>
                    <a:pt x="2260" y="2041118"/>
                  </a:lnTo>
                  <a:lnTo>
                    <a:pt x="0" y="2052027"/>
                  </a:lnTo>
                  <a:lnTo>
                    <a:pt x="2260" y="2062937"/>
                  </a:lnTo>
                  <a:lnTo>
                    <a:pt x="8394" y="2071878"/>
                  </a:lnTo>
                  <a:lnTo>
                    <a:pt x="17475" y="2077923"/>
                  </a:lnTo>
                  <a:lnTo>
                    <a:pt x="28575" y="2080133"/>
                  </a:lnTo>
                  <a:lnTo>
                    <a:pt x="39674" y="2077923"/>
                  </a:lnTo>
                  <a:lnTo>
                    <a:pt x="48755" y="2071878"/>
                  </a:lnTo>
                  <a:lnTo>
                    <a:pt x="54889" y="2062937"/>
                  </a:lnTo>
                  <a:lnTo>
                    <a:pt x="57150" y="2052027"/>
                  </a:lnTo>
                  <a:close/>
                </a:path>
                <a:path w="5895975" h="3885565">
                  <a:moveTo>
                    <a:pt x="57150" y="1939582"/>
                  </a:moveTo>
                  <a:lnTo>
                    <a:pt x="54889" y="1928672"/>
                  </a:lnTo>
                  <a:lnTo>
                    <a:pt x="48755" y="1919732"/>
                  </a:lnTo>
                  <a:lnTo>
                    <a:pt x="39674" y="1913699"/>
                  </a:lnTo>
                  <a:lnTo>
                    <a:pt x="28575" y="1911477"/>
                  </a:lnTo>
                  <a:lnTo>
                    <a:pt x="17475" y="1913699"/>
                  </a:lnTo>
                  <a:lnTo>
                    <a:pt x="8394" y="1919732"/>
                  </a:lnTo>
                  <a:lnTo>
                    <a:pt x="2260" y="1928672"/>
                  </a:lnTo>
                  <a:lnTo>
                    <a:pt x="0" y="1939582"/>
                  </a:lnTo>
                  <a:lnTo>
                    <a:pt x="2260" y="1950504"/>
                  </a:lnTo>
                  <a:lnTo>
                    <a:pt x="8394" y="1959444"/>
                  </a:lnTo>
                  <a:lnTo>
                    <a:pt x="17475" y="1965477"/>
                  </a:lnTo>
                  <a:lnTo>
                    <a:pt x="28575" y="1967699"/>
                  </a:lnTo>
                  <a:lnTo>
                    <a:pt x="39674" y="1965477"/>
                  </a:lnTo>
                  <a:lnTo>
                    <a:pt x="48755" y="1959444"/>
                  </a:lnTo>
                  <a:lnTo>
                    <a:pt x="54889" y="1950504"/>
                  </a:lnTo>
                  <a:lnTo>
                    <a:pt x="57150" y="1939582"/>
                  </a:lnTo>
                  <a:close/>
                </a:path>
                <a:path w="5895975" h="3885565">
                  <a:moveTo>
                    <a:pt x="57150" y="1827149"/>
                  </a:moveTo>
                  <a:lnTo>
                    <a:pt x="54889" y="1816239"/>
                  </a:lnTo>
                  <a:lnTo>
                    <a:pt x="48755" y="1807298"/>
                  </a:lnTo>
                  <a:lnTo>
                    <a:pt x="39674" y="1801253"/>
                  </a:lnTo>
                  <a:lnTo>
                    <a:pt x="28575" y="1799043"/>
                  </a:lnTo>
                  <a:lnTo>
                    <a:pt x="17475" y="1801253"/>
                  </a:lnTo>
                  <a:lnTo>
                    <a:pt x="8394" y="1807298"/>
                  </a:lnTo>
                  <a:lnTo>
                    <a:pt x="2260" y="1816239"/>
                  </a:lnTo>
                  <a:lnTo>
                    <a:pt x="0" y="1827149"/>
                  </a:lnTo>
                  <a:lnTo>
                    <a:pt x="2260" y="1838058"/>
                  </a:lnTo>
                  <a:lnTo>
                    <a:pt x="8394" y="1846999"/>
                  </a:lnTo>
                  <a:lnTo>
                    <a:pt x="17475" y="1853044"/>
                  </a:lnTo>
                  <a:lnTo>
                    <a:pt x="28575" y="1855254"/>
                  </a:lnTo>
                  <a:lnTo>
                    <a:pt x="39674" y="1853044"/>
                  </a:lnTo>
                  <a:lnTo>
                    <a:pt x="48755" y="1846999"/>
                  </a:lnTo>
                  <a:lnTo>
                    <a:pt x="54889" y="1838058"/>
                  </a:lnTo>
                  <a:lnTo>
                    <a:pt x="57150" y="1827149"/>
                  </a:lnTo>
                  <a:close/>
                </a:path>
                <a:path w="5895975" h="3885565">
                  <a:moveTo>
                    <a:pt x="57150" y="1714703"/>
                  </a:moveTo>
                  <a:lnTo>
                    <a:pt x="54889" y="1703793"/>
                  </a:lnTo>
                  <a:lnTo>
                    <a:pt x="48755" y="1694853"/>
                  </a:lnTo>
                  <a:lnTo>
                    <a:pt x="39674" y="1688820"/>
                  </a:lnTo>
                  <a:lnTo>
                    <a:pt x="28575" y="1686598"/>
                  </a:lnTo>
                  <a:lnTo>
                    <a:pt x="17475" y="1688820"/>
                  </a:lnTo>
                  <a:lnTo>
                    <a:pt x="8394" y="1694853"/>
                  </a:lnTo>
                  <a:lnTo>
                    <a:pt x="2260" y="1703793"/>
                  </a:lnTo>
                  <a:lnTo>
                    <a:pt x="0" y="1714703"/>
                  </a:lnTo>
                  <a:lnTo>
                    <a:pt x="2260" y="1725625"/>
                  </a:lnTo>
                  <a:lnTo>
                    <a:pt x="8394" y="1734566"/>
                  </a:lnTo>
                  <a:lnTo>
                    <a:pt x="17475" y="1740598"/>
                  </a:lnTo>
                  <a:lnTo>
                    <a:pt x="28575" y="1742821"/>
                  </a:lnTo>
                  <a:lnTo>
                    <a:pt x="39674" y="1740598"/>
                  </a:lnTo>
                  <a:lnTo>
                    <a:pt x="48755" y="1734566"/>
                  </a:lnTo>
                  <a:lnTo>
                    <a:pt x="54889" y="1725625"/>
                  </a:lnTo>
                  <a:lnTo>
                    <a:pt x="57150" y="1714703"/>
                  </a:lnTo>
                  <a:close/>
                </a:path>
                <a:path w="5895975" h="3885565">
                  <a:moveTo>
                    <a:pt x="57150" y="1602270"/>
                  </a:moveTo>
                  <a:lnTo>
                    <a:pt x="54889" y="1591360"/>
                  </a:lnTo>
                  <a:lnTo>
                    <a:pt x="48755" y="1582420"/>
                  </a:lnTo>
                  <a:lnTo>
                    <a:pt x="39674" y="1576374"/>
                  </a:lnTo>
                  <a:lnTo>
                    <a:pt x="28575" y="1574165"/>
                  </a:lnTo>
                  <a:lnTo>
                    <a:pt x="17475" y="1576374"/>
                  </a:lnTo>
                  <a:lnTo>
                    <a:pt x="8394" y="1582420"/>
                  </a:lnTo>
                  <a:lnTo>
                    <a:pt x="2260" y="1591360"/>
                  </a:lnTo>
                  <a:lnTo>
                    <a:pt x="0" y="1602270"/>
                  </a:lnTo>
                  <a:lnTo>
                    <a:pt x="2260" y="1613179"/>
                  </a:lnTo>
                  <a:lnTo>
                    <a:pt x="8394" y="1622120"/>
                  </a:lnTo>
                  <a:lnTo>
                    <a:pt x="17475" y="1628165"/>
                  </a:lnTo>
                  <a:lnTo>
                    <a:pt x="28575" y="1630375"/>
                  </a:lnTo>
                  <a:lnTo>
                    <a:pt x="39674" y="1628165"/>
                  </a:lnTo>
                  <a:lnTo>
                    <a:pt x="48755" y="1622120"/>
                  </a:lnTo>
                  <a:lnTo>
                    <a:pt x="54889" y="1613179"/>
                  </a:lnTo>
                  <a:lnTo>
                    <a:pt x="57150" y="1602270"/>
                  </a:lnTo>
                  <a:close/>
                </a:path>
                <a:path w="5895975" h="3885565">
                  <a:moveTo>
                    <a:pt x="57150" y="1489824"/>
                  </a:moveTo>
                  <a:lnTo>
                    <a:pt x="54889" y="1478915"/>
                  </a:lnTo>
                  <a:lnTo>
                    <a:pt x="48755" y="1469974"/>
                  </a:lnTo>
                  <a:lnTo>
                    <a:pt x="39674" y="1463941"/>
                  </a:lnTo>
                  <a:lnTo>
                    <a:pt x="28575" y="1461719"/>
                  </a:lnTo>
                  <a:lnTo>
                    <a:pt x="17475" y="1463941"/>
                  </a:lnTo>
                  <a:lnTo>
                    <a:pt x="8394" y="1469974"/>
                  </a:lnTo>
                  <a:lnTo>
                    <a:pt x="2260" y="1478915"/>
                  </a:lnTo>
                  <a:lnTo>
                    <a:pt x="0" y="1489824"/>
                  </a:lnTo>
                  <a:lnTo>
                    <a:pt x="2260" y="1500746"/>
                  </a:lnTo>
                  <a:lnTo>
                    <a:pt x="8394" y="1509687"/>
                  </a:lnTo>
                  <a:lnTo>
                    <a:pt x="17475" y="1515719"/>
                  </a:lnTo>
                  <a:lnTo>
                    <a:pt x="28575" y="1517942"/>
                  </a:lnTo>
                  <a:lnTo>
                    <a:pt x="39674" y="1515719"/>
                  </a:lnTo>
                  <a:lnTo>
                    <a:pt x="48755" y="1509687"/>
                  </a:lnTo>
                  <a:lnTo>
                    <a:pt x="54889" y="1500746"/>
                  </a:lnTo>
                  <a:lnTo>
                    <a:pt x="57150" y="1489824"/>
                  </a:lnTo>
                  <a:close/>
                </a:path>
                <a:path w="5895975" h="3885565">
                  <a:moveTo>
                    <a:pt x="57150" y="1377391"/>
                  </a:moveTo>
                  <a:lnTo>
                    <a:pt x="54889" y="1366469"/>
                  </a:lnTo>
                  <a:lnTo>
                    <a:pt x="48755" y="1357541"/>
                  </a:lnTo>
                  <a:lnTo>
                    <a:pt x="39674" y="1351495"/>
                  </a:lnTo>
                  <a:lnTo>
                    <a:pt x="28575" y="1349286"/>
                  </a:lnTo>
                  <a:lnTo>
                    <a:pt x="17475" y="1351495"/>
                  </a:lnTo>
                  <a:lnTo>
                    <a:pt x="8394" y="1357541"/>
                  </a:lnTo>
                  <a:lnTo>
                    <a:pt x="2260" y="1366469"/>
                  </a:lnTo>
                  <a:lnTo>
                    <a:pt x="0" y="1377391"/>
                  </a:lnTo>
                  <a:lnTo>
                    <a:pt x="2260" y="1388300"/>
                  </a:lnTo>
                  <a:lnTo>
                    <a:pt x="8394" y="1397241"/>
                  </a:lnTo>
                  <a:lnTo>
                    <a:pt x="17475" y="1403286"/>
                  </a:lnTo>
                  <a:lnTo>
                    <a:pt x="28575" y="1405496"/>
                  </a:lnTo>
                  <a:lnTo>
                    <a:pt x="39674" y="1403286"/>
                  </a:lnTo>
                  <a:lnTo>
                    <a:pt x="48755" y="1397241"/>
                  </a:lnTo>
                  <a:lnTo>
                    <a:pt x="54889" y="1388300"/>
                  </a:lnTo>
                  <a:lnTo>
                    <a:pt x="57150" y="1377391"/>
                  </a:lnTo>
                  <a:close/>
                </a:path>
                <a:path w="5895975" h="3885565">
                  <a:moveTo>
                    <a:pt x="57150" y="1264945"/>
                  </a:moveTo>
                  <a:lnTo>
                    <a:pt x="54889" y="1254036"/>
                  </a:lnTo>
                  <a:lnTo>
                    <a:pt x="48755" y="1245095"/>
                  </a:lnTo>
                  <a:lnTo>
                    <a:pt x="39674" y="1239062"/>
                  </a:lnTo>
                  <a:lnTo>
                    <a:pt x="28575" y="1236840"/>
                  </a:lnTo>
                  <a:lnTo>
                    <a:pt x="17475" y="1239062"/>
                  </a:lnTo>
                  <a:lnTo>
                    <a:pt x="8394" y="1245095"/>
                  </a:lnTo>
                  <a:lnTo>
                    <a:pt x="2260" y="1254036"/>
                  </a:lnTo>
                  <a:lnTo>
                    <a:pt x="0" y="1264945"/>
                  </a:lnTo>
                  <a:lnTo>
                    <a:pt x="2260" y="1275867"/>
                  </a:lnTo>
                  <a:lnTo>
                    <a:pt x="8394" y="1284808"/>
                  </a:lnTo>
                  <a:lnTo>
                    <a:pt x="17475" y="1290840"/>
                  </a:lnTo>
                  <a:lnTo>
                    <a:pt x="28575" y="1293063"/>
                  </a:lnTo>
                  <a:lnTo>
                    <a:pt x="39674" y="1290840"/>
                  </a:lnTo>
                  <a:lnTo>
                    <a:pt x="48755" y="1284808"/>
                  </a:lnTo>
                  <a:lnTo>
                    <a:pt x="54889" y="1275867"/>
                  </a:lnTo>
                  <a:lnTo>
                    <a:pt x="57150" y="1264945"/>
                  </a:lnTo>
                  <a:close/>
                </a:path>
                <a:path w="5895975" h="3885565">
                  <a:moveTo>
                    <a:pt x="57150" y="1152512"/>
                  </a:moveTo>
                  <a:lnTo>
                    <a:pt x="54889" y="1141590"/>
                  </a:lnTo>
                  <a:lnTo>
                    <a:pt x="48755" y="1132662"/>
                  </a:lnTo>
                  <a:lnTo>
                    <a:pt x="39674" y="1126617"/>
                  </a:lnTo>
                  <a:lnTo>
                    <a:pt x="28575" y="1124394"/>
                  </a:lnTo>
                  <a:lnTo>
                    <a:pt x="17475" y="1126617"/>
                  </a:lnTo>
                  <a:lnTo>
                    <a:pt x="8394" y="1132662"/>
                  </a:lnTo>
                  <a:lnTo>
                    <a:pt x="2260" y="1141590"/>
                  </a:lnTo>
                  <a:lnTo>
                    <a:pt x="0" y="1152512"/>
                  </a:lnTo>
                  <a:lnTo>
                    <a:pt x="2260" y="1163421"/>
                  </a:lnTo>
                  <a:lnTo>
                    <a:pt x="8394" y="1172362"/>
                  </a:lnTo>
                  <a:lnTo>
                    <a:pt x="17475" y="1178407"/>
                  </a:lnTo>
                  <a:lnTo>
                    <a:pt x="28575" y="1180617"/>
                  </a:lnTo>
                  <a:lnTo>
                    <a:pt x="39674" y="1178407"/>
                  </a:lnTo>
                  <a:lnTo>
                    <a:pt x="48755" y="1172362"/>
                  </a:lnTo>
                  <a:lnTo>
                    <a:pt x="54889" y="1163421"/>
                  </a:lnTo>
                  <a:lnTo>
                    <a:pt x="57150" y="1152512"/>
                  </a:lnTo>
                  <a:close/>
                </a:path>
                <a:path w="5895975" h="3885565">
                  <a:moveTo>
                    <a:pt x="57150" y="1040066"/>
                  </a:moveTo>
                  <a:lnTo>
                    <a:pt x="54889" y="1029157"/>
                  </a:lnTo>
                  <a:lnTo>
                    <a:pt x="48755" y="1020216"/>
                  </a:lnTo>
                  <a:lnTo>
                    <a:pt x="39674" y="1014183"/>
                  </a:lnTo>
                  <a:lnTo>
                    <a:pt x="28575" y="1011961"/>
                  </a:lnTo>
                  <a:lnTo>
                    <a:pt x="17475" y="1014183"/>
                  </a:lnTo>
                  <a:lnTo>
                    <a:pt x="8394" y="1020216"/>
                  </a:lnTo>
                  <a:lnTo>
                    <a:pt x="2260" y="1029157"/>
                  </a:lnTo>
                  <a:lnTo>
                    <a:pt x="0" y="1040066"/>
                  </a:lnTo>
                  <a:lnTo>
                    <a:pt x="2260" y="1050988"/>
                  </a:lnTo>
                  <a:lnTo>
                    <a:pt x="8394" y="1059929"/>
                  </a:lnTo>
                  <a:lnTo>
                    <a:pt x="17475" y="1065961"/>
                  </a:lnTo>
                  <a:lnTo>
                    <a:pt x="28575" y="1068184"/>
                  </a:lnTo>
                  <a:lnTo>
                    <a:pt x="39674" y="1065961"/>
                  </a:lnTo>
                  <a:lnTo>
                    <a:pt x="48755" y="1059929"/>
                  </a:lnTo>
                  <a:lnTo>
                    <a:pt x="54889" y="1050988"/>
                  </a:lnTo>
                  <a:lnTo>
                    <a:pt x="57150" y="1040066"/>
                  </a:lnTo>
                  <a:close/>
                </a:path>
                <a:path w="5895975" h="3885565">
                  <a:moveTo>
                    <a:pt x="57150" y="927633"/>
                  </a:moveTo>
                  <a:lnTo>
                    <a:pt x="54889" y="916711"/>
                  </a:lnTo>
                  <a:lnTo>
                    <a:pt x="48755" y="907783"/>
                  </a:lnTo>
                  <a:lnTo>
                    <a:pt x="39674" y="901738"/>
                  </a:lnTo>
                  <a:lnTo>
                    <a:pt x="28575" y="899515"/>
                  </a:lnTo>
                  <a:lnTo>
                    <a:pt x="17475" y="901738"/>
                  </a:lnTo>
                  <a:lnTo>
                    <a:pt x="8394" y="907783"/>
                  </a:lnTo>
                  <a:lnTo>
                    <a:pt x="2260" y="916711"/>
                  </a:lnTo>
                  <a:lnTo>
                    <a:pt x="0" y="927633"/>
                  </a:lnTo>
                  <a:lnTo>
                    <a:pt x="2260" y="938542"/>
                  </a:lnTo>
                  <a:lnTo>
                    <a:pt x="8394" y="947483"/>
                  </a:lnTo>
                  <a:lnTo>
                    <a:pt x="17475" y="953528"/>
                  </a:lnTo>
                  <a:lnTo>
                    <a:pt x="28575" y="955738"/>
                  </a:lnTo>
                  <a:lnTo>
                    <a:pt x="39674" y="953528"/>
                  </a:lnTo>
                  <a:lnTo>
                    <a:pt x="48755" y="947483"/>
                  </a:lnTo>
                  <a:lnTo>
                    <a:pt x="54889" y="938542"/>
                  </a:lnTo>
                  <a:lnTo>
                    <a:pt x="57150" y="927633"/>
                  </a:lnTo>
                  <a:close/>
                </a:path>
                <a:path w="5895975" h="3885565">
                  <a:moveTo>
                    <a:pt x="57150" y="815187"/>
                  </a:moveTo>
                  <a:lnTo>
                    <a:pt x="54889" y="804278"/>
                  </a:lnTo>
                  <a:lnTo>
                    <a:pt x="48755" y="795337"/>
                  </a:lnTo>
                  <a:lnTo>
                    <a:pt x="39674" y="789305"/>
                  </a:lnTo>
                  <a:lnTo>
                    <a:pt x="28575" y="787082"/>
                  </a:lnTo>
                  <a:lnTo>
                    <a:pt x="17475" y="789305"/>
                  </a:lnTo>
                  <a:lnTo>
                    <a:pt x="8394" y="795337"/>
                  </a:lnTo>
                  <a:lnTo>
                    <a:pt x="2260" y="804278"/>
                  </a:lnTo>
                  <a:lnTo>
                    <a:pt x="0" y="815187"/>
                  </a:lnTo>
                  <a:lnTo>
                    <a:pt x="2260" y="826109"/>
                  </a:lnTo>
                  <a:lnTo>
                    <a:pt x="8394" y="835050"/>
                  </a:lnTo>
                  <a:lnTo>
                    <a:pt x="17475" y="841082"/>
                  </a:lnTo>
                  <a:lnTo>
                    <a:pt x="28575" y="843305"/>
                  </a:lnTo>
                  <a:lnTo>
                    <a:pt x="39674" y="841082"/>
                  </a:lnTo>
                  <a:lnTo>
                    <a:pt x="48755" y="835050"/>
                  </a:lnTo>
                  <a:lnTo>
                    <a:pt x="54889" y="826109"/>
                  </a:lnTo>
                  <a:lnTo>
                    <a:pt x="57150" y="815187"/>
                  </a:lnTo>
                  <a:close/>
                </a:path>
                <a:path w="5895975" h="3885565">
                  <a:moveTo>
                    <a:pt x="57150" y="702754"/>
                  </a:moveTo>
                  <a:lnTo>
                    <a:pt x="54889" y="691832"/>
                  </a:lnTo>
                  <a:lnTo>
                    <a:pt x="48755" y="682904"/>
                  </a:lnTo>
                  <a:lnTo>
                    <a:pt x="39674" y="676859"/>
                  </a:lnTo>
                  <a:lnTo>
                    <a:pt x="28575" y="674636"/>
                  </a:lnTo>
                  <a:lnTo>
                    <a:pt x="17475" y="676859"/>
                  </a:lnTo>
                  <a:lnTo>
                    <a:pt x="8394" y="682904"/>
                  </a:lnTo>
                  <a:lnTo>
                    <a:pt x="2260" y="691832"/>
                  </a:lnTo>
                  <a:lnTo>
                    <a:pt x="0" y="702754"/>
                  </a:lnTo>
                  <a:lnTo>
                    <a:pt x="2260" y="713663"/>
                  </a:lnTo>
                  <a:lnTo>
                    <a:pt x="8394" y="722604"/>
                  </a:lnTo>
                  <a:lnTo>
                    <a:pt x="17475" y="728649"/>
                  </a:lnTo>
                  <a:lnTo>
                    <a:pt x="28575" y="730859"/>
                  </a:lnTo>
                  <a:lnTo>
                    <a:pt x="39674" y="728649"/>
                  </a:lnTo>
                  <a:lnTo>
                    <a:pt x="48755" y="722604"/>
                  </a:lnTo>
                  <a:lnTo>
                    <a:pt x="54889" y="713663"/>
                  </a:lnTo>
                  <a:lnTo>
                    <a:pt x="57150" y="702754"/>
                  </a:lnTo>
                  <a:close/>
                </a:path>
                <a:path w="5895975" h="3885565">
                  <a:moveTo>
                    <a:pt x="57150" y="590308"/>
                  </a:moveTo>
                  <a:lnTo>
                    <a:pt x="54889" y="579399"/>
                  </a:lnTo>
                  <a:lnTo>
                    <a:pt x="48755" y="570458"/>
                  </a:lnTo>
                  <a:lnTo>
                    <a:pt x="39674" y="564426"/>
                  </a:lnTo>
                  <a:lnTo>
                    <a:pt x="28575" y="562203"/>
                  </a:lnTo>
                  <a:lnTo>
                    <a:pt x="17475" y="564426"/>
                  </a:lnTo>
                  <a:lnTo>
                    <a:pt x="8394" y="570458"/>
                  </a:lnTo>
                  <a:lnTo>
                    <a:pt x="2260" y="579399"/>
                  </a:lnTo>
                  <a:lnTo>
                    <a:pt x="0" y="590308"/>
                  </a:lnTo>
                  <a:lnTo>
                    <a:pt x="2260" y="601230"/>
                  </a:lnTo>
                  <a:lnTo>
                    <a:pt x="8394" y="610158"/>
                  </a:lnTo>
                  <a:lnTo>
                    <a:pt x="17475" y="616204"/>
                  </a:lnTo>
                  <a:lnTo>
                    <a:pt x="28575" y="618426"/>
                  </a:lnTo>
                  <a:lnTo>
                    <a:pt x="39674" y="616204"/>
                  </a:lnTo>
                  <a:lnTo>
                    <a:pt x="48755" y="610158"/>
                  </a:lnTo>
                  <a:lnTo>
                    <a:pt x="54889" y="601230"/>
                  </a:lnTo>
                  <a:lnTo>
                    <a:pt x="57150" y="590308"/>
                  </a:lnTo>
                  <a:close/>
                </a:path>
                <a:path w="5895975" h="3885565">
                  <a:moveTo>
                    <a:pt x="57150" y="477875"/>
                  </a:moveTo>
                  <a:lnTo>
                    <a:pt x="54889" y="466953"/>
                  </a:lnTo>
                  <a:lnTo>
                    <a:pt x="48755" y="458025"/>
                  </a:lnTo>
                  <a:lnTo>
                    <a:pt x="39674" y="451980"/>
                  </a:lnTo>
                  <a:lnTo>
                    <a:pt x="28575" y="449757"/>
                  </a:lnTo>
                  <a:lnTo>
                    <a:pt x="17475" y="451980"/>
                  </a:lnTo>
                  <a:lnTo>
                    <a:pt x="8394" y="458025"/>
                  </a:lnTo>
                  <a:lnTo>
                    <a:pt x="2260" y="466953"/>
                  </a:lnTo>
                  <a:lnTo>
                    <a:pt x="0" y="477875"/>
                  </a:lnTo>
                  <a:lnTo>
                    <a:pt x="2260" y="488784"/>
                  </a:lnTo>
                  <a:lnTo>
                    <a:pt x="8394" y="497725"/>
                  </a:lnTo>
                  <a:lnTo>
                    <a:pt x="17475" y="503758"/>
                  </a:lnTo>
                  <a:lnTo>
                    <a:pt x="28575" y="505980"/>
                  </a:lnTo>
                  <a:lnTo>
                    <a:pt x="39674" y="503758"/>
                  </a:lnTo>
                  <a:lnTo>
                    <a:pt x="48755" y="497725"/>
                  </a:lnTo>
                  <a:lnTo>
                    <a:pt x="54889" y="488784"/>
                  </a:lnTo>
                  <a:lnTo>
                    <a:pt x="57150" y="477875"/>
                  </a:lnTo>
                  <a:close/>
                </a:path>
                <a:path w="5895975" h="3885565">
                  <a:moveTo>
                    <a:pt x="57150" y="365429"/>
                  </a:moveTo>
                  <a:lnTo>
                    <a:pt x="54889" y="354520"/>
                  </a:lnTo>
                  <a:lnTo>
                    <a:pt x="48755" y="345579"/>
                  </a:lnTo>
                  <a:lnTo>
                    <a:pt x="39674" y="339547"/>
                  </a:lnTo>
                  <a:lnTo>
                    <a:pt x="28575" y="337324"/>
                  </a:lnTo>
                  <a:lnTo>
                    <a:pt x="17475" y="339547"/>
                  </a:lnTo>
                  <a:lnTo>
                    <a:pt x="8394" y="345579"/>
                  </a:lnTo>
                  <a:lnTo>
                    <a:pt x="2260" y="354520"/>
                  </a:lnTo>
                  <a:lnTo>
                    <a:pt x="0" y="365429"/>
                  </a:lnTo>
                  <a:lnTo>
                    <a:pt x="2260" y="376351"/>
                  </a:lnTo>
                  <a:lnTo>
                    <a:pt x="8394" y="385279"/>
                  </a:lnTo>
                  <a:lnTo>
                    <a:pt x="17475" y="391325"/>
                  </a:lnTo>
                  <a:lnTo>
                    <a:pt x="28575" y="393547"/>
                  </a:lnTo>
                  <a:lnTo>
                    <a:pt x="39674" y="391325"/>
                  </a:lnTo>
                  <a:lnTo>
                    <a:pt x="48755" y="385279"/>
                  </a:lnTo>
                  <a:lnTo>
                    <a:pt x="54889" y="376351"/>
                  </a:lnTo>
                  <a:lnTo>
                    <a:pt x="57150" y="365429"/>
                  </a:lnTo>
                  <a:close/>
                </a:path>
                <a:path w="5895975" h="3885565">
                  <a:moveTo>
                    <a:pt x="57150" y="252996"/>
                  </a:moveTo>
                  <a:lnTo>
                    <a:pt x="54889" y="242074"/>
                  </a:lnTo>
                  <a:lnTo>
                    <a:pt x="48755" y="233146"/>
                  </a:lnTo>
                  <a:lnTo>
                    <a:pt x="39674" y="227101"/>
                  </a:lnTo>
                  <a:lnTo>
                    <a:pt x="28575" y="224878"/>
                  </a:lnTo>
                  <a:lnTo>
                    <a:pt x="17475" y="227101"/>
                  </a:lnTo>
                  <a:lnTo>
                    <a:pt x="8394" y="233146"/>
                  </a:lnTo>
                  <a:lnTo>
                    <a:pt x="2260" y="242074"/>
                  </a:lnTo>
                  <a:lnTo>
                    <a:pt x="0" y="252996"/>
                  </a:lnTo>
                  <a:lnTo>
                    <a:pt x="2260" y="263906"/>
                  </a:lnTo>
                  <a:lnTo>
                    <a:pt x="8394" y="272846"/>
                  </a:lnTo>
                  <a:lnTo>
                    <a:pt x="17475" y="278879"/>
                  </a:lnTo>
                  <a:lnTo>
                    <a:pt x="28575" y="281101"/>
                  </a:lnTo>
                  <a:lnTo>
                    <a:pt x="39674" y="278879"/>
                  </a:lnTo>
                  <a:lnTo>
                    <a:pt x="48755" y="272846"/>
                  </a:lnTo>
                  <a:lnTo>
                    <a:pt x="54889" y="263906"/>
                  </a:lnTo>
                  <a:lnTo>
                    <a:pt x="57150" y="252996"/>
                  </a:lnTo>
                  <a:close/>
                </a:path>
                <a:path w="5895975" h="3885565">
                  <a:moveTo>
                    <a:pt x="57150" y="140550"/>
                  </a:moveTo>
                  <a:lnTo>
                    <a:pt x="54889" y="129641"/>
                  </a:lnTo>
                  <a:lnTo>
                    <a:pt x="48755" y="120700"/>
                  </a:lnTo>
                  <a:lnTo>
                    <a:pt x="39674" y="114655"/>
                  </a:lnTo>
                  <a:lnTo>
                    <a:pt x="28575" y="112445"/>
                  </a:lnTo>
                  <a:lnTo>
                    <a:pt x="17475" y="114655"/>
                  </a:lnTo>
                  <a:lnTo>
                    <a:pt x="8394" y="120700"/>
                  </a:lnTo>
                  <a:lnTo>
                    <a:pt x="2260" y="129641"/>
                  </a:lnTo>
                  <a:lnTo>
                    <a:pt x="0" y="140550"/>
                  </a:lnTo>
                  <a:lnTo>
                    <a:pt x="2260" y="151472"/>
                  </a:lnTo>
                  <a:lnTo>
                    <a:pt x="8394" y="160401"/>
                  </a:lnTo>
                  <a:lnTo>
                    <a:pt x="17475" y="166446"/>
                  </a:lnTo>
                  <a:lnTo>
                    <a:pt x="28575" y="168668"/>
                  </a:lnTo>
                  <a:lnTo>
                    <a:pt x="39674" y="166446"/>
                  </a:lnTo>
                  <a:lnTo>
                    <a:pt x="48755" y="160401"/>
                  </a:lnTo>
                  <a:lnTo>
                    <a:pt x="54889" y="151472"/>
                  </a:lnTo>
                  <a:lnTo>
                    <a:pt x="57150" y="140550"/>
                  </a:lnTo>
                  <a:close/>
                </a:path>
                <a:path w="5895975" h="3885565">
                  <a:moveTo>
                    <a:pt x="57150" y="28117"/>
                  </a:moveTo>
                  <a:lnTo>
                    <a:pt x="54889" y="17195"/>
                  </a:lnTo>
                  <a:lnTo>
                    <a:pt x="48755" y="8255"/>
                  </a:lnTo>
                  <a:lnTo>
                    <a:pt x="39674" y="2222"/>
                  </a:lnTo>
                  <a:lnTo>
                    <a:pt x="28575" y="0"/>
                  </a:lnTo>
                  <a:lnTo>
                    <a:pt x="17475" y="2222"/>
                  </a:lnTo>
                  <a:lnTo>
                    <a:pt x="8394" y="8255"/>
                  </a:lnTo>
                  <a:lnTo>
                    <a:pt x="2260" y="17195"/>
                  </a:lnTo>
                  <a:lnTo>
                    <a:pt x="0" y="28117"/>
                  </a:lnTo>
                  <a:lnTo>
                    <a:pt x="2260" y="39027"/>
                  </a:lnTo>
                  <a:lnTo>
                    <a:pt x="8394" y="47967"/>
                  </a:lnTo>
                  <a:lnTo>
                    <a:pt x="17475" y="54000"/>
                  </a:lnTo>
                  <a:lnTo>
                    <a:pt x="28575" y="56222"/>
                  </a:lnTo>
                  <a:lnTo>
                    <a:pt x="39674" y="54000"/>
                  </a:lnTo>
                  <a:lnTo>
                    <a:pt x="48755" y="47967"/>
                  </a:lnTo>
                  <a:lnTo>
                    <a:pt x="54889" y="39027"/>
                  </a:lnTo>
                  <a:lnTo>
                    <a:pt x="57150" y="28117"/>
                  </a:lnTo>
                  <a:close/>
                </a:path>
                <a:path w="5895975" h="3885565">
                  <a:moveTo>
                    <a:pt x="5895975" y="3857117"/>
                  </a:moveTo>
                  <a:lnTo>
                    <a:pt x="5893714" y="3846195"/>
                  </a:lnTo>
                  <a:lnTo>
                    <a:pt x="5887580" y="3837267"/>
                  </a:lnTo>
                  <a:lnTo>
                    <a:pt x="5878500" y="3831221"/>
                  </a:lnTo>
                  <a:lnTo>
                    <a:pt x="5867400" y="3828999"/>
                  </a:lnTo>
                  <a:lnTo>
                    <a:pt x="5856300" y="3831221"/>
                  </a:lnTo>
                  <a:lnTo>
                    <a:pt x="5847219" y="3837267"/>
                  </a:lnTo>
                  <a:lnTo>
                    <a:pt x="5841085" y="3846195"/>
                  </a:lnTo>
                  <a:lnTo>
                    <a:pt x="5838825" y="3857117"/>
                  </a:lnTo>
                  <a:lnTo>
                    <a:pt x="5841085" y="3868026"/>
                  </a:lnTo>
                  <a:lnTo>
                    <a:pt x="5847219" y="3876967"/>
                  </a:lnTo>
                  <a:lnTo>
                    <a:pt x="5856300" y="3882999"/>
                  </a:lnTo>
                  <a:lnTo>
                    <a:pt x="5867400" y="3885222"/>
                  </a:lnTo>
                  <a:lnTo>
                    <a:pt x="5878500" y="3882999"/>
                  </a:lnTo>
                  <a:lnTo>
                    <a:pt x="5887580" y="3876967"/>
                  </a:lnTo>
                  <a:lnTo>
                    <a:pt x="5893714" y="3868026"/>
                  </a:lnTo>
                  <a:lnTo>
                    <a:pt x="5895975" y="3857117"/>
                  </a:lnTo>
                  <a:close/>
                </a:path>
                <a:path w="5895975" h="3885565">
                  <a:moveTo>
                    <a:pt x="5895975" y="3744671"/>
                  </a:moveTo>
                  <a:lnTo>
                    <a:pt x="5893714" y="3733762"/>
                  </a:lnTo>
                  <a:lnTo>
                    <a:pt x="5887580" y="3724821"/>
                  </a:lnTo>
                  <a:lnTo>
                    <a:pt x="5878500" y="3718776"/>
                  </a:lnTo>
                  <a:lnTo>
                    <a:pt x="5867400" y="3716566"/>
                  </a:lnTo>
                  <a:lnTo>
                    <a:pt x="5856300" y="3718776"/>
                  </a:lnTo>
                  <a:lnTo>
                    <a:pt x="5847219" y="3724821"/>
                  </a:lnTo>
                  <a:lnTo>
                    <a:pt x="5841085" y="3733762"/>
                  </a:lnTo>
                  <a:lnTo>
                    <a:pt x="5838825" y="3744671"/>
                  </a:lnTo>
                  <a:lnTo>
                    <a:pt x="5841085" y="3755593"/>
                  </a:lnTo>
                  <a:lnTo>
                    <a:pt x="5847219" y="3764521"/>
                  </a:lnTo>
                  <a:lnTo>
                    <a:pt x="5856300" y="3770566"/>
                  </a:lnTo>
                  <a:lnTo>
                    <a:pt x="5867400" y="3772789"/>
                  </a:lnTo>
                  <a:lnTo>
                    <a:pt x="5878500" y="3770566"/>
                  </a:lnTo>
                  <a:lnTo>
                    <a:pt x="5887580" y="3764521"/>
                  </a:lnTo>
                  <a:lnTo>
                    <a:pt x="5893714" y="3755593"/>
                  </a:lnTo>
                  <a:lnTo>
                    <a:pt x="5895975" y="3744671"/>
                  </a:lnTo>
                  <a:close/>
                </a:path>
                <a:path w="5895975" h="3885565">
                  <a:moveTo>
                    <a:pt x="5895975" y="3632238"/>
                  </a:moveTo>
                  <a:lnTo>
                    <a:pt x="5893714" y="3621316"/>
                  </a:lnTo>
                  <a:lnTo>
                    <a:pt x="5887580" y="3612375"/>
                  </a:lnTo>
                  <a:lnTo>
                    <a:pt x="5878500" y="3606342"/>
                  </a:lnTo>
                  <a:lnTo>
                    <a:pt x="5867400" y="3604120"/>
                  </a:lnTo>
                  <a:lnTo>
                    <a:pt x="5856300" y="3606342"/>
                  </a:lnTo>
                  <a:lnTo>
                    <a:pt x="5847219" y="3612375"/>
                  </a:lnTo>
                  <a:lnTo>
                    <a:pt x="5841085" y="3621316"/>
                  </a:lnTo>
                  <a:lnTo>
                    <a:pt x="5838825" y="3632238"/>
                  </a:lnTo>
                  <a:lnTo>
                    <a:pt x="5841085" y="3643147"/>
                  </a:lnTo>
                  <a:lnTo>
                    <a:pt x="5847219" y="3652088"/>
                  </a:lnTo>
                  <a:lnTo>
                    <a:pt x="5856300" y="3658120"/>
                  </a:lnTo>
                  <a:lnTo>
                    <a:pt x="5867400" y="3660343"/>
                  </a:lnTo>
                  <a:lnTo>
                    <a:pt x="5878500" y="3658120"/>
                  </a:lnTo>
                  <a:lnTo>
                    <a:pt x="5887580" y="3652088"/>
                  </a:lnTo>
                  <a:lnTo>
                    <a:pt x="5893714" y="3643147"/>
                  </a:lnTo>
                  <a:lnTo>
                    <a:pt x="5895975" y="3632238"/>
                  </a:lnTo>
                  <a:close/>
                </a:path>
                <a:path w="5895975" h="3885565">
                  <a:moveTo>
                    <a:pt x="5895975" y="3519792"/>
                  </a:moveTo>
                  <a:lnTo>
                    <a:pt x="5893714" y="3508883"/>
                  </a:lnTo>
                  <a:lnTo>
                    <a:pt x="5887580" y="3499942"/>
                  </a:lnTo>
                  <a:lnTo>
                    <a:pt x="5878500" y="3493897"/>
                  </a:lnTo>
                  <a:lnTo>
                    <a:pt x="5867400" y="3491687"/>
                  </a:lnTo>
                  <a:lnTo>
                    <a:pt x="5856300" y="3493897"/>
                  </a:lnTo>
                  <a:lnTo>
                    <a:pt x="5847219" y="3499942"/>
                  </a:lnTo>
                  <a:lnTo>
                    <a:pt x="5841085" y="3508883"/>
                  </a:lnTo>
                  <a:lnTo>
                    <a:pt x="5838825" y="3519792"/>
                  </a:lnTo>
                  <a:lnTo>
                    <a:pt x="5841085" y="3530714"/>
                  </a:lnTo>
                  <a:lnTo>
                    <a:pt x="5847219" y="3539642"/>
                  </a:lnTo>
                  <a:lnTo>
                    <a:pt x="5856300" y="3545687"/>
                  </a:lnTo>
                  <a:lnTo>
                    <a:pt x="5867400" y="3547910"/>
                  </a:lnTo>
                  <a:lnTo>
                    <a:pt x="5878500" y="3545687"/>
                  </a:lnTo>
                  <a:lnTo>
                    <a:pt x="5887580" y="3539642"/>
                  </a:lnTo>
                  <a:lnTo>
                    <a:pt x="5893714" y="3530714"/>
                  </a:lnTo>
                  <a:lnTo>
                    <a:pt x="5895975" y="3519792"/>
                  </a:lnTo>
                  <a:close/>
                </a:path>
                <a:path w="5895975" h="3885565">
                  <a:moveTo>
                    <a:pt x="5895975" y="3407359"/>
                  </a:moveTo>
                  <a:lnTo>
                    <a:pt x="5893714" y="3396437"/>
                  </a:lnTo>
                  <a:lnTo>
                    <a:pt x="5887580" y="3387496"/>
                  </a:lnTo>
                  <a:lnTo>
                    <a:pt x="5878500" y="3381464"/>
                  </a:lnTo>
                  <a:lnTo>
                    <a:pt x="5867400" y="3379241"/>
                  </a:lnTo>
                  <a:lnTo>
                    <a:pt x="5856300" y="3381464"/>
                  </a:lnTo>
                  <a:lnTo>
                    <a:pt x="5847219" y="3387496"/>
                  </a:lnTo>
                  <a:lnTo>
                    <a:pt x="5841085" y="3396437"/>
                  </a:lnTo>
                  <a:lnTo>
                    <a:pt x="5838825" y="3407359"/>
                  </a:lnTo>
                  <a:lnTo>
                    <a:pt x="5841085" y="3418268"/>
                  </a:lnTo>
                  <a:lnTo>
                    <a:pt x="5847219" y="3427209"/>
                  </a:lnTo>
                  <a:lnTo>
                    <a:pt x="5856300" y="3433241"/>
                  </a:lnTo>
                  <a:lnTo>
                    <a:pt x="5867400" y="3435464"/>
                  </a:lnTo>
                  <a:lnTo>
                    <a:pt x="5878500" y="3433241"/>
                  </a:lnTo>
                  <a:lnTo>
                    <a:pt x="5887580" y="3427209"/>
                  </a:lnTo>
                  <a:lnTo>
                    <a:pt x="5893714" y="3418268"/>
                  </a:lnTo>
                  <a:lnTo>
                    <a:pt x="5895975" y="3407359"/>
                  </a:lnTo>
                  <a:close/>
                </a:path>
                <a:path w="5895975" h="3885565">
                  <a:moveTo>
                    <a:pt x="5895975" y="3294913"/>
                  </a:moveTo>
                  <a:lnTo>
                    <a:pt x="5893714" y="3284004"/>
                  </a:lnTo>
                  <a:lnTo>
                    <a:pt x="5887580" y="3275063"/>
                  </a:lnTo>
                  <a:lnTo>
                    <a:pt x="5878500" y="3269018"/>
                  </a:lnTo>
                  <a:lnTo>
                    <a:pt x="5867400" y="3266808"/>
                  </a:lnTo>
                  <a:lnTo>
                    <a:pt x="5856300" y="3269018"/>
                  </a:lnTo>
                  <a:lnTo>
                    <a:pt x="5847219" y="3275063"/>
                  </a:lnTo>
                  <a:lnTo>
                    <a:pt x="5841085" y="3284004"/>
                  </a:lnTo>
                  <a:lnTo>
                    <a:pt x="5838825" y="3294913"/>
                  </a:lnTo>
                  <a:lnTo>
                    <a:pt x="5841085" y="3305835"/>
                  </a:lnTo>
                  <a:lnTo>
                    <a:pt x="5847219" y="3314763"/>
                  </a:lnTo>
                  <a:lnTo>
                    <a:pt x="5856300" y="3320808"/>
                  </a:lnTo>
                  <a:lnTo>
                    <a:pt x="5867400" y="3323031"/>
                  </a:lnTo>
                  <a:lnTo>
                    <a:pt x="5878500" y="3320808"/>
                  </a:lnTo>
                  <a:lnTo>
                    <a:pt x="5887580" y="3314763"/>
                  </a:lnTo>
                  <a:lnTo>
                    <a:pt x="5893714" y="3305835"/>
                  </a:lnTo>
                  <a:lnTo>
                    <a:pt x="5895975" y="3294913"/>
                  </a:lnTo>
                  <a:close/>
                </a:path>
                <a:path w="5895975" h="3885565">
                  <a:moveTo>
                    <a:pt x="5895975" y="3182480"/>
                  </a:moveTo>
                  <a:lnTo>
                    <a:pt x="5893714" y="3171558"/>
                  </a:lnTo>
                  <a:lnTo>
                    <a:pt x="5887580" y="3162617"/>
                  </a:lnTo>
                  <a:lnTo>
                    <a:pt x="5878500" y="3156585"/>
                  </a:lnTo>
                  <a:lnTo>
                    <a:pt x="5867400" y="3154362"/>
                  </a:lnTo>
                  <a:lnTo>
                    <a:pt x="5856300" y="3156585"/>
                  </a:lnTo>
                  <a:lnTo>
                    <a:pt x="5847219" y="3162617"/>
                  </a:lnTo>
                  <a:lnTo>
                    <a:pt x="5841085" y="3171558"/>
                  </a:lnTo>
                  <a:lnTo>
                    <a:pt x="5838825" y="3182480"/>
                  </a:lnTo>
                  <a:lnTo>
                    <a:pt x="5841085" y="3193389"/>
                  </a:lnTo>
                  <a:lnTo>
                    <a:pt x="5847219" y="3202330"/>
                  </a:lnTo>
                  <a:lnTo>
                    <a:pt x="5856300" y="3208363"/>
                  </a:lnTo>
                  <a:lnTo>
                    <a:pt x="5867400" y="3210585"/>
                  </a:lnTo>
                  <a:lnTo>
                    <a:pt x="5878500" y="3208363"/>
                  </a:lnTo>
                  <a:lnTo>
                    <a:pt x="5887580" y="3202330"/>
                  </a:lnTo>
                  <a:lnTo>
                    <a:pt x="5893714" y="3193389"/>
                  </a:lnTo>
                  <a:lnTo>
                    <a:pt x="5895975" y="3182480"/>
                  </a:lnTo>
                  <a:close/>
                </a:path>
                <a:path w="5895975" h="3885565">
                  <a:moveTo>
                    <a:pt x="5895975" y="3070034"/>
                  </a:moveTo>
                  <a:lnTo>
                    <a:pt x="5893714" y="3059125"/>
                  </a:lnTo>
                  <a:lnTo>
                    <a:pt x="5887580" y="3050184"/>
                  </a:lnTo>
                  <a:lnTo>
                    <a:pt x="5878500" y="3044139"/>
                  </a:lnTo>
                  <a:lnTo>
                    <a:pt x="5867400" y="3041929"/>
                  </a:lnTo>
                  <a:lnTo>
                    <a:pt x="5856300" y="3044139"/>
                  </a:lnTo>
                  <a:lnTo>
                    <a:pt x="5847219" y="3050184"/>
                  </a:lnTo>
                  <a:lnTo>
                    <a:pt x="5841085" y="3059125"/>
                  </a:lnTo>
                  <a:lnTo>
                    <a:pt x="5838825" y="3070034"/>
                  </a:lnTo>
                  <a:lnTo>
                    <a:pt x="5841085" y="3080956"/>
                  </a:lnTo>
                  <a:lnTo>
                    <a:pt x="5847219" y="3089884"/>
                  </a:lnTo>
                  <a:lnTo>
                    <a:pt x="5856300" y="3095929"/>
                  </a:lnTo>
                  <a:lnTo>
                    <a:pt x="5867400" y="3098139"/>
                  </a:lnTo>
                  <a:lnTo>
                    <a:pt x="5878500" y="3095929"/>
                  </a:lnTo>
                  <a:lnTo>
                    <a:pt x="5887580" y="3089884"/>
                  </a:lnTo>
                  <a:lnTo>
                    <a:pt x="5893714" y="3080956"/>
                  </a:lnTo>
                  <a:lnTo>
                    <a:pt x="5895975" y="3070034"/>
                  </a:lnTo>
                  <a:close/>
                </a:path>
                <a:path w="5895975" h="3885565">
                  <a:moveTo>
                    <a:pt x="5895975" y="2957601"/>
                  </a:moveTo>
                  <a:lnTo>
                    <a:pt x="5893714" y="2946679"/>
                  </a:lnTo>
                  <a:lnTo>
                    <a:pt x="5887580" y="2937738"/>
                  </a:lnTo>
                  <a:lnTo>
                    <a:pt x="5878500" y="2931706"/>
                  </a:lnTo>
                  <a:lnTo>
                    <a:pt x="5867400" y="2929483"/>
                  </a:lnTo>
                  <a:lnTo>
                    <a:pt x="5856300" y="2931706"/>
                  </a:lnTo>
                  <a:lnTo>
                    <a:pt x="5847219" y="2937738"/>
                  </a:lnTo>
                  <a:lnTo>
                    <a:pt x="5841085" y="2946679"/>
                  </a:lnTo>
                  <a:lnTo>
                    <a:pt x="5838825" y="2957601"/>
                  </a:lnTo>
                  <a:lnTo>
                    <a:pt x="5841085" y="2968510"/>
                  </a:lnTo>
                  <a:lnTo>
                    <a:pt x="5847219" y="2977451"/>
                  </a:lnTo>
                  <a:lnTo>
                    <a:pt x="5856300" y="2983484"/>
                  </a:lnTo>
                  <a:lnTo>
                    <a:pt x="5867400" y="2985706"/>
                  </a:lnTo>
                  <a:lnTo>
                    <a:pt x="5878500" y="2983484"/>
                  </a:lnTo>
                  <a:lnTo>
                    <a:pt x="5887580" y="2977451"/>
                  </a:lnTo>
                  <a:lnTo>
                    <a:pt x="5893714" y="2968510"/>
                  </a:lnTo>
                  <a:lnTo>
                    <a:pt x="5895975" y="2957601"/>
                  </a:lnTo>
                  <a:close/>
                </a:path>
                <a:path w="5895975" h="3885565">
                  <a:moveTo>
                    <a:pt x="5895975" y="2845155"/>
                  </a:moveTo>
                  <a:lnTo>
                    <a:pt x="5893714" y="2834246"/>
                  </a:lnTo>
                  <a:lnTo>
                    <a:pt x="5887580" y="2825305"/>
                  </a:lnTo>
                  <a:lnTo>
                    <a:pt x="5878500" y="2819260"/>
                  </a:lnTo>
                  <a:lnTo>
                    <a:pt x="5867400" y="2817050"/>
                  </a:lnTo>
                  <a:lnTo>
                    <a:pt x="5856300" y="2819260"/>
                  </a:lnTo>
                  <a:lnTo>
                    <a:pt x="5847219" y="2825305"/>
                  </a:lnTo>
                  <a:lnTo>
                    <a:pt x="5841085" y="2834246"/>
                  </a:lnTo>
                  <a:lnTo>
                    <a:pt x="5838825" y="2845155"/>
                  </a:lnTo>
                  <a:lnTo>
                    <a:pt x="5841085" y="2856065"/>
                  </a:lnTo>
                  <a:lnTo>
                    <a:pt x="5847219" y="2865005"/>
                  </a:lnTo>
                  <a:lnTo>
                    <a:pt x="5856300" y="2871051"/>
                  </a:lnTo>
                  <a:lnTo>
                    <a:pt x="5867400" y="2873260"/>
                  </a:lnTo>
                  <a:lnTo>
                    <a:pt x="5878500" y="2871051"/>
                  </a:lnTo>
                  <a:lnTo>
                    <a:pt x="5887580" y="2865005"/>
                  </a:lnTo>
                  <a:lnTo>
                    <a:pt x="5893714" y="2856065"/>
                  </a:lnTo>
                  <a:lnTo>
                    <a:pt x="5895975" y="2845155"/>
                  </a:lnTo>
                  <a:close/>
                </a:path>
                <a:path w="5895975" h="3885565">
                  <a:moveTo>
                    <a:pt x="5895975" y="2732722"/>
                  </a:moveTo>
                  <a:lnTo>
                    <a:pt x="5893714" y="2721800"/>
                  </a:lnTo>
                  <a:lnTo>
                    <a:pt x="5887580" y="2712859"/>
                  </a:lnTo>
                  <a:lnTo>
                    <a:pt x="5878500" y="2706827"/>
                  </a:lnTo>
                  <a:lnTo>
                    <a:pt x="5867400" y="2704604"/>
                  </a:lnTo>
                  <a:lnTo>
                    <a:pt x="5856300" y="2706827"/>
                  </a:lnTo>
                  <a:lnTo>
                    <a:pt x="5847219" y="2712859"/>
                  </a:lnTo>
                  <a:lnTo>
                    <a:pt x="5841085" y="2721800"/>
                  </a:lnTo>
                  <a:lnTo>
                    <a:pt x="5838825" y="2732722"/>
                  </a:lnTo>
                  <a:lnTo>
                    <a:pt x="5841085" y="2743631"/>
                  </a:lnTo>
                  <a:lnTo>
                    <a:pt x="5847219" y="2752572"/>
                  </a:lnTo>
                  <a:lnTo>
                    <a:pt x="5856300" y="2758605"/>
                  </a:lnTo>
                  <a:lnTo>
                    <a:pt x="5867400" y="2760827"/>
                  </a:lnTo>
                  <a:lnTo>
                    <a:pt x="5878500" y="2758605"/>
                  </a:lnTo>
                  <a:lnTo>
                    <a:pt x="5887580" y="2752572"/>
                  </a:lnTo>
                  <a:lnTo>
                    <a:pt x="5893714" y="2743631"/>
                  </a:lnTo>
                  <a:lnTo>
                    <a:pt x="5895975" y="2732722"/>
                  </a:lnTo>
                  <a:close/>
                </a:path>
                <a:path w="5895975" h="3885565">
                  <a:moveTo>
                    <a:pt x="5895975" y="2620276"/>
                  </a:moveTo>
                  <a:lnTo>
                    <a:pt x="5893714" y="2609367"/>
                  </a:lnTo>
                  <a:lnTo>
                    <a:pt x="5887580" y="2600426"/>
                  </a:lnTo>
                  <a:lnTo>
                    <a:pt x="5878500" y="2594381"/>
                  </a:lnTo>
                  <a:lnTo>
                    <a:pt x="5867400" y="2592171"/>
                  </a:lnTo>
                  <a:lnTo>
                    <a:pt x="5856300" y="2594381"/>
                  </a:lnTo>
                  <a:lnTo>
                    <a:pt x="5847219" y="2600426"/>
                  </a:lnTo>
                  <a:lnTo>
                    <a:pt x="5841085" y="2609367"/>
                  </a:lnTo>
                  <a:lnTo>
                    <a:pt x="5838825" y="2620276"/>
                  </a:lnTo>
                  <a:lnTo>
                    <a:pt x="5841085" y="2631186"/>
                  </a:lnTo>
                  <a:lnTo>
                    <a:pt x="5847219" y="2640126"/>
                  </a:lnTo>
                  <a:lnTo>
                    <a:pt x="5856300" y="2646172"/>
                  </a:lnTo>
                  <a:lnTo>
                    <a:pt x="5867400" y="2648381"/>
                  </a:lnTo>
                  <a:lnTo>
                    <a:pt x="5878500" y="2646172"/>
                  </a:lnTo>
                  <a:lnTo>
                    <a:pt x="5887580" y="2640126"/>
                  </a:lnTo>
                  <a:lnTo>
                    <a:pt x="5893714" y="2631186"/>
                  </a:lnTo>
                  <a:lnTo>
                    <a:pt x="5895975" y="2620276"/>
                  </a:lnTo>
                  <a:close/>
                </a:path>
                <a:path w="5895975" h="3885565">
                  <a:moveTo>
                    <a:pt x="5895975" y="2507843"/>
                  </a:moveTo>
                  <a:lnTo>
                    <a:pt x="5893714" y="2496921"/>
                  </a:lnTo>
                  <a:lnTo>
                    <a:pt x="5887580" y="2487980"/>
                  </a:lnTo>
                  <a:lnTo>
                    <a:pt x="5878500" y="2481948"/>
                  </a:lnTo>
                  <a:lnTo>
                    <a:pt x="5867400" y="2479725"/>
                  </a:lnTo>
                  <a:lnTo>
                    <a:pt x="5856300" y="2481948"/>
                  </a:lnTo>
                  <a:lnTo>
                    <a:pt x="5847219" y="2487980"/>
                  </a:lnTo>
                  <a:lnTo>
                    <a:pt x="5841085" y="2496921"/>
                  </a:lnTo>
                  <a:lnTo>
                    <a:pt x="5838825" y="2507843"/>
                  </a:lnTo>
                  <a:lnTo>
                    <a:pt x="5841085" y="2518753"/>
                  </a:lnTo>
                  <a:lnTo>
                    <a:pt x="5847219" y="2527693"/>
                  </a:lnTo>
                  <a:lnTo>
                    <a:pt x="5856300" y="2533726"/>
                  </a:lnTo>
                  <a:lnTo>
                    <a:pt x="5867400" y="2535948"/>
                  </a:lnTo>
                  <a:lnTo>
                    <a:pt x="5878500" y="2533726"/>
                  </a:lnTo>
                  <a:lnTo>
                    <a:pt x="5887580" y="2527693"/>
                  </a:lnTo>
                  <a:lnTo>
                    <a:pt x="5893714" y="2518753"/>
                  </a:lnTo>
                  <a:lnTo>
                    <a:pt x="5895975" y="2507843"/>
                  </a:lnTo>
                  <a:close/>
                </a:path>
                <a:path w="5895975" h="3885565">
                  <a:moveTo>
                    <a:pt x="5895975" y="2395397"/>
                  </a:moveTo>
                  <a:lnTo>
                    <a:pt x="5893714" y="2384488"/>
                  </a:lnTo>
                  <a:lnTo>
                    <a:pt x="5887580" y="2375547"/>
                  </a:lnTo>
                  <a:lnTo>
                    <a:pt x="5878500" y="2369502"/>
                  </a:lnTo>
                  <a:lnTo>
                    <a:pt x="5867400" y="2367292"/>
                  </a:lnTo>
                  <a:lnTo>
                    <a:pt x="5856300" y="2369502"/>
                  </a:lnTo>
                  <a:lnTo>
                    <a:pt x="5847219" y="2375547"/>
                  </a:lnTo>
                  <a:lnTo>
                    <a:pt x="5841085" y="2384488"/>
                  </a:lnTo>
                  <a:lnTo>
                    <a:pt x="5838825" y="2395397"/>
                  </a:lnTo>
                  <a:lnTo>
                    <a:pt x="5841085" y="2406307"/>
                  </a:lnTo>
                  <a:lnTo>
                    <a:pt x="5847219" y="2415248"/>
                  </a:lnTo>
                  <a:lnTo>
                    <a:pt x="5856300" y="2421293"/>
                  </a:lnTo>
                  <a:lnTo>
                    <a:pt x="5867400" y="2423503"/>
                  </a:lnTo>
                  <a:lnTo>
                    <a:pt x="5878500" y="2421293"/>
                  </a:lnTo>
                  <a:lnTo>
                    <a:pt x="5887580" y="2415248"/>
                  </a:lnTo>
                  <a:lnTo>
                    <a:pt x="5893714" y="2406307"/>
                  </a:lnTo>
                  <a:lnTo>
                    <a:pt x="5895975" y="2395397"/>
                  </a:lnTo>
                  <a:close/>
                </a:path>
                <a:path w="5895975" h="3885565">
                  <a:moveTo>
                    <a:pt x="5895975" y="2276906"/>
                  </a:moveTo>
                  <a:lnTo>
                    <a:pt x="5893714" y="2265997"/>
                  </a:lnTo>
                  <a:lnTo>
                    <a:pt x="5887580" y="2257056"/>
                  </a:lnTo>
                  <a:lnTo>
                    <a:pt x="5878500" y="2251011"/>
                  </a:lnTo>
                  <a:lnTo>
                    <a:pt x="5867400" y="2248801"/>
                  </a:lnTo>
                  <a:lnTo>
                    <a:pt x="5856300" y="2251011"/>
                  </a:lnTo>
                  <a:lnTo>
                    <a:pt x="5847219" y="2257056"/>
                  </a:lnTo>
                  <a:lnTo>
                    <a:pt x="5841085" y="2265997"/>
                  </a:lnTo>
                  <a:lnTo>
                    <a:pt x="5838825" y="2276906"/>
                  </a:lnTo>
                  <a:lnTo>
                    <a:pt x="5841085" y="2287816"/>
                  </a:lnTo>
                  <a:lnTo>
                    <a:pt x="5847219" y="2296757"/>
                  </a:lnTo>
                  <a:lnTo>
                    <a:pt x="5856300" y="2302802"/>
                  </a:lnTo>
                  <a:lnTo>
                    <a:pt x="5867400" y="2305012"/>
                  </a:lnTo>
                  <a:lnTo>
                    <a:pt x="5878500" y="2302802"/>
                  </a:lnTo>
                  <a:lnTo>
                    <a:pt x="5887580" y="2296757"/>
                  </a:lnTo>
                  <a:lnTo>
                    <a:pt x="5893714" y="2287816"/>
                  </a:lnTo>
                  <a:lnTo>
                    <a:pt x="5895975" y="2276906"/>
                  </a:lnTo>
                  <a:close/>
                </a:path>
                <a:path w="5895975" h="3885565">
                  <a:moveTo>
                    <a:pt x="5895975" y="2164461"/>
                  </a:moveTo>
                  <a:lnTo>
                    <a:pt x="5893714" y="2153551"/>
                  </a:lnTo>
                  <a:lnTo>
                    <a:pt x="5887580" y="2144611"/>
                  </a:lnTo>
                  <a:lnTo>
                    <a:pt x="5878500" y="2138578"/>
                  </a:lnTo>
                  <a:lnTo>
                    <a:pt x="5867400" y="2136356"/>
                  </a:lnTo>
                  <a:lnTo>
                    <a:pt x="5856300" y="2138578"/>
                  </a:lnTo>
                  <a:lnTo>
                    <a:pt x="5847219" y="2144611"/>
                  </a:lnTo>
                  <a:lnTo>
                    <a:pt x="5841085" y="2153551"/>
                  </a:lnTo>
                  <a:lnTo>
                    <a:pt x="5838825" y="2164461"/>
                  </a:lnTo>
                  <a:lnTo>
                    <a:pt x="5841085" y="2175383"/>
                  </a:lnTo>
                  <a:lnTo>
                    <a:pt x="5847219" y="2184323"/>
                  </a:lnTo>
                  <a:lnTo>
                    <a:pt x="5856300" y="2190356"/>
                  </a:lnTo>
                  <a:lnTo>
                    <a:pt x="5867400" y="2192578"/>
                  </a:lnTo>
                  <a:lnTo>
                    <a:pt x="5878500" y="2190356"/>
                  </a:lnTo>
                  <a:lnTo>
                    <a:pt x="5887580" y="2184323"/>
                  </a:lnTo>
                  <a:lnTo>
                    <a:pt x="5893714" y="2175383"/>
                  </a:lnTo>
                  <a:lnTo>
                    <a:pt x="5895975" y="2164461"/>
                  </a:lnTo>
                  <a:close/>
                </a:path>
                <a:path w="5895975" h="3885565">
                  <a:moveTo>
                    <a:pt x="5895975" y="2052027"/>
                  </a:moveTo>
                  <a:lnTo>
                    <a:pt x="5893714" y="2041118"/>
                  </a:lnTo>
                  <a:lnTo>
                    <a:pt x="5887580" y="2032177"/>
                  </a:lnTo>
                  <a:lnTo>
                    <a:pt x="5878500" y="2026132"/>
                  </a:lnTo>
                  <a:lnTo>
                    <a:pt x="5867400" y="2023922"/>
                  </a:lnTo>
                  <a:lnTo>
                    <a:pt x="5856300" y="2026132"/>
                  </a:lnTo>
                  <a:lnTo>
                    <a:pt x="5847219" y="2032177"/>
                  </a:lnTo>
                  <a:lnTo>
                    <a:pt x="5841085" y="2041118"/>
                  </a:lnTo>
                  <a:lnTo>
                    <a:pt x="5838825" y="2052027"/>
                  </a:lnTo>
                  <a:lnTo>
                    <a:pt x="5841085" y="2062937"/>
                  </a:lnTo>
                  <a:lnTo>
                    <a:pt x="5847219" y="2071878"/>
                  </a:lnTo>
                  <a:lnTo>
                    <a:pt x="5856300" y="2077923"/>
                  </a:lnTo>
                  <a:lnTo>
                    <a:pt x="5867400" y="2080133"/>
                  </a:lnTo>
                  <a:lnTo>
                    <a:pt x="5878500" y="2077923"/>
                  </a:lnTo>
                  <a:lnTo>
                    <a:pt x="5887580" y="2071878"/>
                  </a:lnTo>
                  <a:lnTo>
                    <a:pt x="5893714" y="2062937"/>
                  </a:lnTo>
                  <a:lnTo>
                    <a:pt x="5895975" y="2052027"/>
                  </a:lnTo>
                  <a:close/>
                </a:path>
                <a:path w="5895975" h="3885565">
                  <a:moveTo>
                    <a:pt x="5895975" y="1939582"/>
                  </a:moveTo>
                  <a:lnTo>
                    <a:pt x="5893714" y="1928672"/>
                  </a:lnTo>
                  <a:lnTo>
                    <a:pt x="5887580" y="1919732"/>
                  </a:lnTo>
                  <a:lnTo>
                    <a:pt x="5878500" y="1913699"/>
                  </a:lnTo>
                  <a:lnTo>
                    <a:pt x="5867400" y="1911477"/>
                  </a:lnTo>
                  <a:lnTo>
                    <a:pt x="5856300" y="1913699"/>
                  </a:lnTo>
                  <a:lnTo>
                    <a:pt x="5847219" y="1919732"/>
                  </a:lnTo>
                  <a:lnTo>
                    <a:pt x="5841085" y="1928672"/>
                  </a:lnTo>
                  <a:lnTo>
                    <a:pt x="5838825" y="1939582"/>
                  </a:lnTo>
                  <a:lnTo>
                    <a:pt x="5841085" y="1950504"/>
                  </a:lnTo>
                  <a:lnTo>
                    <a:pt x="5847219" y="1959444"/>
                  </a:lnTo>
                  <a:lnTo>
                    <a:pt x="5856300" y="1965477"/>
                  </a:lnTo>
                  <a:lnTo>
                    <a:pt x="5867400" y="1967699"/>
                  </a:lnTo>
                  <a:lnTo>
                    <a:pt x="5878500" y="1965477"/>
                  </a:lnTo>
                  <a:lnTo>
                    <a:pt x="5887580" y="1959444"/>
                  </a:lnTo>
                  <a:lnTo>
                    <a:pt x="5893714" y="1950504"/>
                  </a:lnTo>
                  <a:lnTo>
                    <a:pt x="5895975" y="1939582"/>
                  </a:lnTo>
                  <a:close/>
                </a:path>
                <a:path w="5895975" h="3885565">
                  <a:moveTo>
                    <a:pt x="5895975" y="1827149"/>
                  </a:moveTo>
                  <a:lnTo>
                    <a:pt x="5893714" y="1816239"/>
                  </a:lnTo>
                  <a:lnTo>
                    <a:pt x="5887580" y="1807298"/>
                  </a:lnTo>
                  <a:lnTo>
                    <a:pt x="5878500" y="1801253"/>
                  </a:lnTo>
                  <a:lnTo>
                    <a:pt x="5867400" y="1799043"/>
                  </a:lnTo>
                  <a:lnTo>
                    <a:pt x="5856300" y="1801253"/>
                  </a:lnTo>
                  <a:lnTo>
                    <a:pt x="5847219" y="1807298"/>
                  </a:lnTo>
                  <a:lnTo>
                    <a:pt x="5841085" y="1816239"/>
                  </a:lnTo>
                  <a:lnTo>
                    <a:pt x="5838825" y="1827149"/>
                  </a:lnTo>
                  <a:lnTo>
                    <a:pt x="5841085" y="1838058"/>
                  </a:lnTo>
                  <a:lnTo>
                    <a:pt x="5847219" y="1846999"/>
                  </a:lnTo>
                  <a:lnTo>
                    <a:pt x="5856300" y="1853044"/>
                  </a:lnTo>
                  <a:lnTo>
                    <a:pt x="5867400" y="1855254"/>
                  </a:lnTo>
                  <a:lnTo>
                    <a:pt x="5878500" y="1853044"/>
                  </a:lnTo>
                  <a:lnTo>
                    <a:pt x="5887580" y="1846999"/>
                  </a:lnTo>
                  <a:lnTo>
                    <a:pt x="5893714" y="1838058"/>
                  </a:lnTo>
                  <a:lnTo>
                    <a:pt x="5895975" y="1827149"/>
                  </a:lnTo>
                  <a:close/>
                </a:path>
                <a:path w="5895975" h="3885565">
                  <a:moveTo>
                    <a:pt x="5895975" y="1714703"/>
                  </a:moveTo>
                  <a:lnTo>
                    <a:pt x="5893714" y="1703793"/>
                  </a:lnTo>
                  <a:lnTo>
                    <a:pt x="5887580" y="1694853"/>
                  </a:lnTo>
                  <a:lnTo>
                    <a:pt x="5878500" y="1688820"/>
                  </a:lnTo>
                  <a:lnTo>
                    <a:pt x="5867400" y="1686598"/>
                  </a:lnTo>
                  <a:lnTo>
                    <a:pt x="5856300" y="1688820"/>
                  </a:lnTo>
                  <a:lnTo>
                    <a:pt x="5847219" y="1694853"/>
                  </a:lnTo>
                  <a:lnTo>
                    <a:pt x="5841085" y="1703793"/>
                  </a:lnTo>
                  <a:lnTo>
                    <a:pt x="5838825" y="1714703"/>
                  </a:lnTo>
                  <a:lnTo>
                    <a:pt x="5841085" y="1725625"/>
                  </a:lnTo>
                  <a:lnTo>
                    <a:pt x="5847219" y="1734566"/>
                  </a:lnTo>
                  <a:lnTo>
                    <a:pt x="5856300" y="1740598"/>
                  </a:lnTo>
                  <a:lnTo>
                    <a:pt x="5867400" y="1742821"/>
                  </a:lnTo>
                  <a:lnTo>
                    <a:pt x="5878500" y="1740598"/>
                  </a:lnTo>
                  <a:lnTo>
                    <a:pt x="5887580" y="1734566"/>
                  </a:lnTo>
                  <a:lnTo>
                    <a:pt x="5893714" y="1725625"/>
                  </a:lnTo>
                  <a:lnTo>
                    <a:pt x="5895975" y="1714703"/>
                  </a:lnTo>
                  <a:close/>
                </a:path>
                <a:path w="5895975" h="3885565">
                  <a:moveTo>
                    <a:pt x="5895975" y="1602270"/>
                  </a:moveTo>
                  <a:lnTo>
                    <a:pt x="5893714" y="1591360"/>
                  </a:lnTo>
                  <a:lnTo>
                    <a:pt x="5887580" y="1582420"/>
                  </a:lnTo>
                  <a:lnTo>
                    <a:pt x="5878500" y="1576374"/>
                  </a:lnTo>
                  <a:lnTo>
                    <a:pt x="5867400" y="1574165"/>
                  </a:lnTo>
                  <a:lnTo>
                    <a:pt x="5856300" y="1576374"/>
                  </a:lnTo>
                  <a:lnTo>
                    <a:pt x="5847219" y="1582420"/>
                  </a:lnTo>
                  <a:lnTo>
                    <a:pt x="5841085" y="1591360"/>
                  </a:lnTo>
                  <a:lnTo>
                    <a:pt x="5838825" y="1602270"/>
                  </a:lnTo>
                  <a:lnTo>
                    <a:pt x="5841085" y="1613179"/>
                  </a:lnTo>
                  <a:lnTo>
                    <a:pt x="5847219" y="1622120"/>
                  </a:lnTo>
                  <a:lnTo>
                    <a:pt x="5856300" y="1628165"/>
                  </a:lnTo>
                  <a:lnTo>
                    <a:pt x="5867400" y="1630375"/>
                  </a:lnTo>
                  <a:lnTo>
                    <a:pt x="5878500" y="1628165"/>
                  </a:lnTo>
                  <a:lnTo>
                    <a:pt x="5887580" y="1622120"/>
                  </a:lnTo>
                  <a:lnTo>
                    <a:pt x="5893714" y="1613179"/>
                  </a:lnTo>
                  <a:lnTo>
                    <a:pt x="5895975" y="1602270"/>
                  </a:lnTo>
                  <a:close/>
                </a:path>
                <a:path w="5895975" h="3885565">
                  <a:moveTo>
                    <a:pt x="5895975" y="1489824"/>
                  </a:moveTo>
                  <a:lnTo>
                    <a:pt x="5893714" y="1478915"/>
                  </a:lnTo>
                  <a:lnTo>
                    <a:pt x="5887580" y="1469974"/>
                  </a:lnTo>
                  <a:lnTo>
                    <a:pt x="5878500" y="1463941"/>
                  </a:lnTo>
                  <a:lnTo>
                    <a:pt x="5867400" y="1461719"/>
                  </a:lnTo>
                  <a:lnTo>
                    <a:pt x="5856300" y="1463941"/>
                  </a:lnTo>
                  <a:lnTo>
                    <a:pt x="5847219" y="1469974"/>
                  </a:lnTo>
                  <a:lnTo>
                    <a:pt x="5841085" y="1478915"/>
                  </a:lnTo>
                  <a:lnTo>
                    <a:pt x="5838825" y="1489824"/>
                  </a:lnTo>
                  <a:lnTo>
                    <a:pt x="5841085" y="1500746"/>
                  </a:lnTo>
                  <a:lnTo>
                    <a:pt x="5847219" y="1509687"/>
                  </a:lnTo>
                  <a:lnTo>
                    <a:pt x="5856300" y="1515719"/>
                  </a:lnTo>
                  <a:lnTo>
                    <a:pt x="5867400" y="1517942"/>
                  </a:lnTo>
                  <a:lnTo>
                    <a:pt x="5878500" y="1515719"/>
                  </a:lnTo>
                  <a:lnTo>
                    <a:pt x="5887580" y="1509687"/>
                  </a:lnTo>
                  <a:lnTo>
                    <a:pt x="5893714" y="1500746"/>
                  </a:lnTo>
                  <a:lnTo>
                    <a:pt x="5895975" y="1489824"/>
                  </a:lnTo>
                  <a:close/>
                </a:path>
                <a:path w="5895975" h="3885565">
                  <a:moveTo>
                    <a:pt x="5895975" y="1377391"/>
                  </a:moveTo>
                  <a:lnTo>
                    <a:pt x="5893714" y="1366469"/>
                  </a:lnTo>
                  <a:lnTo>
                    <a:pt x="5887580" y="1357541"/>
                  </a:lnTo>
                  <a:lnTo>
                    <a:pt x="5878500" y="1351495"/>
                  </a:lnTo>
                  <a:lnTo>
                    <a:pt x="5867400" y="1349286"/>
                  </a:lnTo>
                  <a:lnTo>
                    <a:pt x="5856300" y="1351495"/>
                  </a:lnTo>
                  <a:lnTo>
                    <a:pt x="5847219" y="1357541"/>
                  </a:lnTo>
                  <a:lnTo>
                    <a:pt x="5841085" y="1366469"/>
                  </a:lnTo>
                  <a:lnTo>
                    <a:pt x="5838825" y="1377391"/>
                  </a:lnTo>
                  <a:lnTo>
                    <a:pt x="5841085" y="1388300"/>
                  </a:lnTo>
                  <a:lnTo>
                    <a:pt x="5847219" y="1397241"/>
                  </a:lnTo>
                  <a:lnTo>
                    <a:pt x="5856300" y="1403286"/>
                  </a:lnTo>
                  <a:lnTo>
                    <a:pt x="5867400" y="1405496"/>
                  </a:lnTo>
                  <a:lnTo>
                    <a:pt x="5878500" y="1403286"/>
                  </a:lnTo>
                  <a:lnTo>
                    <a:pt x="5887580" y="1397241"/>
                  </a:lnTo>
                  <a:lnTo>
                    <a:pt x="5893714" y="1388300"/>
                  </a:lnTo>
                  <a:lnTo>
                    <a:pt x="5895975" y="1377391"/>
                  </a:lnTo>
                  <a:close/>
                </a:path>
                <a:path w="5895975" h="3885565">
                  <a:moveTo>
                    <a:pt x="5895975" y="1264945"/>
                  </a:moveTo>
                  <a:lnTo>
                    <a:pt x="5893714" y="1254036"/>
                  </a:lnTo>
                  <a:lnTo>
                    <a:pt x="5887580" y="1245095"/>
                  </a:lnTo>
                  <a:lnTo>
                    <a:pt x="5878500" y="1239062"/>
                  </a:lnTo>
                  <a:lnTo>
                    <a:pt x="5867400" y="1236840"/>
                  </a:lnTo>
                  <a:lnTo>
                    <a:pt x="5856300" y="1239062"/>
                  </a:lnTo>
                  <a:lnTo>
                    <a:pt x="5847219" y="1245095"/>
                  </a:lnTo>
                  <a:lnTo>
                    <a:pt x="5841085" y="1254036"/>
                  </a:lnTo>
                  <a:lnTo>
                    <a:pt x="5838825" y="1264945"/>
                  </a:lnTo>
                  <a:lnTo>
                    <a:pt x="5841085" y="1275867"/>
                  </a:lnTo>
                  <a:lnTo>
                    <a:pt x="5847219" y="1284808"/>
                  </a:lnTo>
                  <a:lnTo>
                    <a:pt x="5856300" y="1290840"/>
                  </a:lnTo>
                  <a:lnTo>
                    <a:pt x="5867400" y="1293063"/>
                  </a:lnTo>
                  <a:lnTo>
                    <a:pt x="5878500" y="1290840"/>
                  </a:lnTo>
                  <a:lnTo>
                    <a:pt x="5887580" y="1284808"/>
                  </a:lnTo>
                  <a:lnTo>
                    <a:pt x="5893714" y="1275867"/>
                  </a:lnTo>
                  <a:lnTo>
                    <a:pt x="5895975" y="1264945"/>
                  </a:lnTo>
                  <a:close/>
                </a:path>
                <a:path w="5895975" h="3885565">
                  <a:moveTo>
                    <a:pt x="5895975" y="1152512"/>
                  </a:moveTo>
                  <a:lnTo>
                    <a:pt x="5893714" y="1141590"/>
                  </a:lnTo>
                  <a:lnTo>
                    <a:pt x="5887580" y="1132662"/>
                  </a:lnTo>
                  <a:lnTo>
                    <a:pt x="5878500" y="1126617"/>
                  </a:lnTo>
                  <a:lnTo>
                    <a:pt x="5867400" y="1124394"/>
                  </a:lnTo>
                  <a:lnTo>
                    <a:pt x="5856300" y="1126617"/>
                  </a:lnTo>
                  <a:lnTo>
                    <a:pt x="5847219" y="1132662"/>
                  </a:lnTo>
                  <a:lnTo>
                    <a:pt x="5841085" y="1141590"/>
                  </a:lnTo>
                  <a:lnTo>
                    <a:pt x="5838825" y="1152512"/>
                  </a:lnTo>
                  <a:lnTo>
                    <a:pt x="5841085" y="1163421"/>
                  </a:lnTo>
                  <a:lnTo>
                    <a:pt x="5847219" y="1172362"/>
                  </a:lnTo>
                  <a:lnTo>
                    <a:pt x="5856300" y="1178407"/>
                  </a:lnTo>
                  <a:lnTo>
                    <a:pt x="5867400" y="1180617"/>
                  </a:lnTo>
                  <a:lnTo>
                    <a:pt x="5878500" y="1178407"/>
                  </a:lnTo>
                  <a:lnTo>
                    <a:pt x="5887580" y="1172362"/>
                  </a:lnTo>
                  <a:lnTo>
                    <a:pt x="5893714" y="1163421"/>
                  </a:lnTo>
                  <a:lnTo>
                    <a:pt x="5895975" y="1152512"/>
                  </a:lnTo>
                  <a:close/>
                </a:path>
                <a:path w="5895975" h="3885565">
                  <a:moveTo>
                    <a:pt x="5895975" y="1040066"/>
                  </a:moveTo>
                  <a:lnTo>
                    <a:pt x="5893714" y="1029157"/>
                  </a:lnTo>
                  <a:lnTo>
                    <a:pt x="5887580" y="1020216"/>
                  </a:lnTo>
                  <a:lnTo>
                    <a:pt x="5878500" y="1014183"/>
                  </a:lnTo>
                  <a:lnTo>
                    <a:pt x="5867400" y="1011961"/>
                  </a:lnTo>
                  <a:lnTo>
                    <a:pt x="5856300" y="1014183"/>
                  </a:lnTo>
                  <a:lnTo>
                    <a:pt x="5847219" y="1020216"/>
                  </a:lnTo>
                  <a:lnTo>
                    <a:pt x="5841085" y="1029157"/>
                  </a:lnTo>
                  <a:lnTo>
                    <a:pt x="5838825" y="1040066"/>
                  </a:lnTo>
                  <a:lnTo>
                    <a:pt x="5841085" y="1050988"/>
                  </a:lnTo>
                  <a:lnTo>
                    <a:pt x="5847219" y="1059929"/>
                  </a:lnTo>
                  <a:lnTo>
                    <a:pt x="5856300" y="1065961"/>
                  </a:lnTo>
                  <a:lnTo>
                    <a:pt x="5867400" y="1068184"/>
                  </a:lnTo>
                  <a:lnTo>
                    <a:pt x="5878500" y="1065961"/>
                  </a:lnTo>
                  <a:lnTo>
                    <a:pt x="5887580" y="1059929"/>
                  </a:lnTo>
                  <a:lnTo>
                    <a:pt x="5893714" y="1050988"/>
                  </a:lnTo>
                  <a:lnTo>
                    <a:pt x="5895975" y="1040066"/>
                  </a:lnTo>
                  <a:close/>
                </a:path>
                <a:path w="5895975" h="3885565">
                  <a:moveTo>
                    <a:pt x="5895975" y="927633"/>
                  </a:moveTo>
                  <a:lnTo>
                    <a:pt x="5893714" y="916711"/>
                  </a:lnTo>
                  <a:lnTo>
                    <a:pt x="5887580" y="907783"/>
                  </a:lnTo>
                  <a:lnTo>
                    <a:pt x="5878500" y="901738"/>
                  </a:lnTo>
                  <a:lnTo>
                    <a:pt x="5867400" y="899515"/>
                  </a:lnTo>
                  <a:lnTo>
                    <a:pt x="5856300" y="901738"/>
                  </a:lnTo>
                  <a:lnTo>
                    <a:pt x="5847219" y="907783"/>
                  </a:lnTo>
                  <a:lnTo>
                    <a:pt x="5841085" y="916711"/>
                  </a:lnTo>
                  <a:lnTo>
                    <a:pt x="5838825" y="927633"/>
                  </a:lnTo>
                  <a:lnTo>
                    <a:pt x="5841085" y="938542"/>
                  </a:lnTo>
                  <a:lnTo>
                    <a:pt x="5847219" y="947483"/>
                  </a:lnTo>
                  <a:lnTo>
                    <a:pt x="5856300" y="953528"/>
                  </a:lnTo>
                  <a:lnTo>
                    <a:pt x="5867400" y="955738"/>
                  </a:lnTo>
                  <a:lnTo>
                    <a:pt x="5878500" y="953528"/>
                  </a:lnTo>
                  <a:lnTo>
                    <a:pt x="5887580" y="947483"/>
                  </a:lnTo>
                  <a:lnTo>
                    <a:pt x="5893714" y="938542"/>
                  </a:lnTo>
                  <a:lnTo>
                    <a:pt x="5895975" y="927633"/>
                  </a:lnTo>
                  <a:close/>
                </a:path>
                <a:path w="5895975" h="3885565">
                  <a:moveTo>
                    <a:pt x="5895975" y="815187"/>
                  </a:moveTo>
                  <a:lnTo>
                    <a:pt x="5893714" y="804278"/>
                  </a:lnTo>
                  <a:lnTo>
                    <a:pt x="5887580" y="795337"/>
                  </a:lnTo>
                  <a:lnTo>
                    <a:pt x="5878500" y="789305"/>
                  </a:lnTo>
                  <a:lnTo>
                    <a:pt x="5867400" y="787082"/>
                  </a:lnTo>
                  <a:lnTo>
                    <a:pt x="5856300" y="789305"/>
                  </a:lnTo>
                  <a:lnTo>
                    <a:pt x="5847219" y="795337"/>
                  </a:lnTo>
                  <a:lnTo>
                    <a:pt x="5841085" y="804278"/>
                  </a:lnTo>
                  <a:lnTo>
                    <a:pt x="5838825" y="815187"/>
                  </a:lnTo>
                  <a:lnTo>
                    <a:pt x="5841085" y="826109"/>
                  </a:lnTo>
                  <a:lnTo>
                    <a:pt x="5847219" y="835050"/>
                  </a:lnTo>
                  <a:lnTo>
                    <a:pt x="5856300" y="841082"/>
                  </a:lnTo>
                  <a:lnTo>
                    <a:pt x="5867400" y="843305"/>
                  </a:lnTo>
                  <a:lnTo>
                    <a:pt x="5878500" y="841082"/>
                  </a:lnTo>
                  <a:lnTo>
                    <a:pt x="5887580" y="835050"/>
                  </a:lnTo>
                  <a:lnTo>
                    <a:pt x="5893714" y="826109"/>
                  </a:lnTo>
                  <a:lnTo>
                    <a:pt x="5895975" y="815187"/>
                  </a:lnTo>
                  <a:close/>
                </a:path>
                <a:path w="5895975" h="3885565">
                  <a:moveTo>
                    <a:pt x="5895975" y="702754"/>
                  </a:moveTo>
                  <a:lnTo>
                    <a:pt x="5893714" y="691832"/>
                  </a:lnTo>
                  <a:lnTo>
                    <a:pt x="5887580" y="682904"/>
                  </a:lnTo>
                  <a:lnTo>
                    <a:pt x="5878500" y="676859"/>
                  </a:lnTo>
                  <a:lnTo>
                    <a:pt x="5867400" y="674636"/>
                  </a:lnTo>
                  <a:lnTo>
                    <a:pt x="5856300" y="676859"/>
                  </a:lnTo>
                  <a:lnTo>
                    <a:pt x="5847219" y="682904"/>
                  </a:lnTo>
                  <a:lnTo>
                    <a:pt x="5841085" y="691832"/>
                  </a:lnTo>
                  <a:lnTo>
                    <a:pt x="5838825" y="702754"/>
                  </a:lnTo>
                  <a:lnTo>
                    <a:pt x="5841085" y="713663"/>
                  </a:lnTo>
                  <a:lnTo>
                    <a:pt x="5847219" y="722604"/>
                  </a:lnTo>
                  <a:lnTo>
                    <a:pt x="5856300" y="728649"/>
                  </a:lnTo>
                  <a:lnTo>
                    <a:pt x="5867400" y="730859"/>
                  </a:lnTo>
                  <a:lnTo>
                    <a:pt x="5878500" y="728649"/>
                  </a:lnTo>
                  <a:lnTo>
                    <a:pt x="5887580" y="722604"/>
                  </a:lnTo>
                  <a:lnTo>
                    <a:pt x="5893714" y="713663"/>
                  </a:lnTo>
                  <a:lnTo>
                    <a:pt x="5895975" y="702754"/>
                  </a:lnTo>
                  <a:close/>
                </a:path>
                <a:path w="5895975" h="3885565">
                  <a:moveTo>
                    <a:pt x="5895975" y="590308"/>
                  </a:moveTo>
                  <a:lnTo>
                    <a:pt x="5893714" y="579399"/>
                  </a:lnTo>
                  <a:lnTo>
                    <a:pt x="5887580" y="570458"/>
                  </a:lnTo>
                  <a:lnTo>
                    <a:pt x="5878500" y="564426"/>
                  </a:lnTo>
                  <a:lnTo>
                    <a:pt x="5867400" y="562203"/>
                  </a:lnTo>
                  <a:lnTo>
                    <a:pt x="5856300" y="564426"/>
                  </a:lnTo>
                  <a:lnTo>
                    <a:pt x="5847219" y="570458"/>
                  </a:lnTo>
                  <a:lnTo>
                    <a:pt x="5841085" y="579399"/>
                  </a:lnTo>
                  <a:lnTo>
                    <a:pt x="5838825" y="590308"/>
                  </a:lnTo>
                  <a:lnTo>
                    <a:pt x="5841085" y="601230"/>
                  </a:lnTo>
                  <a:lnTo>
                    <a:pt x="5847219" y="610158"/>
                  </a:lnTo>
                  <a:lnTo>
                    <a:pt x="5856300" y="616204"/>
                  </a:lnTo>
                  <a:lnTo>
                    <a:pt x="5867400" y="618426"/>
                  </a:lnTo>
                  <a:lnTo>
                    <a:pt x="5878500" y="616204"/>
                  </a:lnTo>
                  <a:lnTo>
                    <a:pt x="5887580" y="610158"/>
                  </a:lnTo>
                  <a:lnTo>
                    <a:pt x="5893714" y="601230"/>
                  </a:lnTo>
                  <a:lnTo>
                    <a:pt x="5895975" y="590308"/>
                  </a:lnTo>
                  <a:close/>
                </a:path>
                <a:path w="5895975" h="3885565">
                  <a:moveTo>
                    <a:pt x="5895975" y="477875"/>
                  </a:moveTo>
                  <a:lnTo>
                    <a:pt x="5893714" y="466953"/>
                  </a:lnTo>
                  <a:lnTo>
                    <a:pt x="5887580" y="458025"/>
                  </a:lnTo>
                  <a:lnTo>
                    <a:pt x="5878500" y="451980"/>
                  </a:lnTo>
                  <a:lnTo>
                    <a:pt x="5867400" y="449757"/>
                  </a:lnTo>
                  <a:lnTo>
                    <a:pt x="5856300" y="451980"/>
                  </a:lnTo>
                  <a:lnTo>
                    <a:pt x="5847219" y="458025"/>
                  </a:lnTo>
                  <a:lnTo>
                    <a:pt x="5841085" y="466953"/>
                  </a:lnTo>
                  <a:lnTo>
                    <a:pt x="5838825" y="477875"/>
                  </a:lnTo>
                  <a:lnTo>
                    <a:pt x="5841085" y="488784"/>
                  </a:lnTo>
                  <a:lnTo>
                    <a:pt x="5847219" y="497725"/>
                  </a:lnTo>
                  <a:lnTo>
                    <a:pt x="5856300" y="503758"/>
                  </a:lnTo>
                  <a:lnTo>
                    <a:pt x="5867400" y="505980"/>
                  </a:lnTo>
                  <a:lnTo>
                    <a:pt x="5878500" y="503758"/>
                  </a:lnTo>
                  <a:lnTo>
                    <a:pt x="5887580" y="497725"/>
                  </a:lnTo>
                  <a:lnTo>
                    <a:pt x="5893714" y="488784"/>
                  </a:lnTo>
                  <a:lnTo>
                    <a:pt x="5895975" y="477875"/>
                  </a:lnTo>
                  <a:close/>
                </a:path>
                <a:path w="5895975" h="3885565">
                  <a:moveTo>
                    <a:pt x="5895975" y="365429"/>
                  </a:moveTo>
                  <a:lnTo>
                    <a:pt x="5893714" y="354520"/>
                  </a:lnTo>
                  <a:lnTo>
                    <a:pt x="5887580" y="345579"/>
                  </a:lnTo>
                  <a:lnTo>
                    <a:pt x="5878500" y="339547"/>
                  </a:lnTo>
                  <a:lnTo>
                    <a:pt x="5867400" y="337324"/>
                  </a:lnTo>
                  <a:lnTo>
                    <a:pt x="5856300" y="339547"/>
                  </a:lnTo>
                  <a:lnTo>
                    <a:pt x="5847219" y="345579"/>
                  </a:lnTo>
                  <a:lnTo>
                    <a:pt x="5841085" y="354520"/>
                  </a:lnTo>
                  <a:lnTo>
                    <a:pt x="5838825" y="365429"/>
                  </a:lnTo>
                  <a:lnTo>
                    <a:pt x="5841085" y="376351"/>
                  </a:lnTo>
                  <a:lnTo>
                    <a:pt x="5847219" y="385279"/>
                  </a:lnTo>
                  <a:lnTo>
                    <a:pt x="5856300" y="391325"/>
                  </a:lnTo>
                  <a:lnTo>
                    <a:pt x="5867400" y="393547"/>
                  </a:lnTo>
                  <a:lnTo>
                    <a:pt x="5878500" y="391325"/>
                  </a:lnTo>
                  <a:lnTo>
                    <a:pt x="5887580" y="385279"/>
                  </a:lnTo>
                  <a:lnTo>
                    <a:pt x="5893714" y="376351"/>
                  </a:lnTo>
                  <a:lnTo>
                    <a:pt x="5895975" y="365429"/>
                  </a:lnTo>
                  <a:close/>
                </a:path>
                <a:path w="5895975" h="3885565">
                  <a:moveTo>
                    <a:pt x="5895975" y="252996"/>
                  </a:moveTo>
                  <a:lnTo>
                    <a:pt x="5893714" y="242074"/>
                  </a:lnTo>
                  <a:lnTo>
                    <a:pt x="5887580" y="233146"/>
                  </a:lnTo>
                  <a:lnTo>
                    <a:pt x="5878500" y="227101"/>
                  </a:lnTo>
                  <a:lnTo>
                    <a:pt x="5867400" y="224878"/>
                  </a:lnTo>
                  <a:lnTo>
                    <a:pt x="5856300" y="227101"/>
                  </a:lnTo>
                  <a:lnTo>
                    <a:pt x="5847219" y="233146"/>
                  </a:lnTo>
                  <a:lnTo>
                    <a:pt x="5841085" y="242074"/>
                  </a:lnTo>
                  <a:lnTo>
                    <a:pt x="5838825" y="252996"/>
                  </a:lnTo>
                  <a:lnTo>
                    <a:pt x="5841085" y="263906"/>
                  </a:lnTo>
                  <a:lnTo>
                    <a:pt x="5847219" y="272846"/>
                  </a:lnTo>
                  <a:lnTo>
                    <a:pt x="5856300" y="278879"/>
                  </a:lnTo>
                  <a:lnTo>
                    <a:pt x="5867400" y="281101"/>
                  </a:lnTo>
                  <a:lnTo>
                    <a:pt x="5878500" y="278879"/>
                  </a:lnTo>
                  <a:lnTo>
                    <a:pt x="5887580" y="272846"/>
                  </a:lnTo>
                  <a:lnTo>
                    <a:pt x="5893714" y="263906"/>
                  </a:lnTo>
                  <a:lnTo>
                    <a:pt x="5895975" y="252996"/>
                  </a:lnTo>
                  <a:close/>
                </a:path>
                <a:path w="5895975" h="3885565">
                  <a:moveTo>
                    <a:pt x="5895975" y="140550"/>
                  </a:moveTo>
                  <a:lnTo>
                    <a:pt x="5893714" y="129641"/>
                  </a:lnTo>
                  <a:lnTo>
                    <a:pt x="5887580" y="120700"/>
                  </a:lnTo>
                  <a:lnTo>
                    <a:pt x="5878500" y="114655"/>
                  </a:lnTo>
                  <a:lnTo>
                    <a:pt x="5867400" y="112445"/>
                  </a:lnTo>
                  <a:lnTo>
                    <a:pt x="5856300" y="114655"/>
                  </a:lnTo>
                  <a:lnTo>
                    <a:pt x="5847219" y="120700"/>
                  </a:lnTo>
                  <a:lnTo>
                    <a:pt x="5841085" y="129641"/>
                  </a:lnTo>
                  <a:lnTo>
                    <a:pt x="5838825" y="140550"/>
                  </a:lnTo>
                  <a:lnTo>
                    <a:pt x="5841085" y="151472"/>
                  </a:lnTo>
                  <a:lnTo>
                    <a:pt x="5847219" y="160401"/>
                  </a:lnTo>
                  <a:lnTo>
                    <a:pt x="5856300" y="166446"/>
                  </a:lnTo>
                  <a:lnTo>
                    <a:pt x="5867400" y="168668"/>
                  </a:lnTo>
                  <a:lnTo>
                    <a:pt x="5878500" y="166446"/>
                  </a:lnTo>
                  <a:lnTo>
                    <a:pt x="5887580" y="160401"/>
                  </a:lnTo>
                  <a:lnTo>
                    <a:pt x="5893714" y="151472"/>
                  </a:lnTo>
                  <a:lnTo>
                    <a:pt x="5895975" y="140550"/>
                  </a:lnTo>
                  <a:close/>
                </a:path>
                <a:path w="5895975" h="3885565">
                  <a:moveTo>
                    <a:pt x="5895975" y="28117"/>
                  </a:moveTo>
                  <a:lnTo>
                    <a:pt x="5893714" y="17195"/>
                  </a:lnTo>
                  <a:lnTo>
                    <a:pt x="5887580" y="8255"/>
                  </a:lnTo>
                  <a:lnTo>
                    <a:pt x="5878500" y="2222"/>
                  </a:lnTo>
                  <a:lnTo>
                    <a:pt x="5867400" y="0"/>
                  </a:lnTo>
                  <a:lnTo>
                    <a:pt x="5856300" y="2222"/>
                  </a:lnTo>
                  <a:lnTo>
                    <a:pt x="5847219" y="8255"/>
                  </a:lnTo>
                  <a:lnTo>
                    <a:pt x="5841085" y="17195"/>
                  </a:lnTo>
                  <a:lnTo>
                    <a:pt x="5838825" y="28117"/>
                  </a:lnTo>
                  <a:lnTo>
                    <a:pt x="5841085" y="39027"/>
                  </a:lnTo>
                  <a:lnTo>
                    <a:pt x="5847219" y="47967"/>
                  </a:lnTo>
                  <a:lnTo>
                    <a:pt x="5856300" y="54000"/>
                  </a:lnTo>
                  <a:lnTo>
                    <a:pt x="5867400" y="56222"/>
                  </a:lnTo>
                  <a:lnTo>
                    <a:pt x="5878500" y="54000"/>
                  </a:lnTo>
                  <a:lnTo>
                    <a:pt x="5887580" y="47967"/>
                  </a:lnTo>
                  <a:lnTo>
                    <a:pt x="5893714" y="39027"/>
                  </a:lnTo>
                  <a:lnTo>
                    <a:pt x="5895975" y="2811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11926" y="1990406"/>
            <a:ext cx="15136612" cy="84702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lang="ru-RU" sz="54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Работа в творческой группе школы. </a:t>
            </a:r>
            <a:endParaRPr sz="5400" spc="-390" dirty="0">
              <a:solidFill>
                <a:srgbClr val="202020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401" y="5098605"/>
            <a:ext cx="4574054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ahnschrift SemiBold SemiConden" panose="020B0502040204020203" pitchFamily="34" charset="0"/>
                <a:cs typeface="Arial"/>
              </a:rPr>
              <a:t>Создание творческой группы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392092" y="6515100"/>
            <a:ext cx="3767803" cy="8132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lvl="0" indent="0" algn="ctr" defTabSz="914400" rtl="0" eaLnBrk="1" fontAlgn="auto" latinLnBrk="0" hangingPunct="1">
              <a:lnSpc>
                <a:spcPct val="1131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Microsoft Sans Serif"/>
              </a:rPr>
              <a:t>В группу войдут все участники СПГ и куратор.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60260" y="5143500"/>
            <a:ext cx="396747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-80" normalizeH="0" baseline="0" noProof="0" dirty="0">
                <a:ln>
                  <a:noFill/>
                </a:ln>
                <a:effectLst/>
                <a:uLnTx/>
                <a:uFillTx/>
                <a:latin typeface="Bahnschrift SemiBold SemiConden" panose="020B0502040204020203" pitchFamily="34" charset="0"/>
                <a:cs typeface="Arial"/>
              </a:rPr>
              <a:t>Выбор темы и формата</a:t>
            </a:r>
            <a:endParaRPr kumimoji="0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ahnschrift SemiBold SemiConden" panose="020B0502040204020203" pitchFamily="34" charset="0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999126" y="5149912"/>
            <a:ext cx="3928263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-80" normalizeH="0" baseline="0" noProof="0" dirty="0">
                <a:ln>
                  <a:noFill/>
                </a:ln>
                <a:effectLst/>
                <a:uLnTx/>
                <a:uFillTx/>
                <a:latin typeface="Bahnschrift SemiBold SemiConden" panose="020B0502040204020203" pitchFamily="34" charset="0"/>
                <a:cs typeface="Arial"/>
              </a:rPr>
              <a:t>Создание и апробация продукта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016000" y="850927"/>
            <a:ext cx="63439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385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Bahnschrift SemiBold SemiConden" panose="020B0502040204020203" pitchFamily="34" charset="0"/>
                <a:ea typeface="+mn-ea"/>
                <a:cs typeface="Arial"/>
              </a:rPr>
              <a:t>Проект «Образовательный лифт: ШНОР - 2022»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431532" y="835200"/>
            <a:ext cx="184046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145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Bahnschrift SemiBold SemiConden" panose="020B0502040204020203" pitchFamily="34" charset="0"/>
                <a:ea typeface="+mn-ea"/>
                <a:cs typeface="Microsoft Sans Serif"/>
              </a:rPr>
              <a:t>ГАУ ДПО «ИРО ПК»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SemiBold SemiConden" panose="020B0502040204020203" pitchFamily="34" charset="0"/>
              <a:ea typeface="+mn-ea"/>
              <a:cs typeface="Microsoft Sans Serif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921C81-E1B8-4E8F-8F4F-8A844DF64B84}"/>
              </a:ext>
            </a:extLst>
          </p:cNvPr>
          <p:cNvSpPr txBox="1"/>
          <p:nvPr/>
        </p:nvSpPr>
        <p:spPr>
          <a:xfrm>
            <a:off x="13219584" y="6515100"/>
            <a:ext cx="37078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В школе проводится метапредметное образовательное событие.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ECC51F-D04B-4378-9723-768AC0DD5678}"/>
              </a:ext>
            </a:extLst>
          </p:cNvPr>
          <p:cNvSpPr txBox="1"/>
          <p:nvPr/>
        </p:nvSpPr>
        <p:spPr>
          <a:xfrm>
            <a:off x="7158391" y="6515100"/>
            <a:ext cx="39674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Например, игра на тему: Любимые литературные герои.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ECD8C3DA-6702-4451-9203-53EA73BB8107}"/>
              </a:ext>
            </a:extLst>
          </p:cNvPr>
          <p:cNvCxnSpPr/>
          <p:nvPr/>
        </p:nvCxnSpPr>
        <p:spPr>
          <a:xfrm>
            <a:off x="6194144" y="5143500"/>
            <a:ext cx="0" cy="32004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98CC468C-3991-487B-AFD2-C74049A18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3142" y="5212904"/>
            <a:ext cx="12193" cy="320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783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1878</TotalTime>
  <Words>608</Words>
  <Application>Microsoft Office PowerPoint</Application>
  <PresentationFormat>Произвольный</PresentationFormat>
  <Paragraphs>103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Bahnschrift SemiBold SemiConden</vt:lpstr>
      <vt:lpstr>Book Antiqua</vt:lpstr>
      <vt:lpstr>Calibri</vt:lpstr>
      <vt:lpstr>Franklin Gothic Medium</vt:lpstr>
      <vt:lpstr>Microsoft Sans Serif</vt:lpstr>
      <vt:lpstr>Sitka Text</vt:lpstr>
      <vt:lpstr>Trebuchet MS</vt:lpstr>
      <vt:lpstr>Verdana</vt:lpstr>
      <vt:lpstr>Office Theme</vt:lpstr>
      <vt:lpstr>Презентация краевого проекта  «Образовательный лифт: ШНОР - 2023»  </vt:lpstr>
      <vt:lpstr>Добро пожаловать в проект!</vt:lpstr>
      <vt:lpstr> Главная идея проекта:</vt:lpstr>
      <vt:lpstr>Проект «Образовательный лифт: ШНОР - 2023» </vt:lpstr>
      <vt:lpstr>Цели и задачи проекта:</vt:lpstr>
      <vt:lpstr>Сетевые предметные группы.</vt:lpstr>
      <vt:lpstr>Презентация PowerPoint</vt:lpstr>
      <vt:lpstr>Задания проекта</vt:lpstr>
      <vt:lpstr>Работа в творческой группе школы. </vt:lpstr>
      <vt:lpstr>Ваши действия</vt:lpstr>
      <vt:lpstr>Презентация PowerPoint</vt:lpstr>
      <vt:lpstr>По всем возникающим вопросам: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Дизайн без названия</dc:title>
  <dc:creator>Надежда Яковлева</dc:creator>
  <cp:keywords>DAE9Fg3Pwzs,BAE9Ftt-xPQ</cp:keywords>
  <cp:lastModifiedBy>Надежда</cp:lastModifiedBy>
  <cp:revision>6</cp:revision>
  <dcterms:created xsi:type="dcterms:W3CDTF">2022-04-06T07:00:55Z</dcterms:created>
  <dcterms:modified xsi:type="dcterms:W3CDTF">2023-03-21T08:51:43Z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2022-04-06T00:00:00Z</vt:filetime>
  </property>
  <property fmtid="{D5CDD505-2E9C-101B-9397-08002B2CF9AE}" pid="3" name="Creator">
    <vt:lpwstr>Canva</vt:lpwstr>
  </property>
  <property fmtid="{D5CDD505-2E9C-101B-9397-08002B2CF9AE}" pid="4" name="LastSaved">
    <vt:filetime>2022-04-06T00:00:00Z</vt:filetime>
  </property>
</Properties>
</file>