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61" r:id="rId5"/>
    <p:sldId id="259" r:id="rId6"/>
    <p:sldId id="260" r:id="rId7"/>
    <p:sldId id="266" r:id="rId8"/>
    <p:sldId id="270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hyperlink" Target="https://resh.edu.ru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fg.resh.edu.ru/" TargetMode="External"/><Relationship Id="rId1" Type="http://schemas.openxmlformats.org/officeDocument/2006/relationships/hyperlink" Target="https://resh.edu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81C5B-AE33-466B-B41D-45D7A047599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</dgm:pt>
    <dgm:pt modelId="{41D64FD6-7156-4F02-9ED4-7EDFFCBF4AE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1.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Зарегистрироваться на портале РЭШ </a:t>
          </a:r>
          <a:r>
            <a:rPr lang="de-AT" sz="16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https://resh.edu.ru/</a:t>
          </a:r>
          <a:endParaRPr lang="ru-RU" sz="1600" dirty="0"/>
        </a:p>
      </dgm:t>
    </dgm:pt>
    <dgm:pt modelId="{115977B0-A2AF-4E49-9AFA-9DFD16445106}" type="parTrans" cxnId="{1E949B4C-5CD3-4102-90BF-7A4ABACF30B0}">
      <dgm:prSet/>
      <dgm:spPr/>
      <dgm:t>
        <a:bodyPr/>
        <a:lstStyle/>
        <a:p>
          <a:endParaRPr lang="ru-RU" sz="1600"/>
        </a:p>
      </dgm:t>
    </dgm:pt>
    <dgm:pt modelId="{97667C23-27E5-454A-9E25-BEB20BB38F4E}" type="sibTrans" cxnId="{1E949B4C-5CD3-4102-90BF-7A4ABACF30B0}">
      <dgm:prSet custT="1"/>
      <dgm:spPr/>
      <dgm:t>
        <a:bodyPr/>
        <a:lstStyle/>
        <a:p>
          <a:endParaRPr lang="ru-RU" sz="1600"/>
        </a:p>
      </dgm:t>
    </dgm:pt>
    <dgm:pt modelId="{FB06B251-BAC7-4A00-9211-FE5276B5F3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2.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Перейти в ЭБЗ для оценки ФГ РЭШ </a:t>
          </a:r>
          <a:r>
            <a:rPr lang="de-AT" sz="1600" dirty="0" smtClean="0">
              <a:solidFill>
                <a:srgbClr val="002060"/>
              </a:solidFill>
              <a:hlinkClick xmlns:r="http://schemas.openxmlformats.org/officeDocument/2006/relationships" r:id="rId2"/>
            </a:rPr>
            <a:t>https://fg.resh.edu.ru/</a:t>
          </a:r>
          <a:endParaRPr lang="ru-RU" sz="1600" dirty="0"/>
        </a:p>
      </dgm:t>
    </dgm:pt>
    <dgm:pt modelId="{46D43D67-FC62-49E1-87A7-F4FC772C6CF7}" type="parTrans" cxnId="{5D208C71-7BEA-4820-88FF-4189B351DA1E}">
      <dgm:prSet/>
      <dgm:spPr/>
      <dgm:t>
        <a:bodyPr/>
        <a:lstStyle/>
        <a:p>
          <a:endParaRPr lang="ru-RU" sz="1600"/>
        </a:p>
      </dgm:t>
    </dgm:pt>
    <dgm:pt modelId="{642FC212-6D8A-4FC4-8DAD-878CD5B70AB6}" type="sibTrans" cxnId="{5D208C71-7BEA-4820-88FF-4189B351DA1E}">
      <dgm:prSet custT="1"/>
      <dgm:spPr/>
      <dgm:t>
        <a:bodyPr/>
        <a:lstStyle/>
        <a:p>
          <a:endParaRPr lang="ru-RU" sz="1600"/>
        </a:p>
      </dgm:t>
    </dgm:pt>
    <dgm:pt modelId="{382732E1-C51A-400C-A446-2C30B699B9C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3.</a:t>
          </a:r>
          <a:r>
            <a:rPr lang="ru-RU" sz="1600" dirty="0" smtClean="0">
              <a:solidFill>
                <a:srgbClr val="002060"/>
              </a:solidFill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Создать один вариант мероприятия по «своему» направлению ФГ на конкретную дату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C00000"/>
              </a:solidFill>
            </a:rPr>
            <a:t>(04-11.02.22)</a:t>
          </a:r>
          <a:endParaRPr lang="ru-RU" sz="1600" dirty="0">
            <a:solidFill>
              <a:srgbClr val="C00000"/>
            </a:solidFill>
          </a:endParaRPr>
        </a:p>
      </dgm:t>
    </dgm:pt>
    <dgm:pt modelId="{5A1A6108-0049-4102-A4CB-E1960211033D}" type="parTrans" cxnId="{3EE2F868-C773-42DC-8467-A55C570038F3}">
      <dgm:prSet/>
      <dgm:spPr/>
      <dgm:t>
        <a:bodyPr/>
        <a:lstStyle/>
        <a:p>
          <a:endParaRPr lang="ru-RU" sz="1600"/>
        </a:p>
      </dgm:t>
    </dgm:pt>
    <dgm:pt modelId="{087EBBCD-241D-465D-B26E-508943DE833A}" type="sibTrans" cxnId="{3EE2F868-C773-42DC-8467-A55C570038F3}">
      <dgm:prSet custT="1"/>
      <dgm:spPr/>
      <dgm:t>
        <a:bodyPr/>
        <a:lstStyle/>
        <a:p>
          <a:endParaRPr lang="ru-RU" sz="1600"/>
        </a:p>
      </dgm:t>
    </dgm:pt>
    <dgm:pt modelId="{2705A465-4101-429F-8C25-95825EE5E999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4.</a:t>
          </a:r>
          <a:r>
            <a:rPr lang="ru-RU" sz="1600" dirty="0" smtClean="0">
              <a:solidFill>
                <a:srgbClr val="002060"/>
              </a:solidFill>
            </a:rPr>
            <a:t> </a:t>
          </a:r>
        </a:p>
        <a:p>
          <a:r>
            <a:rPr lang="ru-RU" sz="1600" dirty="0" smtClean="0">
              <a:solidFill>
                <a:srgbClr val="002060"/>
              </a:solidFill>
            </a:rPr>
            <a:t>Назначить и выдать коды доступа к работе не менее чем 5 ученикам</a:t>
          </a:r>
          <a:endParaRPr lang="ru-RU" sz="1600" dirty="0"/>
        </a:p>
      </dgm:t>
    </dgm:pt>
    <dgm:pt modelId="{E8CD7CEE-576B-47CC-AB65-2D885F91C534}" type="parTrans" cxnId="{28F10E96-9A21-44EF-8AA0-5D790C052DA5}">
      <dgm:prSet/>
      <dgm:spPr/>
      <dgm:t>
        <a:bodyPr/>
        <a:lstStyle/>
        <a:p>
          <a:endParaRPr lang="ru-RU" sz="1600"/>
        </a:p>
      </dgm:t>
    </dgm:pt>
    <dgm:pt modelId="{6C74065A-E558-4124-9E66-500A867FFBB2}" type="sibTrans" cxnId="{28F10E96-9A21-44EF-8AA0-5D790C052DA5}">
      <dgm:prSet custT="1"/>
      <dgm:spPr/>
      <dgm:t>
        <a:bodyPr/>
        <a:lstStyle/>
        <a:p>
          <a:endParaRPr lang="ru-RU" sz="1600"/>
        </a:p>
      </dgm:t>
    </dgm:pt>
    <dgm:pt modelId="{34A15341-FCBD-4515-8444-10B33EA38091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5. </a:t>
          </a:r>
        </a:p>
        <a:p>
          <a:r>
            <a:rPr lang="ru-RU" sz="1600" dirty="0" smtClean="0">
              <a:solidFill>
                <a:srgbClr val="002060"/>
              </a:solidFill>
            </a:rPr>
            <a:t>Проверить в личном кабинете по критериям задания со свободным ответом (если они есть) </a:t>
          </a:r>
          <a:r>
            <a:rPr lang="ru-RU" sz="1600" dirty="0" smtClean="0">
              <a:solidFill>
                <a:srgbClr val="C00000"/>
              </a:solidFill>
            </a:rPr>
            <a:t>до 14.02.22</a:t>
          </a:r>
          <a:endParaRPr lang="ru-RU" sz="1600" dirty="0">
            <a:solidFill>
              <a:srgbClr val="C00000"/>
            </a:solidFill>
          </a:endParaRPr>
        </a:p>
      </dgm:t>
    </dgm:pt>
    <dgm:pt modelId="{DDF8D962-4A11-4FBE-9F86-2BCEFC15F853}" type="parTrans" cxnId="{37EDEEEF-3270-4B86-B446-9ADC9297BFED}">
      <dgm:prSet/>
      <dgm:spPr/>
      <dgm:t>
        <a:bodyPr/>
        <a:lstStyle/>
        <a:p>
          <a:endParaRPr lang="ru-RU" sz="1600"/>
        </a:p>
      </dgm:t>
    </dgm:pt>
    <dgm:pt modelId="{7E00D357-5431-4CDF-BE96-F323B2B516E8}" type="sibTrans" cxnId="{37EDEEEF-3270-4B86-B446-9ADC9297BFED}">
      <dgm:prSet custT="1"/>
      <dgm:spPr/>
      <dgm:t>
        <a:bodyPr/>
        <a:lstStyle/>
        <a:p>
          <a:endParaRPr lang="ru-RU" sz="1600"/>
        </a:p>
      </dgm:t>
    </dgm:pt>
    <dgm:pt modelId="{124DD5ED-7780-4E4C-8F3C-B8B6AB451B0A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6. </a:t>
          </a:r>
        </a:p>
        <a:p>
          <a:r>
            <a:rPr lang="ru-RU" sz="1600" dirty="0" smtClean="0">
              <a:solidFill>
                <a:srgbClr val="002060"/>
              </a:solidFill>
            </a:rPr>
            <a:t>Скачать результаты выполнения работы школьниками (файл </a:t>
          </a:r>
          <a:r>
            <a:rPr lang="en-US" sz="1600" dirty="0" smtClean="0">
              <a:solidFill>
                <a:srgbClr val="002060"/>
              </a:solidFill>
            </a:rPr>
            <a:t>Excel</a:t>
          </a:r>
          <a:r>
            <a:rPr lang="ru-RU" sz="1600" dirty="0" smtClean="0">
              <a:solidFill>
                <a:srgbClr val="002060"/>
              </a:solidFill>
            </a:rPr>
            <a:t>) из личного кабинета</a:t>
          </a:r>
          <a:endParaRPr lang="ru-RU" sz="1600" dirty="0"/>
        </a:p>
      </dgm:t>
    </dgm:pt>
    <dgm:pt modelId="{A063A769-06B6-4E0C-B806-B2E5417ABBAC}" type="parTrans" cxnId="{078587CE-062B-4482-A340-EB1F44D81187}">
      <dgm:prSet/>
      <dgm:spPr/>
      <dgm:t>
        <a:bodyPr/>
        <a:lstStyle/>
        <a:p>
          <a:endParaRPr lang="ru-RU" sz="1600"/>
        </a:p>
      </dgm:t>
    </dgm:pt>
    <dgm:pt modelId="{40E315C5-FE01-48E7-8077-0246C7D16FDE}" type="sibTrans" cxnId="{078587CE-062B-4482-A340-EB1F44D81187}">
      <dgm:prSet custT="1"/>
      <dgm:spPr/>
      <dgm:t>
        <a:bodyPr/>
        <a:lstStyle/>
        <a:p>
          <a:endParaRPr lang="ru-RU" sz="1600"/>
        </a:p>
      </dgm:t>
    </dgm:pt>
    <dgm:pt modelId="{D219A3A9-04B4-4D16-85F4-A6D59C74401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C00000"/>
              </a:solidFill>
            </a:rPr>
            <a:t>7.</a:t>
          </a:r>
          <a:r>
            <a:rPr lang="ru-RU" sz="1600" dirty="0" smtClean="0">
              <a:solidFill>
                <a:srgbClr val="002060"/>
              </a:solidFill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2060"/>
              </a:solidFill>
            </a:rPr>
            <a:t>Пользуясь критериями, записать в файле </a:t>
          </a:r>
          <a:r>
            <a:rPr lang="en-US" sz="1600" dirty="0" smtClean="0">
              <a:solidFill>
                <a:srgbClr val="002060"/>
              </a:solidFill>
            </a:rPr>
            <a:t>Excel</a:t>
          </a:r>
          <a:r>
            <a:rPr lang="ru-RU" sz="1600" dirty="0" smtClean="0">
              <a:solidFill>
                <a:srgbClr val="002060"/>
              </a:solidFill>
            </a:rPr>
            <a:t> с результатами, какие умения оказались самыми проблемными</a:t>
          </a:r>
          <a:endParaRPr lang="ru-RU" sz="1600" dirty="0"/>
        </a:p>
      </dgm:t>
    </dgm:pt>
    <dgm:pt modelId="{B46E74B7-AD42-438D-A81E-7F73C742E2F2}" type="parTrans" cxnId="{53CAEAEF-F8AD-4355-9822-599CC95824B5}">
      <dgm:prSet/>
      <dgm:spPr/>
      <dgm:t>
        <a:bodyPr/>
        <a:lstStyle/>
        <a:p>
          <a:endParaRPr lang="ru-RU" sz="1600"/>
        </a:p>
      </dgm:t>
    </dgm:pt>
    <dgm:pt modelId="{69602023-C327-417D-B5F4-204FBC445843}" type="sibTrans" cxnId="{53CAEAEF-F8AD-4355-9822-599CC95824B5}">
      <dgm:prSet custT="1"/>
      <dgm:spPr/>
      <dgm:t>
        <a:bodyPr/>
        <a:lstStyle/>
        <a:p>
          <a:endParaRPr lang="ru-RU" sz="1600"/>
        </a:p>
      </dgm:t>
    </dgm:pt>
    <dgm:pt modelId="{0FC597B8-367C-4CE2-A7EE-F853C0BACC07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8. </a:t>
          </a:r>
        </a:p>
        <a:p>
          <a:r>
            <a:rPr lang="ru-RU" sz="1600" dirty="0" smtClean="0">
              <a:solidFill>
                <a:srgbClr val="002060"/>
              </a:solidFill>
            </a:rPr>
            <a:t>Отправить файл </a:t>
          </a:r>
          <a:r>
            <a:rPr lang="en-US" sz="1600" dirty="0" smtClean="0">
              <a:solidFill>
                <a:srgbClr val="002060"/>
              </a:solidFill>
            </a:rPr>
            <a:t>Excel</a:t>
          </a:r>
          <a:r>
            <a:rPr lang="ru-RU" sz="1600" dirty="0" smtClean="0">
              <a:solidFill>
                <a:srgbClr val="002060"/>
              </a:solidFill>
            </a:rPr>
            <a:t> с результатами и анализом руководителю группы </a:t>
          </a:r>
          <a:r>
            <a:rPr lang="ru-RU" sz="1600" dirty="0" smtClean="0">
              <a:solidFill>
                <a:srgbClr val="C00000"/>
              </a:solidFill>
            </a:rPr>
            <a:t>не позднее 14.02.22</a:t>
          </a:r>
          <a:endParaRPr lang="ru-RU" sz="1600" dirty="0">
            <a:solidFill>
              <a:srgbClr val="C00000"/>
            </a:solidFill>
          </a:endParaRPr>
        </a:p>
      </dgm:t>
    </dgm:pt>
    <dgm:pt modelId="{F0692116-91AF-4280-8912-7BAA48325513}" type="parTrans" cxnId="{F7C32E98-B108-4095-961A-19112851501A}">
      <dgm:prSet/>
      <dgm:spPr/>
      <dgm:t>
        <a:bodyPr/>
        <a:lstStyle/>
        <a:p>
          <a:endParaRPr lang="ru-RU" sz="1600"/>
        </a:p>
      </dgm:t>
    </dgm:pt>
    <dgm:pt modelId="{F450F056-0A58-457A-A086-FE521902BA2C}" type="sibTrans" cxnId="{F7C32E98-B108-4095-961A-19112851501A}">
      <dgm:prSet/>
      <dgm:spPr/>
      <dgm:t>
        <a:bodyPr/>
        <a:lstStyle/>
        <a:p>
          <a:endParaRPr lang="ru-RU" sz="1600"/>
        </a:p>
      </dgm:t>
    </dgm:pt>
    <dgm:pt modelId="{09571129-14F1-48F4-B4FC-D705F7F04EB6}" type="pres">
      <dgm:prSet presAssocID="{18481C5B-AE33-466B-B41D-45D7A0475993}" presName="diagram" presStyleCnt="0">
        <dgm:presLayoutVars>
          <dgm:dir/>
          <dgm:resizeHandles val="exact"/>
        </dgm:presLayoutVars>
      </dgm:prSet>
      <dgm:spPr/>
    </dgm:pt>
    <dgm:pt modelId="{1E0B5A13-4E3F-4FBE-9D30-57C2F2C35D2E}" type="pres">
      <dgm:prSet presAssocID="{41D64FD6-7156-4F02-9ED4-7EDFFCBF4AE7}" presName="node" presStyleLbl="node1" presStyleIdx="0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D0784-7567-4F76-BE8A-33EDF14C76A7}" type="pres">
      <dgm:prSet presAssocID="{97667C23-27E5-454A-9E25-BEB20BB38F4E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0E71CB0-C75B-4326-B4AF-8916E1F21E13}" type="pres">
      <dgm:prSet presAssocID="{97667C23-27E5-454A-9E25-BEB20BB38F4E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A213777-1C79-4EE4-A58F-2289893FD428}" type="pres">
      <dgm:prSet presAssocID="{FB06B251-BAC7-4A00-9211-FE5276B5F336}" presName="node" presStyleLbl="node1" presStyleIdx="1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214AC-AD0E-4D47-B11C-45236BEB9913}" type="pres">
      <dgm:prSet presAssocID="{642FC212-6D8A-4FC4-8DAD-878CD5B70AB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C3FBBBC5-48B0-4296-8B41-E7C6739A8563}" type="pres">
      <dgm:prSet presAssocID="{642FC212-6D8A-4FC4-8DAD-878CD5B70AB6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B58424E-24AB-4916-8EAC-58BDB09EDB6C}" type="pres">
      <dgm:prSet presAssocID="{382732E1-C51A-400C-A446-2C30B699B9C1}" presName="node" presStyleLbl="node1" presStyleIdx="2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1C073-1AE8-488E-B953-6FFA4EF0BB99}" type="pres">
      <dgm:prSet presAssocID="{087EBBCD-241D-465D-B26E-508943DE833A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B52D448-3DB8-4599-85C8-8A05F5CEE313}" type="pres">
      <dgm:prSet presAssocID="{087EBBCD-241D-465D-B26E-508943DE833A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462DBBE-97DF-4678-9EB3-06906005B643}" type="pres">
      <dgm:prSet presAssocID="{2705A465-4101-429F-8C25-95825EE5E999}" presName="node" presStyleLbl="node1" presStyleIdx="3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F611C-3CD2-4498-A5FF-58D8652BC8B4}" type="pres">
      <dgm:prSet presAssocID="{6C74065A-E558-4124-9E66-500A867FFBB2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61D75C4-79DB-4427-9728-97267BD5E964}" type="pres">
      <dgm:prSet presAssocID="{6C74065A-E558-4124-9E66-500A867FFBB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562FFC93-D490-432C-9EE6-CDEB1D9900BB}" type="pres">
      <dgm:prSet presAssocID="{34A15341-FCBD-4515-8444-10B33EA38091}" presName="node" presStyleLbl="node1" presStyleIdx="4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011FD-4D2E-4E82-9271-4B5F14B65907}" type="pres">
      <dgm:prSet presAssocID="{7E00D357-5431-4CDF-BE96-F323B2B516E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4C49171E-CBF4-4244-BCAB-1F637C0CBE2C}" type="pres">
      <dgm:prSet presAssocID="{7E00D357-5431-4CDF-BE96-F323B2B516E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0161C8B-E96A-446F-BC1B-EFB82A0A2DAC}" type="pres">
      <dgm:prSet presAssocID="{124DD5ED-7780-4E4C-8F3C-B8B6AB451B0A}" presName="node" presStyleLbl="node1" presStyleIdx="5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3CB2A-77F1-44C0-80AF-95142708F3C5}" type="pres">
      <dgm:prSet presAssocID="{40E315C5-FE01-48E7-8077-0246C7D16FD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7E88D2C-F097-4549-A100-FD373E6CAD0D}" type="pres">
      <dgm:prSet presAssocID="{40E315C5-FE01-48E7-8077-0246C7D16FD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F201223-6ED8-4AF3-A0E7-1500D0D04B69}" type="pres">
      <dgm:prSet presAssocID="{D219A3A9-04B4-4D16-85F4-A6D59C744017}" presName="node" presStyleLbl="node1" presStyleIdx="6" presStyleCnt="8" custScaleY="147220" custLinFactNeighborX="436" custLinFactNeighborY="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A7986-4676-4C16-BE0D-BCF0E60349FE}" type="pres">
      <dgm:prSet presAssocID="{69602023-C327-417D-B5F4-204FBC445843}" presName="sibTrans" presStyleLbl="sibTrans2D1" presStyleIdx="6" presStyleCnt="7"/>
      <dgm:spPr/>
      <dgm:t>
        <a:bodyPr/>
        <a:lstStyle/>
        <a:p>
          <a:endParaRPr lang="ru-RU"/>
        </a:p>
      </dgm:t>
    </dgm:pt>
    <dgm:pt modelId="{13A7C3E6-EAEE-496D-B183-94D7583356C2}" type="pres">
      <dgm:prSet presAssocID="{69602023-C327-417D-B5F4-204FBC44584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FC3AC35-D894-47A9-8EAC-DF380DA31FDD}" type="pres">
      <dgm:prSet presAssocID="{0FC597B8-367C-4CE2-A7EE-F853C0BACC07}" presName="node" presStyleLbl="node1" presStyleIdx="7" presStyleCnt="8" custScaleY="14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587CE-062B-4482-A340-EB1F44D81187}" srcId="{18481C5B-AE33-466B-B41D-45D7A0475993}" destId="{124DD5ED-7780-4E4C-8F3C-B8B6AB451B0A}" srcOrd="5" destOrd="0" parTransId="{A063A769-06B6-4E0C-B806-B2E5417ABBAC}" sibTransId="{40E315C5-FE01-48E7-8077-0246C7D16FDE}"/>
    <dgm:cxn modelId="{F7C32E98-B108-4095-961A-19112851501A}" srcId="{18481C5B-AE33-466B-B41D-45D7A0475993}" destId="{0FC597B8-367C-4CE2-A7EE-F853C0BACC07}" srcOrd="7" destOrd="0" parTransId="{F0692116-91AF-4280-8912-7BAA48325513}" sibTransId="{F450F056-0A58-457A-A086-FE521902BA2C}"/>
    <dgm:cxn modelId="{FFAFA01E-837B-495F-B33A-62E8B4A968D0}" type="presOf" srcId="{97667C23-27E5-454A-9E25-BEB20BB38F4E}" destId="{30E71CB0-C75B-4326-B4AF-8916E1F21E13}" srcOrd="1" destOrd="0" presId="urn:microsoft.com/office/officeart/2005/8/layout/process5"/>
    <dgm:cxn modelId="{ECE75358-7456-4964-BA15-0AD6E340DA23}" type="presOf" srcId="{18481C5B-AE33-466B-B41D-45D7A0475993}" destId="{09571129-14F1-48F4-B4FC-D705F7F04EB6}" srcOrd="0" destOrd="0" presId="urn:microsoft.com/office/officeart/2005/8/layout/process5"/>
    <dgm:cxn modelId="{7AFFF05C-965E-4ECB-A616-431846790731}" type="presOf" srcId="{124DD5ED-7780-4E4C-8F3C-B8B6AB451B0A}" destId="{D0161C8B-E96A-446F-BC1B-EFB82A0A2DAC}" srcOrd="0" destOrd="0" presId="urn:microsoft.com/office/officeart/2005/8/layout/process5"/>
    <dgm:cxn modelId="{B72F88E6-FF54-41AD-AF09-9C0BE0FD434A}" type="presOf" srcId="{69602023-C327-417D-B5F4-204FBC445843}" destId="{EFCA7986-4676-4C16-BE0D-BCF0E60349FE}" srcOrd="0" destOrd="0" presId="urn:microsoft.com/office/officeart/2005/8/layout/process5"/>
    <dgm:cxn modelId="{608AF2E9-5846-4AC4-816F-D50D338A84C0}" type="presOf" srcId="{40E315C5-FE01-48E7-8077-0246C7D16FDE}" destId="{37E88D2C-F097-4549-A100-FD373E6CAD0D}" srcOrd="1" destOrd="0" presId="urn:microsoft.com/office/officeart/2005/8/layout/process5"/>
    <dgm:cxn modelId="{A2F9F1EA-FF2C-47D1-99E4-C031537DDE69}" type="presOf" srcId="{087EBBCD-241D-465D-B26E-508943DE833A}" destId="{1B52D448-3DB8-4599-85C8-8A05F5CEE313}" srcOrd="1" destOrd="0" presId="urn:microsoft.com/office/officeart/2005/8/layout/process5"/>
    <dgm:cxn modelId="{FCCFC43B-1998-40A3-8305-E4A1A35D3BA3}" type="presOf" srcId="{41D64FD6-7156-4F02-9ED4-7EDFFCBF4AE7}" destId="{1E0B5A13-4E3F-4FBE-9D30-57C2F2C35D2E}" srcOrd="0" destOrd="0" presId="urn:microsoft.com/office/officeart/2005/8/layout/process5"/>
    <dgm:cxn modelId="{488AB3E3-0DDC-4DEB-ABC3-84D36BC5281F}" type="presOf" srcId="{087EBBCD-241D-465D-B26E-508943DE833A}" destId="{9251C073-1AE8-488E-B953-6FFA4EF0BB99}" srcOrd="0" destOrd="0" presId="urn:microsoft.com/office/officeart/2005/8/layout/process5"/>
    <dgm:cxn modelId="{CD2551E1-0028-4942-B98B-6368444276FC}" type="presOf" srcId="{FB06B251-BAC7-4A00-9211-FE5276B5F336}" destId="{0A213777-1C79-4EE4-A58F-2289893FD428}" srcOrd="0" destOrd="0" presId="urn:microsoft.com/office/officeart/2005/8/layout/process5"/>
    <dgm:cxn modelId="{9531D13F-0E2E-403C-867E-8F66210E1D9D}" type="presOf" srcId="{6C74065A-E558-4124-9E66-500A867FFBB2}" destId="{A61D75C4-79DB-4427-9728-97267BD5E964}" srcOrd="1" destOrd="0" presId="urn:microsoft.com/office/officeart/2005/8/layout/process5"/>
    <dgm:cxn modelId="{030AAD79-C876-4D95-B284-C793377086F8}" type="presOf" srcId="{6C74065A-E558-4124-9E66-500A867FFBB2}" destId="{E0AF611C-3CD2-4498-A5FF-58D8652BC8B4}" srcOrd="0" destOrd="0" presId="urn:microsoft.com/office/officeart/2005/8/layout/process5"/>
    <dgm:cxn modelId="{46C11488-997D-4558-90E4-7BB00A0D5B3F}" type="presOf" srcId="{69602023-C327-417D-B5F4-204FBC445843}" destId="{13A7C3E6-EAEE-496D-B183-94D7583356C2}" srcOrd="1" destOrd="0" presId="urn:microsoft.com/office/officeart/2005/8/layout/process5"/>
    <dgm:cxn modelId="{07D59BC5-FE4A-40B3-AD25-39D616BCAD69}" type="presOf" srcId="{D219A3A9-04B4-4D16-85F4-A6D59C744017}" destId="{3F201223-6ED8-4AF3-A0E7-1500D0D04B69}" srcOrd="0" destOrd="0" presId="urn:microsoft.com/office/officeart/2005/8/layout/process5"/>
    <dgm:cxn modelId="{CA51466D-E92F-4EE0-B6B0-953D132B61A2}" type="presOf" srcId="{642FC212-6D8A-4FC4-8DAD-878CD5B70AB6}" destId="{C3FBBBC5-48B0-4296-8B41-E7C6739A8563}" srcOrd="1" destOrd="0" presId="urn:microsoft.com/office/officeart/2005/8/layout/process5"/>
    <dgm:cxn modelId="{2C7DD59A-B4F7-48EF-81ED-5F23D88332F3}" type="presOf" srcId="{7E00D357-5431-4CDF-BE96-F323B2B516E8}" destId="{4C49171E-CBF4-4244-BCAB-1F637C0CBE2C}" srcOrd="1" destOrd="0" presId="urn:microsoft.com/office/officeart/2005/8/layout/process5"/>
    <dgm:cxn modelId="{13AF9367-41B0-48CF-A843-E99381F697CF}" type="presOf" srcId="{40E315C5-FE01-48E7-8077-0246C7D16FDE}" destId="{5443CB2A-77F1-44C0-80AF-95142708F3C5}" srcOrd="0" destOrd="0" presId="urn:microsoft.com/office/officeart/2005/8/layout/process5"/>
    <dgm:cxn modelId="{53CAEAEF-F8AD-4355-9822-599CC95824B5}" srcId="{18481C5B-AE33-466B-B41D-45D7A0475993}" destId="{D219A3A9-04B4-4D16-85F4-A6D59C744017}" srcOrd="6" destOrd="0" parTransId="{B46E74B7-AD42-438D-A81E-7F73C742E2F2}" sibTransId="{69602023-C327-417D-B5F4-204FBC445843}"/>
    <dgm:cxn modelId="{37EDEEEF-3270-4B86-B446-9ADC9297BFED}" srcId="{18481C5B-AE33-466B-B41D-45D7A0475993}" destId="{34A15341-FCBD-4515-8444-10B33EA38091}" srcOrd="4" destOrd="0" parTransId="{DDF8D962-4A11-4FBE-9F86-2BCEFC15F853}" sibTransId="{7E00D357-5431-4CDF-BE96-F323B2B516E8}"/>
    <dgm:cxn modelId="{28F10E96-9A21-44EF-8AA0-5D790C052DA5}" srcId="{18481C5B-AE33-466B-B41D-45D7A0475993}" destId="{2705A465-4101-429F-8C25-95825EE5E999}" srcOrd="3" destOrd="0" parTransId="{E8CD7CEE-576B-47CC-AB65-2D885F91C534}" sibTransId="{6C74065A-E558-4124-9E66-500A867FFBB2}"/>
    <dgm:cxn modelId="{72722057-E8C5-405C-8D9F-2E64DFF85E5B}" type="presOf" srcId="{34A15341-FCBD-4515-8444-10B33EA38091}" destId="{562FFC93-D490-432C-9EE6-CDEB1D9900BB}" srcOrd="0" destOrd="0" presId="urn:microsoft.com/office/officeart/2005/8/layout/process5"/>
    <dgm:cxn modelId="{A4640ECF-EF45-4BFF-8471-DC247CA2736D}" type="presOf" srcId="{0FC597B8-367C-4CE2-A7EE-F853C0BACC07}" destId="{EFC3AC35-D894-47A9-8EAC-DF380DA31FDD}" srcOrd="0" destOrd="0" presId="urn:microsoft.com/office/officeart/2005/8/layout/process5"/>
    <dgm:cxn modelId="{1E949B4C-5CD3-4102-90BF-7A4ABACF30B0}" srcId="{18481C5B-AE33-466B-B41D-45D7A0475993}" destId="{41D64FD6-7156-4F02-9ED4-7EDFFCBF4AE7}" srcOrd="0" destOrd="0" parTransId="{115977B0-A2AF-4E49-9AFA-9DFD16445106}" sibTransId="{97667C23-27E5-454A-9E25-BEB20BB38F4E}"/>
    <dgm:cxn modelId="{5D208C71-7BEA-4820-88FF-4189B351DA1E}" srcId="{18481C5B-AE33-466B-B41D-45D7A0475993}" destId="{FB06B251-BAC7-4A00-9211-FE5276B5F336}" srcOrd="1" destOrd="0" parTransId="{46D43D67-FC62-49E1-87A7-F4FC772C6CF7}" sibTransId="{642FC212-6D8A-4FC4-8DAD-878CD5B70AB6}"/>
    <dgm:cxn modelId="{5D9CBD7D-C3F2-4B6E-9B9D-66AAEA5D5F29}" type="presOf" srcId="{2705A465-4101-429F-8C25-95825EE5E999}" destId="{1462DBBE-97DF-4678-9EB3-06906005B643}" srcOrd="0" destOrd="0" presId="urn:microsoft.com/office/officeart/2005/8/layout/process5"/>
    <dgm:cxn modelId="{F7AD9DBC-4603-41E5-B127-C601023A4287}" type="presOf" srcId="{97667C23-27E5-454A-9E25-BEB20BB38F4E}" destId="{1CCD0784-7567-4F76-BE8A-33EDF14C76A7}" srcOrd="0" destOrd="0" presId="urn:microsoft.com/office/officeart/2005/8/layout/process5"/>
    <dgm:cxn modelId="{FBF2A106-5892-4C32-A25E-18F0631FCFBC}" type="presOf" srcId="{382732E1-C51A-400C-A446-2C30B699B9C1}" destId="{7B58424E-24AB-4916-8EAC-58BDB09EDB6C}" srcOrd="0" destOrd="0" presId="urn:microsoft.com/office/officeart/2005/8/layout/process5"/>
    <dgm:cxn modelId="{3EE2F868-C773-42DC-8467-A55C570038F3}" srcId="{18481C5B-AE33-466B-B41D-45D7A0475993}" destId="{382732E1-C51A-400C-A446-2C30B699B9C1}" srcOrd="2" destOrd="0" parTransId="{5A1A6108-0049-4102-A4CB-E1960211033D}" sibTransId="{087EBBCD-241D-465D-B26E-508943DE833A}"/>
    <dgm:cxn modelId="{314832B3-1755-4FB0-97E8-ABD745922972}" type="presOf" srcId="{642FC212-6D8A-4FC4-8DAD-878CD5B70AB6}" destId="{E3D214AC-AD0E-4D47-B11C-45236BEB9913}" srcOrd="0" destOrd="0" presId="urn:microsoft.com/office/officeart/2005/8/layout/process5"/>
    <dgm:cxn modelId="{31D015F4-06D9-4CB8-8F75-2AE863BECAC8}" type="presOf" srcId="{7E00D357-5431-4CDF-BE96-F323B2B516E8}" destId="{75A011FD-4D2E-4E82-9271-4B5F14B65907}" srcOrd="0" destOrd="0" presId="urn:microsoft.com/office/officeart/2005/8/layout/process5"/>
    <dgm:cxn modelId="{B4202160-229C-44D2-BC5D-CC53DA085549}" type="presParOf" srcId="{09571129-14F1-48F4-B4FC-D705F7F04EB6}" destId="{1E0B5A13-4E3F-4FBE-9D30-57C2F2C35D2E}" srcOrd="0" destOrd="0" presId="urn:microsoft.com/office/officeart/2005/8/layout/process5"/>
    <dgm:cxn modelId="{2268EBEA-634E-4ECB-8336-34448296A2C2}" type="presParOf" srcId="{09571129-14F1-48F4-B4FC-D705F7F04EB6}" destId="{1CCD0784-7567-4F76-BE8A-33EDF14C76A7}" srcOrd="1" destOrd="0" presId="urn:microsoft.com/office/officeart/2005/8/layout/process5"/>
    <dgm:cxn modelId="{C77DFF70-EC1D-4F91-B94C-F3852EE296EB}" type="presParOf" srcId="{1CCD0784-7567-4F76-BE8A-33EDF14C76A7}" destId="{30E71CB0-C75B-4326-B4AF-8916E1F21E13}" srcOrd="0" destOrd="0" presId="urn:microsoft.com/office/officeart/2005/8/layout/process5"/>
    <dgm:cxn modelId="{B7A4912B-A550-4AE6-BCEE-1E62DC314058}" type="presParOf" srcId="{09571129-14F1-48F4-B4FC-D705F7F04EB6}" destId="{0A213777-1C79-4EE4-A58F-2289893FD428}" srcOrd="2" destOrd="0" presId="urn:microsoft.com/office/officeart/2005/8/layout/process5"/>
    <dgm:cxn modelId="{227108A0-F4A8-4C68-A4A3-5DDB567562E0}" type="presParOf" srcId="{09571129-14F1-48F4-B4FC-D705F7F04EB6}" destId="{E3D214AC-AD0E-4D47-B11C-45236BEB9913}" srcOrd="3" destOrd="0" presId="urn:microsoft.com/office/officeart/2005/8/layout/process5"/>
    <dgm:cxn modelId="{01ED4261-7B61-4875-9E7B-DB4F0E43FF39}" type="presParOf" srcId="{E3D214AC-AD0E-4D47-B11C-45236BEB9913}" destId="{C3FBBBC5-48B0-4296-8B41-E7C6739A8563}" srcOrd="0" destOrd="0" presId="urn:microsoft.com/office/officeart/2005/8/layout/process5"/>
    <dgm:cxn modelId="{E2E936EE-03FB-4B44-A77F-DBED01A9E810}" type="presParOf" srcId="{09571129-14F1-48F4-B4FC-D705F7F04EB6}" destId="{7B58424E-24AB-4916-8EAC-58BDB09EDB6C}" srcOrd="4" destOrd="0" presId="urn:microsoft.com/office/officeart/2005/8/layout/process5"/>
    <dgm:cxn modelId="{96160DE4-9595-49D1-8C2C-48466C623D0C}" type="presParOf" srcId="{09571129-14F1-48F4-B4FC-D705F7F04EB6}" destId="{9251C073-1AE8-488E-B953-6FFA4EF0BB99}" srcOrd="5" destOrd="0" presId="urn:microsoft.com/office/officeart/2005/8/layout/process5"/>
    <dgm:cxn modelId="{F8794D0E-9A20-45B2-A74F-068FB602F471}" type="presParOf" srcId="{9251C073-1AE8-488E-B953-6FFA4EF0BB99}" destId="{1B52D448-3DB8-4599-85C8-8A05F5CEE313}" srcOrd="0" destOrd="0" presId="urn:microsoft.com/office/officeart/2005/8/layout/process5"/>
    <dgm:cxn modelId="{EADD39DA-61A9-494B-B507-9B2A8239B4BE}" type="presParOf" srcId="{09571129-14F1-48F4-B4FC-D705F7F04EB6}" destId="{1462DBBE-97DF-4678-9EB3-06906005B643}" srcOrd="6" destOrd="0" presId="urn:microsoft.com/office/officeart/2005/8/layout/process5"/>
    <dgm:cxn modelId="{2A913D34-11ED-4277-B0BB-B7BA8E036414}" type="presParOf" srcId="{09571129-14F1-48F4-B4FC-D705F7F04EB6}" destId="{E0AF611C-3CD2-4498-A5FF-58D8652BC8B4}" srcOrd="7" destOrd="0" presId="urn:microsoft.com/office/officeart/2005/8/layout/process5"/>
    <dgm:cxn modelId="{073F5AB1-3930-463F-8491-629C18F55E33}" type="presParOf" srcId="{E0AF611C-3CD2-4498-A5FF-58D8652BC8B4}" destId="{A61D75C4-79DB-4427-9728-97267BD5E964}" srcOrd="0" destOrd="0" presId="urn:microsoft.com/office/officeart/2005/8/layout/process5"/>
    <dgm:cxn modelId="{8CCFACE6-D2B8-4298-96F7-132D8C32DB58}" type="presParOf" srcId="{09571129-14F1-48F4-B4FC-D705F7F04EB6}" destId="{562FFC93-D490-432C-9EE6-CDEB1D9900BB}" srcOrd="8" destOrd="0" presId="urn:microsoft.com/office/officeart/2005/8/layout/process5"/>
    <dgm:cxn modelId="{6041E96E-268D-42C6-8425-11ED453AB5A0}" type="presParOf" srcId="{09571129-14F1-48F4-B4FC-D705F7F04EB6}" destId="{75A011FD-4D2E-4E82-9271-4B5F14B65907}" srcOrd="9" destOrd="0" presId="urn:microsoft.com/office/officeart/2005/8/layout/process5"/>
    <dgm:cxn modelId="{09E44970-8D24-4BF5-A4D3-3E38BB5F2BB2}" type="presParOf" srcId="{75A011FD-4D2E-4E82-9271-4B5F14B65907}" destId="{4C49171E-CBF4-4244-BCAB-1F637C0CBE2C}" srcOrd="0" destOrd="0" presId="urn:microsoft.com/office/officeart/2005/8/layout/process5"/>
    <dgm:cxn modelId="{1AA5C4A3-A7B7-43C1-89D6-7CE9814C3CED}" type="presParOf" srcId="{09571129-14F1-48F4-B4FC-D705F7F04EB6}" destId="{D0161C8B-E96A-446F-BC1B-EFB82A0A2DAC}" srcOrd="10" destOrd="0" presId="urn:microsoft.com/office/officeart/2005/8/layout/process5"/>
    <dgm:cxn modelId="{016CEF91-1955-4C13-802E-A3E51F8ACA83}" type="presParOf" srcId="{09571129-14F1-48F4-B4FC-D705F7F04EB6}" destId="{5443CB2A-77F1-44C0-80AF-95142708F3C5}" srcOrd="11" destOrd="0" presId="urn:microsoft.com/office/officeart/2005/8/layout/process5"/>
    <dgm:cxn modelId="{C7C6619A-5185-4076-89F9-ED3F19CCDFA8}" type="presParOf" srcId="{5443CB2A-77F1-44C0-80AF-95142708F3C5}" destId="{37E88D2C-F097-4549-A100-FD373E6CAD0D}" srcOrd="0" destOrd="0" presId="urn:microsoft.com/office/officeart/2005/8/layout/process5"/>
    <dgm:cxn modelId="{FEE9D37B-6397-4E90-8323-927F793B572B}" type="presParOf" srcId="{09571129-14F1-48F4-B4FC-D705F7F04EB6}" destId="{3F201223-6ED8-4AF3-A0E7-1500D0D04B69}" srcOrd="12" destOrd="0" presId="urn:microsoft.com/office/officeart/2005/8/layout/process5"/>
    <dgm:cxn modelId="{6F89B8B6-E9F6-4A2A-B794-FF21C7C9BF81}" type="presParOf" srcId="{09571129-14F1-48F4-B4FC-D705F7F04EB6}" destId="{EFCA7986-4676-4C16-BE0D-BCF0E60349FE}" srcOrd="13" destOrd="0" presId="urn:microsoft.com/office/officeart/2005/8/layout/process5"/>
    <dgm:cxn modelId="{830DE4A2-5DA8-4E6F-A3ED-78F2AFFC42D8}" type="presParOf" srcId="{EFCA7986-4676-4C16-BE0D-BCF0E60349FE}" destId="{13A7C3E6-EAEE-496D-B183-94D7583356C2}" srcOrd="0" destOrd="0" presId="urn:microsoft.com/office/officeart/2005/8/layout/process5"/>
    <dgm:cxn modelId="{59208C1F-79A7-4A79-873F-21839164C8F0}" type="presParOf" srcId="{09571129-14F1-48F4-B4FC-D705F7F04EB6}" destId="{EFC3AC35-D894-47A9-8EAC-DF380DA31FDD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B5A13-4E3F-4FBE-9D30-57C2F2C35D2E}">
      <dsp:nvSpPr>
        <dsp:cNvPr id="0" name=""/>
        <dsp:cNvSpPr/>
      </dsp:nvSpPr>
      <dsp:spPr>
        <a:xfrm>
          <a:off x="4980" y="79458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1.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Зарегистрироваться на портале РЭШ </a:t>
          </a:r>
          <a:r>
            <a:rPr lang="de-AT" sz="1600" kern="12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https://resh.edu.ru/</a:t>
          </a:r>
          <a:endParaRPr lang="ru-RU" sz="1600" kern="1200" dirty="0"/>
        </a:p>
      </dsp:txBody>
      <dsp:txXfrm>
        <a:off x="61316" y="135794"/>
        <a:ext cx="2064838" cy="1810766"/>
      </dsp:txXfrm>
    </dsp:sp>
    <dsp:sp modelId="{1CCD0784-7567-4F76-BE8A-33EDF14C76A7}">
      <dsp:nvSpPr>
        <dsp:cNvPr id="0" name=""/>
        <dsp:cNvSpPr/>
      </dsp:nvSpPr>
      <dsp:spPr>
        <a:xfrm>
          <a:off x="2374112" y="771167"/>
          <a:ext cx="461632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374112" y="879171"/>
        <a:ext cx="323142" cy="324014"/>
      </dsp:txXfrm>
    </dsp:sp>
    <dsp:sp modelId="{0A213777-1C79-4EE4-A58F-2289893FD428}">
      <dsp:nvSpPr>
        <dsp:cNvPr id="0" name=""/>
        <dsp:cNvSpPr/>
      </dsp:nvSpPr>
      <dsp:spPr>
        <a:xfrm>
          <a:off x="3053495" y="79458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2.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Перейти в ЭБЗ для оценки ФГ РЭШ </a:t>
          </a:r>
          <a:r>
            <a:rPr lang="de-AT" sz="1600" kern="1200" dirty="0" smtClean="0">
              <a:solidFill>
                <a:srgbClr val="002060"/>
              </a:solidFill>
              <a:hlinkClick xmlns:r="http://schemas.openxmlformats.org/officeDocument/2006/relationships" r:id="rId2"/>
            </a:rPr>
            <a:t>https://fg.resh.edu.ru/</a:t>
          </a:r>
          <a:endParaRPr lang="ru-RU" sz="1600" kern="1200" dirty="0"/>
        </a:p>
      </dsp:txBody>
      <dsp:txXfrm>
        <a:off x="3109831" y="135794"/>
        <a:ext cx="2064838" cy="1810766"/>
      </dsp:txXfrm>
    </dsp:sp>
    <dsp:sp modelId="{E3D214AC-AD0E-4D47-B11C-45236BEB9913}">
      <dsp:nvSpPr>
        <dsp:cNvPr id="0" name=""/>
        <dsp:cNvSpPr/>
      </dsp:nvSpPr>
      <dsp:spPr>
        <a:xfrm>
          <a:off x="5422627" y="771167"/>
          <a:ext cx="461632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422627" y="879171"/>
        <a:ext cx="323142" cy="324014"/>
      </dsp:txXfrm>
    </dsp:sp>
    <dsp:sp modelId="{7B58424E-24AB-4916-8EAC-58BDB09EDB6C}">
      <dsp:nvSpPr>
        <dsp:cNvPr id="0" name=""/>
        <dsp:cNvSpPr/>
      </dsp:nvSpPr>
      <dsp:spPr>
        <a:xfrm>
          <a:off x="6102010" y="79458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3.</a:t>
          </a:r>
          <a:r>
            <a:rPr lang="ru-RU" sz="1600" kern="1200" dirty="0" smtClean="0">
              <a:solidFill>
                <a:srgbClr val="002060"/>
              </a:solidFill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Создать один вариант мероприятия по «своему» направлению ФГ на конкретную дату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C00000"/>
              </a:solidFill>
            </a:rPr>
            <a:t>(04-11.02.22)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158346" y="135794"/>
        <a:ext cx="2064838" cy="1810766"/>
      </dsp:txXfrm>
    </dsp:sp>
    <dsp:sp modelId="{9251C073-1AE8-488E-B953-6FFA4EF0BB99}">
      <dsp:nvSpPr>
        <dsp:cNvPr id="0" name=""/>
        <dsp:cNvSpPr/>
      </dsp:nvSpPr>
      <dsp:spPr>
        <a:xfrm>
          <a:off x="8471142" y="771167"/>
          <a:ext cx="461632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8471142" y="879171"/>
        <a:ext cx="323142" cy="324014"/>
      </dsp:txXfrm>
    </dsp:sp>
    <dsp:sp modelId="{1462DBBE-97DF-4678-9EB3-06906005B643}">
      <dsp:nvSpPr>
        <dsp:cNvPr id="0" name=""/>
        <dsp:cNvSpPr/>
      </dsp:nvSpPr>
      <dsp:spPr>
        <a:xfrm>
          <a:off x="9150525" y="79458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4.</a:t>
          </a:r>
          <a:r>
            <a:rPr lang="ru-RU" sz="1600" kern="1200" dirty="0" smtClean="0">
              <a:solidFill>
                <a:srgbClr val="002060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Назначить и выдать коды доступа к работе не менее чем 5 ученикам</a:t>
          </a:r>
          <a:endParaRPr lang="ru-RU" sz="1600" kern="1200" dirty="0"/>
        </a:p>
      </dsp:txBody>
      <dsp:txXfrm>
        <a:off x="9206861" y="135794"/>
        <a:ext cx="2064838" cy="1810766"/>
      </dsp:txXfrm>
    </dsp:sp>
    <dsp:sp modelId="{E0AF611C-3CD2-4498-A5FF-58D8652BC8B4}">
      <dsp:nvSpPr>
        <dsp:cNvPr id="0" name=""/>
        <dsp:cNvSpPr/>
      </dsp:nvSpPr>
      <dsp:spPr>
        <a:xfrm rot="5400000">
          <a:off x="10008465" y="2155323"/>
          <a:ext cx="461632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10077274" y="2194518"/>
        <a:ext cx="324014" cy="323142"/>
      </dsp:txXfrm>
    </dsp:sp>
    <dsp:sp modelId="{562FFC93-D490-432C-9EE6-CDEB1D9900BB}">
      <dsp:nvSpPr>
        <dsp:cNvPr id="0" name=""/>
        <dsp:cNvSpPr/>
      </dsp:nvSpPr>
      <dsp:spPr>
        <a:xfrm>
          <a:off x="9150525" y="2873902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5.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Проверить в личном кабинете по критериям задания со свободным ответом (если они есть) </a:t>
          </a:r>
          <a:r>
            <a:rPr lang="ru-RU" sz="1600" kern="1200" dirty="0" smtClean="0">
              <a:solidFill>
                <a:srgbClr val="C00000"/>
              </a:solidFill>
            </a:rPr>
            <a:t>до 14.02.22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9206861" y="2930238"/>
        <a:ext cx="2064838" cy="1810766"/>
      </dsp:txXfrm>
    </dsp:sp>
    <dsp:sp modelId="{75A011FD-4D2E-4E82-9271-4B5F14B65907}">
      <dsp:nvSpPr>
        <dsp:cNvPr id="0" name=""/>
        <dsp:cNvSpPr/>
      </dsp:nvSpPr>
      <dsp:spPr>
        <a:xfrm rot="10800000">
          <a:off x="8497272" y="3565610"/>
          <a:ext cx="461632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8635762" y="3673614"/>
        <a:ext cx="323142" cy="324014"/>
      </dsp:txXfrm>
    </dsp:sp>
    <dsp:sp modelId="{D0161C8B-E96A-446F-BC1B-EFB82A0A2DAC}">
      <dsp:nvSpPr>
        <dsp:cNvPr id="0" name=""/>
        <dsp:cNvSpPr/>
      </dsp:nvSpPr>
      <dsp:spPr>
        <a:xfrm>
          <a:off x="6102010" y="2873902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6.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Скачать результаты выполнения работы школьниками (файл </a:t>
          </a:r>
          <a:r>
            <a:rPr lang="en-US" sz="1600" kern="1200" dirty="0" smtClean="0">
              <a:solidFill>
                <a:srgbClr val="002060"/>
              </a:solidFill>
            </a:rPr>
            <a:t>Excel</a:t>
          </a:r>
          <a:r>
            <a:rPr lang="ru-RU" sz="1600" kern="1200" dirty="0" smtClean="0">
              <a:solidFill>
                <a:srgbClr val="002060"/>
              </a:solidFill>
            </a:rPr>
            <a:t>) из личного кабинета</a:t>
          </a:r>
          <a:endParaRPr lang="ru-RU" sz="1600" kern="1200" dirty="0"/>
        </a:p>
      </dsp:txBody>
      <dsp:txXfrm>
        <a:off x="6158346" y="2930238"/>
        <a:ext cx="2064838" cy="1810766"/>
      </dsp:txXfrm>
    </dsp:sp>
    <dsp:sp modelId="{5443CB2A-77F1-44C0-80AF-95142708F3C5}">
      <dsp:nvSpPr>
        <dsp:cNvPr id="0" name=""/>
        <dsp:cNvSpPr/>
      </dsp:nvSpPr>
      <dsp:spPr>
        <a:xfrm rot="10789551">
          <a:off x="5455876" y="3570189"/>
          <a:ext cx="456602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592857" y="3677985"/>
        <a:ext cx="319621" cy="324014"/>
      </dsp:txXfrm>
    </dsp:sp>
    <dsp:sp modelId="{3F201223-6ED8-4AF3-A0E7-1500D0D04B69}">
      <dsp:nvSpPr>
        <dsp:cNvPr id="0" name=""/>
        <dsp:cNvSpPr/>
      </dsp:nvSpPr>
      <dsp:spPr>
        <a:xfrm>
          <a:off x="3062989" y="2883139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C00000"/>
              </a:solidFill>
            </a:rPr>
            <a:t>7.</a:t>
          </a:r>
          <a:r>
            <a:rPr lang="ru-RU" sz="1600" kern="1200" dirty="0" smtClean="0">
              <a:solidFill>
                <a:srgbClr val="002060"/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002060"/>
              </a:solidFill>
            </a:rPr>
            <a:t>Пользуясь критериями, записать в файле </a:t>
          </a:r>
          <a:r>
            <a:rPr lang="en-US" sz="1600" kern="1200" dirty="0" smtClean="0">
              <a:solidFill>
                <a:srgbClr val="002060"/>
              </a:solidFill>
            </a:rPr>
            <a:t>Excel</a:t>
          </a:r>
          <a:r>
            <a:rPr lang="ru-RU" sz="1600" kern="1200" dirty="0" smtClean="0">
              <a:solidFill>
                <a:srgbClr val="002060"/>
              </a:solidFill>
            </a:rPr>
            <a:t> с результатами, какие умения оказались самыми проблемными</a:t>
          </a:r>
          <a:endParaRPr lang="ru-RU" sz="1600" kern="1200" dirty="0"/>
        </a:p>
      </dsp:txBody>
      <dsp:txXfrm>
        <a:off x="3119325" y="2939475"/>
        <a:ext cx="2064838" cy="1810766"/>
      </dsp:txXfrm>
    </dsp:sp>
    <dsp:sp modelId="{EFCA7986-4676-4C16-BE0D-BCF0E60349FE}">
      <dsp:nvSpPr>
        <dsp:cNvPr id="0" name=""/>
        <dsp:cNvSpPr/>
      </dsp:nvSpPr>
      <dsp:spPr>
        <a:xfrm rot="10810384">
          <a:off x="2402614" y="3570268"/>
          <a:ext cx="466666" cy="54002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542614" y="3678483"/>
        <a:ext cx="326666" cy="324014"/>
      </dsp:txXfrm>
    </dsp:sp>
    <dsp:sp modelId="{EFC3AC35-D894-47A9-8EAC-DF380DA31FDD}">
      <dsp:nvSpPr>
        <dsp:cNvPr id="0" name=""/>
        <dsp:cNvSpPr/>
      </dsp:nvSpPr>
      <dsp:spPr>
        <a:xfrm>
          <a:off x="4980" y="2873902"/>
          <a:ext cx="2177510" cy="192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8.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Отправить файл </a:t>
          </a:r>
          <a:r>
            <a:rPr lang="en-US" sz="1600" kern="1200" dirty="0" smtClean="0">
              <a:solidFill>
                <a:srgbClr val="002060"/>
              </a:solidFill>
            </a:rPr>
            <a:t>Excel</a:t>
          </a:r>
          <a:r>
            <a:rPr lang="ru-RU" sz="1600" kern="1200" dirty="0" smtClean="0">
              <a:solidFill>
                <a:srgbClr val="002060"/>
              </a:solidFill>
            </a:rPr>
            <a:t> с результатами и анализом руководителю группы </a:t>
          </a:r>
          <a:r>
            <a:rPr lang="ru-RU" sz="1600" kern="1200" dirty="0" smtClean="0">
              <a:solidFill>
                <a:srgbClr val="C00000"/>
              </a:solidFill>
            </a:rPr>
            <a:t>не позднее 14.02.22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1316" y="2930238"/>
        <a:ext cx="2064838" cy="181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B900-9574-47B7-8E62-76F6666C396C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F9297-47B1-4969-976C-CFA423E83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0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F9297-47B1-4969-976C-CFA423E835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6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F9297-47B1-4969-976C-CFA423E835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4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3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1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5F7F-F5A6-4EAE-BE6E-59B521A5F833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CC89-5234-413C-91AE-2ABA8B42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9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000" y="231100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03.02.2022</a:t>
            </a:r>
            <a:endParaRPr lang="ru-RU" sz="36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73459">
            <a:off x="362310" y="1633572"/>
            <a:ext cx="938771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Онлайн-встреча </a:t>
            </a:r>
          </a:p>
          <a:p>
            <a:pPr algn="ctr"/>
            <a:r>
              <a:rPr lang="ru-RU" sz="48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с участниками проекта </a:t>
            </a:r>
          </a:p>
          <a:p>
            <a:pPr algn="ctr"/>
            <a:r>
              <a:rPr lang="ru-RU" sz="48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по формированию и оценке функциональной грамотности…ВСЕХ!</a:t>
            </a:r>
            <a:endParaRPr lang="ru-RU" sz="48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637" y="2451446"/>
            <a:ext cx="74814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Идем в электронный банк!</a:t>
            </a:r>
            <a:endParaRPr lang="ru-RU" sz="4000" b="1" strike="sngStrike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217" y="1463154"/>
            <a:ext cx="834043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Через 5 минут расходимся по группам!</a:t>
            </a:r>
          </a:p>
          <a:p>
            <a:pPr algn="ctr"/>
            <a:endParaRPr lang="ru-RU" sz="4000" b="1" dirty="0" smtClean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Segoe Script" panose="030B0504020000000003" pitchFamily="66" charset="0"/>
            </a:endParaRPr>
          </a:p>
          <a:p>
            <a:pPr algn="ctr"/>
            <a:r>
              <a:rPr lang="ru-RU" sz="40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Script" panose="030B0504020000000003" pitchFamily="66" charset="0"/>
              </a:rPr>
              <a:t>Н</a:t>
            </a:r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аправления:</a:t>
            </a:r>
          </a:p>
          <a:p>
            <a:pPr algn="ctr"/>
            <a:r>
              <a:rPr lang="ru-RU" sz="4000" b="1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latin typeface="Segoe Script" panose="030B0504020000000003" pitchFamily="66" charset="0"/>
              </a:rPr>
              <a:t>МГ			</a:t>
            </a:r>
            <a:r>
              <a:rPr lang="ru-RU" sz="4000" b="1" cap="none" spc="0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Segoe Script" panose="030B0504020000000003" pitchFamily="66" charset="0"/>
              </a:rPr>
              <a:t>ЧГ</a:t>
            </a:r>
          </a:p>
          <a:p>
            <a:pPr algn="ctr"/>
            <a:r>
              <a:rPr lang="ru-RU" sz="4000" b="1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latin typeface="Segoe Script" panose="030B0504020000000003" pitchFamily="66" charset="0"/>
              </a:rPr>
              <a:t>ЕНГ		</a:t>
            </a:r>
            <a:r>
              <a:rPr lang="ru-RU" sz="4000" b="1" cap="none" spc="0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Segoe Script" panose="030B0504020000000003" pitchFamily="66" charset="0"/>
              </a:rPr>
              <a:t>ФГ</a:t>
            </a:r>
          </a:p>
          <a:p>
            <a:pPr algn="ctr"/>
            <a:r>
              <a:rPr lang="ru-RU" sz="4000" b="1" cap="none" spc="0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Segoe Script" panose="030B0504020000000003" pitchFamily="66" charset="0"/>
              </a:rPr>
              <a:t>ГК			</a:t>
            </a:r>
            <a:r>
              <a:rPr lang="ru-RU" sz="4000" b="1" dirty="0" smtClean="0">
                <a:ln w="12700" cmpd="sng">
                  <a:noFill/>
                  <a:prstDash val="solid"/>
                </a:ln>
                <a:solidFill>
                  <a:srgbClr val="FFFF00"/>
                </a:solidFill>
                <a:latin typeface="Segoe Script" panose="030B0504020000000003" pitchFamily="66" charset="0"/>
              </a:rPr>
              <a:t>КМ</a:t>
            </a:r>
            <a:endParaRPr lang="ru-RU" sz="4000" b="1" cap="none" spc="0" dirty="0">
              <a:ln w="12700" cmpd="sng">
                <a:noFill/>
                <a:prstDash val="solid"/>
              </a:ln>
              <a:solidFill>
                <a:srgbClr val="FFFF00"/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7555345" y="4775200"/>
            <a:ext cx="3241963" cy="1571719"/>
          </a:xfrm>
          <a:prstGeom prst="wedgeRoundRectCallout">
            <a:avLst>
              <a:gd name="adj1" fmla="val -71257"/>
              <a:gd name="adj2" fmla="val -96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Сегодня группа </a:t>
            </a:r>
            <a:r>
              <a:rPr lang="ru-RU" u="sng" dirty="0" smtClean="0">
                <a:solidFill>
                  <a:srgbClr val="C00000"/>
                </a:solidFill>
              </a:rPr>
              <a:t>не будет</a:t>
            </a:r>
            <a:r>
              <a:rPr lang="ru-RU" dirty="0" smtClean="0">
                <a:solidFill>
                  <a:srgbClr val="C00000"/>
                </a:solidFill>
              </a:rPr>
              <a:t> работать; руководитель проведет онлайн-встречу в ближайшее время (сообщит группе дополнительно)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1.bp.blogspot.com/-9JY4lTeoNsE/Xiq14wmPHMI/AAAAAAAAvzE/_GpcpJde7EIhtNYTtdzGDaxvF6gvPxX5ACLcBGAsYHQ/s1600/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498" y="537327"/>
            <a:ext cx="10671939" cy="57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133" y="3793915"/>
            <a:ext cx="135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аше спасибо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4804" y="2639753"/>
            <a:ext cx="1632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«Гражданин, пройдемте в … РЭШ! </a:t>
            </a:r>
          </a:p>
          <a:p>
            <a:pPr algn="ctr"/>
            <a:r>
              <a:rPr lang="ru-RU" dirty="0" smtClean="0"/>
              <a:t>Мы Вам ТЗ дадим!»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39272" y="1272256"/>
            <a:ext cx="156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Плох тот план, который нельзя изменить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66409" y="1622982"/>
            <a:ext cx="17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Есть вопросы?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49733" y="3470749"/>
            <a:ext cx="164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группы – шагом марш!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3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76" y="414780"/>
            <a:ext cx="10602324" cy="603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733773" y="5382707"/>
            <a:ext cx="3610466" cy="886120"/>
          </a:xfrm>
          <a:prstGeom prst="wedgeRoundRectCallout">
            <a:avLst>
              <a:gd name="adj1" fmla="val -67179"/>
              <a:gd name="adj2" fmla="val -30793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Спасибо вам, дорогие педагоги!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799" y="382501"/>
            <a:ext cx="99515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Будет до конца учебного года: </a:t>
            </a:r>
            <a:r>
              <a:rPr lang="ru-RU" sz="4000" b="1" strike="sngStrike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наверное</a:t>
            </a:r>
            <a:endParaRPr lang="ru-RU" sz="4000" b="1" strike="sngStrike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71875"/>
              </p:ext>
            </p:extLst>
          </p:nvPr>
        </p:nvGraphicFramePr>
        <p:xfrm>
          <a:off x="461817" y="1909905"/>
          <a:ext cx="11157527" cy="4405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8466">
                  <a:extLst>
                    <a:ext uri="{9D8B030D-6E8A-4147-A177-3AD203B41FA5}">
                      <a16:colId xmlns:a16="http://schemas.microsoft.com/office/drawing/2014/main" val="3806230524"/>
                    </a:ext>
                  </a:extLst>
                </a:gridCol>
                <a:gridCol w="1629061">
                  <a:extLst>
                    <a:ext uri="{9D8B030D-6E8A-4147-A177-3AD203B41FA5}">
                      <a16:colId xmlns:a16="http://schemas.microsoft.com/office/drawing/2014/main" val="279008181"/>
                    </a:ext>
                  </a:extLst>
                </a:gridCol>
              </a:tblGrid>
              <a:tr h="585757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>
                          <a:effectLst/>
                        </a:rPr>
                        <a:t>Семинар-тренинг № 1 для педагогов по разбору и решению заданий, используемых для оценки функциональной грамотности обучающихся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 smtClean="0">
                          <a:effectLst/>
                        </a:rPr>
                        <a:t>16 февраля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3759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>
                          <a:effectLst/>
                        </a:rPr>
                        <a:t>Семинар-тренинг № 2 для педагогов по разбору и решению заданий, используемых для оценки функциональной грамотности обучающихся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 smtClean="0">
                          <a:effectLst/>
                        </a:rPr>
                        <a:t>10 марта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03022"/>
                  </a:ext>
                </a:extLst>
              </a:tr>
              <a:tr h="753116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>
                          <a:effectLst/>
                        </a:rPr>
                        <a:t>Мастер-классы, уроки победителей/призеров регионального этапа конкурса «Учитель года-2022» по тематике формирования и оценки функциональной грамотности школьников в рамках урочной и внеурочной деятельности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 smtClean="0">
                          <a:effectLst/>
                        </a:rPr>
                        <a:t>20 апреля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78547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2400" b="1" u="none" strike="noStrike">
                          <a:effectLst/>
                        </a:rPr>
                        <a:t>Региональное родительское собрание «Функциональная грамотность наших детей - что это такое и как ее проверяют?» 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 smtClean="0">
                          <a:effectLst/>
                        </a:rPr>
                        <a:t>12 мая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5473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marL="72000" algn="just" fontAlgn="t"/>
                      <a:r>
                        <a:rPr lang="ru-RU" sz="2400" b="1" u="none" strike="noStrike" dirty="0">
                          <a:effectLst/>
                        </a:rPr>
                        <a:t>Семинар по обмену опытом «Образовательные практики формирования функциональной грамотности»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2400" b="1" u="none" strike="noStrike" dirty="0" smtClean="0">
                          <a:effectLst/>
                        </a:rPr>
                        <a:t>23 июня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8" marR="3218" marT="32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1710" y="1915736"/>
            <a:ext cx="705943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Про </a:t>
            </a:r>
            <a:r>
              <a:rPr lang="ru-RU" sz="40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электронный банк</a:t>
            </a:r>
            <a:br>
              <a:rPr lang="ru-RU" sz="40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заданий для оценки</a:t>
            </a:r>
            <a:br>
              <a:rPr lang="ru-RU" sz="40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функциональной грамотности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РЭШ</a:t>
            </a:r>
            <a:endParaRPr lang="ru-RU" sz="4000" b="1" strike="sngStrike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40" y="227032"/>
            <a:ext cx="4604013" cy="38383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73" y="227032"/>
            <a:ext cx="5199666" cy="383784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292" y="2625325"/>
            <a:ext cx="4826523" cy="406973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0173" y="4660191"/>
            <a:ext cx="40794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Script" panose="030B0504020000000003" pitchFamily="66" charset="0"/>
              </a:rPr>
              <a:t>Данные из ЭБ по ФГ РЭШ </a:t>
            </a:r>
          </a:p>
          <a:p>
            <a:pPr algn="ctr"/>
            <a:r>
              <a:rPr lang="ru-RU" sz="3600" b="1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Script" panose="030B0504020000000003" pitchFamily="66" charset="0"/>
              </a:rPr>
              <a:t>на 20.01.22</a:t>
            </a:r>
            <a:endParaRPr lang="ru-RU" sz="3600" b="1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527" y="348342"/>
            <a:ext cx="74352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Общая формулировка </a:t>
            </a:r>
          </a:p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очередного ТЗ</a:t>
            </a:r>
            <a:endParaRPr lang="ru-RU" sz="4000" b="1" strike="sngStrike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8848436" y="447964"/>
            <a:ext cx="2909454" cy="960581"/>
          </a:xfrm>
          <a:prstGeom prst="wedgeRoundRectCallout">
            <a:avLst>
              <a:gd name="adj1" fmla="val -78183"/>
              <a:gd name="adj2" fmla="val -260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Может быть изменена/скорректирована руководителем группы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8971987"/>
              </p:ext>
            </p:extLst>
          </p:nvPr>
        </p:nvGraphicFramePr>
        <p:xfrm>
          <a:off x="424873" y="1736436"/>
          <a:ext cx="1133301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61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61" y="285231"/>
            <a:ext cx="6629111" cy="6230061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8672945" y="1186873"/>
            <a:ext cx="2909454" cy="2683163"/>
          </a:xfrm>
          <a:prstGeom prst="wedgeRoundRectCallout">
            <a:avLst>
              <a:gd name="adj1" fmla="val -102311"/>
              <a:gd name="adj2" fmla="val 14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характеристиках заданий и системе оценивания узнаем, какие именно </a:t>
            </a:r>
            <a:r>
              <a:rPr lang="ru-RU" sz="2400" b="1" dirty="0" smtClean="0">
                <a:solidFill>
                  <a:srgbClr val="C00000"/>
                </a:solidFill>
              </a:rPr>
              <a:t>умения </a:t>
            </a:r>
            <a:r>
              <a:rPr lang="ru-RU" sz="2400" dirty="0" smtClean="0">
                <a:solidFill>
                  <a:srgbClr val="C00000"/>
                </a:solidFill>
              </a:rPr>
              <a:t>являются объектом оценки в каждом заданий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0037" y="2327564"/>
            <a:ext cx="5800436" cy="37869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9" y="2599227"/>
            <a:ext cx="70594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Segoe Script" panose="030B0504020000000003" pitchFamily="66" charset="0"/>
              </a:rPr>
              <a:t>Есть вопросы?</a:t>
            </a:r>
            <a:endParaRPr lang="ru-RU" sz="4000" b="1" strike="sngStrike" cap="none" spc="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367</Words>
  <Application>Microsoft Office PowerPoint</Application>
  <PresentationFormat>Широкоэкранный</PresentationFormat>
  <Paragraphs>58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 Н</dc:creator>
  <cp:lastModifiedBy>Клинова М Н</cp:lastModifiedBy>
  <cp:revision>70</cp:revision>
  <dcterms:created xsi:type="dcterms:W3CDTF">2022-02-02T10:18:23Z</dcterms:created>
  <dcterms:modified xsi:type="dcterms:W3CDTF">2022-02-05T10:44:53Z</dcterms:modified>
</cp:coreProperties>
</file>