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820668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Конкурс «Пермский позитив»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Номинация «Позитивные </a:t>
            </a:r>
            <a:r>
              <a:rPr lang="ru-RU" b="1" dirty="0" smtClean="0">
                <a:solidFill>
                  <a:srgbClr val="002060"/>
                </a:solidFill>
              </a:rPr>
              <a:t>истории»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3886200"/>
            <a:ext cx="5976664" cy="1752600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</a:rPr>
              <a:t>ГБОУ ПК «Школа-интернат для детей с нарушением зрения</a:t>
            </a:r>
            <a:r>
              <a:rPr lang="ru-RU" sz="2400" dirty="0">
                <a:solidFill>
                  <a:schemeClr val="tx1"/>
                </a:solidFill>
              </a:rPr>
              <a:t>»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Учитель СБО: </a:t>
            </a:r>
            <a:r>
              <a:rPr lang="ru-RU" sz="2400" dirty="0">
                <a:solidFill>
                  <a:schemeClr val="tx1"/>
                </a:solidFill>
              </a:rPr>
              <a:t>Князева </a:t>
            </a:r>
            <a:r>
              <a:rPr lang="ru-RU" sz="2400" dirty="0" smtClean="0">
                <a:solidFill>
                  <a:schemeClr val="tx1"/>
                </a:solidFill>
              </a:rPr>
              <a:t>Наталья </a:t>
            </a:r>
            <a:r>
              <a:rPr lang="ru-RU" sz="2400" dirty="0">
                <a:solidFill>
                  <a:schemeClr val="tx1"/>
                </a:solidFill>
              </a:rPr>
              <a:t>Афанасьевна</a:t>
            </a:r>
          </a:p>
        </p:txBody>
      </p:sp>
    </p:spTree>
    <p:extLst>
      <p:ext uri="{BB962C8B-B14F-4D97-AF65-F5344CB8AC3E}">
        <p14:creationId xmlns:p14="http://schemas.microsoft.com/office/powerpoint/2010/main" val="1186313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etod\Мои документы\Сообщество-картинки\Пермский позитив\Заявки-работы\Князева Н.Ф\Уроки СБО - уроки жизни. Пеленаем новорожденного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3475"/>
            <a:ext cx="8928992" cy="658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7504" y="5589240"/>
            <a:ext cx="89289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</a:rPr>
              <a:t>Урок СБО – урок жизни.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Тема «Семья», уход за новорожденным, масса хороших эмоций.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Трудно, но очень трогательно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840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Экран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Конкурс «Пермский позитив» Номинация «Позитивные истории»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«Пермский позитив» Номинация «Позитивные истории»</dc:title>
  <cp:lastModifiedBy>Админ</cp:lastModifiedBy>
  <cp:revision>1</cp:revision>
  <dcterms:modified xsi:type="dcterms:W3CDTF">2018-10-12T08:08:34Z</dcterms:modified>
</cp:coreProperties>
</file>