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0" r:id="rId4"/>
    <p:sldId id="259" r:id="rId5"/>
    <p:sldId id="279" r:id="rId6"/>
    <p:sldId id="293" r:id="rId7"/>
    <p:sldId id="294" r:id="rId8"/>
    <p:sldId id="295" r:id="rId9"/>
    <p:sldId id="289" r:id="rId10"/>
    <p:sldId id="261" r:id="rId11"/>
    <p:sldId id="277" r:id="rId12"/>
    <p:sldId id="296" r:id="rId13"/>
    <p:sldId id="297" r:id="rId14"/>
    <p:sldId id="298" r:id="rId15"/>
    <p:sldId id="299" r:id="rId16"/>
    <p:sldId id="290" r:id="rId17"/>
    <p:sldId id="292" r:id="rId18"/>
    <p:sldId id="288" r:id="rId19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546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82158" y="602119"/>
            <a:ext cx="1520372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idx="1"/>
          </p:nvPr>
        </p:nvSpPr>
        <p:spPr>
          <a:xfrm>
            <a:off x="1382157" y="3812274"/>
            <a:ext cx="17339786" cy="6254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anose="00000500000000000000" pitchFamily="50" charset="0"/>
                <a:ea typeface="Helvetica" panose="00000500000000000000" pitchFamily="50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6203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05205" y="452374"/>
            <a:ext cx="18093690" cy="553998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8CCAFC31-1F41-4E45-A7E9-876BCF04D18C}" type="datetime1">
              <a:rPr lang="ru-RU" smtClean="0"/>
              <a:pPr/>
              <a:t>06.07.2023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473BC3DA-7082-4C05-B408-8D9B5D832B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1424039" y="8791650"/>
            <a:ext cx="17297898" cy="27699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3804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28" Type="http://schemas.openxmlformats.org/officeDocument/2006/relationships/image" Target="../media/image31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30.png"/><Relationship Id="rId30" Type="http://schemas.openxmlformats.org/officeDocument/2006/relationships/hyperlink" Target="http://educomm.iro.perm.ru/groups/bilet-v-budushchee/news/primernaya-rabochaya-programma-kursa-vneurochnoy-deyatelnosti-bilet-v-budushchee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30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32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dryominasc80@yandex.ru" TargetMode="External"/><Relationship Id="rId2" Type="http://schemas.openxmlformats.org/officeDocument/2006/relationships/hyperlink" Target="mailto:noreply@bvbinfo.ru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ksg-ovs@iro.perm.ru" TargetMode="External"/><Relationship Id="rId4" Type="http://schemas.openxmlformats.org/officeDocument/2006/relationships/hyperlink" Target="http://educomm.iro.perm.ru/groups/bilet-v-budushchee/news/instrukciya-pedagogu-navigatoru-kak-importirovat-spiski-uchenikov-v-2023-godu-v-cifrovuyu-sredu-proekt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t.me/+qFMAroodnScxMjJi" TargetMode="Externa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30.png"/><Relationship Id="rId7" Type="http://schemas.openxmlformats.org/officeDocument/2006/relationships/image" Target="../media/image11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31.png"/><Relationship Id="rId9" Type="http://schemas.openxmlformats.org/officeDocument/2006/relationships/image" Target="../media/image1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image" Target="../media/image31.png"/><Relationship Id="rId3" Type="http://schemas.openxmlformats.org/officeDocument/2006/relationships/image" Target="../media/image34.pn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55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30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educomm.iro.perm.ru/groups/bilet-v-budushchee/news/metodicheskie-rekomendacii-po-realizacii-prof-minimuma-dlya-obrazovatelnyh-organizaciy-rossiyskoy-federacii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099" cy="11308556"/>
            <a:chOff x="0" y="0"/>
            <a:chExt cx="20104099" cy="1130855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2566" y="2136060"/>
              <a:ext cx="16711533" cy="9172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98146" y="2575837"/>
              <a:ext cx="10659361" cy="87327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7589" y="638724"/>
              <a:ext cx="8450004" cy="13507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03290" y="5392506"/>
              <a:ext cx="6073113" cy="59160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70050" y="549275"/>
              <a:ext cx="5486400" cy="374967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74650" y="3902076"/>
            <a:ext cx="1020094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err="1" smtClean="0">
                <a:latin typeface="Bahnschrift Condensed" panose="020B0502040204020203" pitchFamily="34" charset="0"/>
              </a:rPr>
              <a:t>Профориентационный</a:t>
            </a:r>
            <a:r>
              <a:rPr lang="ru-RU" sz="6600" dirty="0" smtClean="0">
                <a:latin typeface="Bahnschrift Condensed" panose="020B0502040204020203" pitchFamily="34" charset="0"/>
              </a:rPr>
              <a:t> минимум-система самоопределения обучающихся</a:t>
            </a:r>
            <a:endParaRPr lang="ru-RU" sz="4000" dirty="0">
              <a:latin typeface="Bahnschrift Condensed" panose="020B0502040204020203" pitchFamily="34" charset="0"/>
            </a:endParaRPr>
          </a:p>
          <a:p>
            <a:pPr algn="just"/>
            <a:r>
              <a:rPr lang="ru-RU" sz="2400" b="1" dirty="0" smtClean="0">
                <a:latin typeface="Bahnschrift Condensed" panose="020B0502040204020203" pitchFamily="34" charset="0"/>
              </a:rPr>
              <a:t>Мелкозерова </a:t>
            </a:r>
            <a:r>
              <a:rPr lang="ru-RU" sz="2400" b="1" dirty="0">
                <a:latin typeface="Bahnschrift Condensed" panose="020B0502040204020203" pitchFamily="34" charset="0"/>
              </a:rPr>
              <a:t>О.В., </a:t>
            </a:r>
            <a:endParaRPr lang="ru-RU" sz="2400" b="1" dirty="0" smtClean="0">
              <a:latin typeface="Bahnschrift Condensed" panose="020B0502040204020203" pitchFamily="34" charset="0"/>
            </a:endParaRPr>
          </a:p>
          <a:p>
            <a:pPr algn="just"/>
            <a:r>
              <a:rPr lang="ru-RU" sz="2400" b="1" dirty="0" smtClean="0">
                <a:latin typeface="Bahnschrift Condensed" panose="020B0502040204020203" pitchFamily="34" charset="0"/>
              </a:rPr>
              <a:t>менеджер </a:t>
            </a:r>
            <a:r>
              <a:rPr lang="ru-RU" sz="2400" b="1" dirty="0">
                <a:latin typeface="Bahnschrift Condensed" panose="020B0502040204020203" pitchFamily="34" charset="0"/>
              </a:rPr>
              <a:t>по работе с </a:t>
            </a:r>
            <a:r>
              <a:rPr lang="ru-RU" sz="2400" b="1" dirty="0" smtClean="0">
                <a:latin typeface="Bahnschrift Condensed" panose="020B0502040204020203" pitchFamily="34" charset="0"/>
              </a:rPr>
              <a:t>педагогами-навигаторами федерального </a:t>
            </a:r>
            <a:r>
              <a:rPr lang="ru-RU" sz="2400" b="1" dirty="0">
                <a:latin typeface="Bahnschrift Condensed" panose="020B0502040204020203" pitchFamily="34" charset="0"/>
              </a:rPr>
              <a:t>проекта </a:t>
            </a:r>
            <a:r>
              <a:rPr lang="ru-RU" sz="2400" b="1" dirty="0" smtClean="0">
                <a:latin typeface="Bahnschrift Condensed" panose="020B0502040204020203" pitchFamily="34" charset="0"/>
              </a:rPr>
              <a:t>Билет в будущее в </a:t>
            </a:r>
            <a:r>
              <a:rPr lang="ru-RU" sz="2400" b="1" dirty="0">
                <a:latin typeface="Bahnschrift Condensed" panose="020B0502040204020203" pitchFamily="34" charset="0"/>
              </a:rPr>
              <a:t>Пермском крае, </a:t>
            </a:r>
            <a:endParaRPr lang="ru-RU" sz="2400" b="1" dirty="0" smtClean="0">
              <a:latin typeface="Bahnschrift Condensed" panose="020B0502040204020203" pitchFamily="34" charset="0"/>
            </a:endParaRPr>
          </a:p>
          <a:p>
            <a:pPr algn="just"/>
            <a:r>
              <a:rPr lang="ru-RU" sz="2400" b="1" dirty="0" smtClean="0">
                <a:latin typeface="Bahnschrift Condensed" panose="020B0502040204020203" pitchFamily="34" charset="0"/>
              </a:rPr>
              <a:t>учитель </a:t>
            </a:r>
            <a:r>
              <a:rPr lang="ru-RU" sz="2400" b="1" dirty="0" smtClean="0">
                <a:latin typeface="Bahnschrift Condensed" panose="020B0502040204020203" pitchFamily="34" charset="0"/>
              </a:rPr>
              <a:t>биологии</a:t>
            </a:r>
            <a:r>
              <a:rPr lang="ru-RU" sz="2400" b="1" dirty="0">
                <a:latin typeface="Bahnschrift Condensed" panose="020B0502040204020203" pitchFamily="34" charset="0"/>
              </a:rPr>
              <a:t>, </a:t>
            </a:r>
            <a:r>
              <a:rPr lang="ru-RU" sz="2400" b="1" dirty="0" smtClean="0">
                <a:latin typeface="Bahnschrift Condensed" panose="020B0502040204020203" pitchFamily="34" charset="0"/>
              </a:rPr>
              <a:t>педагог-навигатор </a:t>
            </a:r>
            <a:r>
              <a:rPr lang="ru-RU" sz="2400" b="1" dirty="0">
                <a:latin typeface="Bahnschrift Condensed" panose="020B0502040204020203" pitchFamily="34" charset="0"/>
              </a:rPr>
              <a:t>МБОУ "</a:t>
            </a:r>
            <a:r>
              <a:rPr lang="ru-RU" sz="2400" b="1" dirty="0" err="1">
                <a:latin typeface="Bahnschrift Condensed" panose="020B0502040204020203" pitchFamily="34" charset="0"/>
              </a:rPr>
              <a:t>Добрянская</a:t>
            </a:r>
            <a:r>
              <a:rPr lang="ru-RU" sz="2400" b="1" dirty="0">
                <a:latin typeface="Bahnschrift Condensed" panose="020B0502040204020203" pitchFamily="34" charset="0"/>
              </a:rPr>
              <a:t> средняя общеобразовательная школа № 3</a:t>
            </a:r>
            <a:r>
              <a:rPr lang="ru-RU" sz="2400" b="1" dirty="0" smtClean="0">
                <a:latin typeface="Bahnschrift Condensed" panose="020B0502040204020203" pitchFamily="34" charset="0"/>
              </a:rPr>
              <a:t>"</a:t>
            </a:r>
            <a:endParaRPr lang="ru-RU" sz="2400" b="1" dirty="0">
              <a:latin typeface="Bahnschrift Condensed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823" y="559145"/>
            <a:ext cx="15996371" cy="7656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20084" y="1827797"/>
            <a:ext cx="11854403" cy="40166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37269" y="3847045"/>
            <a:ext cx="3496310" cy="361315"/>
          </a:xfrm>
          <a:custGeom>
            <a:avLst/>
            <a:gdLst/>
            <a:ahLst/>
            <a:cxnLst/>
            <a:rect l="l" t="t" r="r" b="b"/>
            <a:pathLst>
              <a:path w="3496310" h="361314">
                <a:moveTo>
                  <a:pt x="135325" y="0"/>
                </a:moveTo>
                <a:lnTo>
                  <a:pt x="84578" y="8481"/>
                </a:lnTo>
                <a:lnTo>
                  <a:pt x="41464" y="34302"/>
                </a:lnTo>
                <a:lnTo>
                  <a:pt x="10813" y="78335"/>
                </a:lnTo>
                <a:lnTo>
                  <a:pt x="1201" y="115465"/>
                </a:lnTo>
                <a:lnTo>
                  <a:pt x="0" y="136079"/>
                </a:lnTo>
                <a:lnTo>
                  <a:pt x="2426" y="166235"/>
                </a:lnTo>
                <a:lnTo>
                  <a:pt x="21839" y="216370"/>
                </a:lnTo>
                <a:lnTo>
                  <a:pt x="59487" y="252180"/>
                </a:lnTo>
                <a:lnTo>
                  <a:pt x="107172" y="270274"/>
                </a:lnTo>
                <a:lnTo>
                  <a:pt x="134194" y="272536"/>
                </a:lnTo>
                <a:lnTo>
                  <a:pt x="162772" y="270156"/>
                </a:lnTo>
                <a:lnTo>
                  <a:pt x="188570" y="263018"/>
                </a:lnTo>
                <a:lnTo>
                  <a:pt x="211587" y="251120"/>
                </a:lnTo>
                <a:lnTo>
                  <a:pt x="231825" y="234464"/>
                </a:lnTo>
                <a:lnTo>
                  <a:pt x="242781" y="220893"/>
                </a:lnTo>
                <a:lnTo>
                  <a:pt x="134948" y="220893"/>
                </a:lnTo>
                <a:lnTo>
                  <a:pt x="118881" y="219527"/>
                </a:lnTo>
                <a:lnTo>
                  <a:pt x="79159" y="199030"/>
                </a:lnTo>
                <a:lnTo>
                  <a:pt x="58309" y="155421"/>
                </a:lnTo>
                <a:lnTo>
                  <a:pt x="56919" y="136079"/>
                </a:lnTo>
                <a:lnTo>
                  <a:pt x="58333" y="117232"/>
                </a:lnTo>
                <a:lnTo>
                  <a:pt x="79536" y="74259"/>
                </a:lnTo>
                <a:lnTo>
                  <a:pt x="119399" y="53409"/>
                </a:lnTo>
                <a:lnTo>
                  <a:pt x="135325" y="52019"/>
                </a:lnTo>
                <a:lnTo>
                  <a:pt x="243858" y="52019"/>
                </a:lnTo>
                <a:lnTo>
                  <a:pt x="237149" y="43585"/>
                </a:lnTo>
                <a:lnTo>
                  <a:pt x="197028" y="14041"/>
                </a:lnTo>
                <a:lnTo>
                  <a:pt x="148354" y="565"/>
                </a:lnTo>
                <a:lnTo>
                  <a:pt x="135325" y="0"/>
                </a:lnTo>
                <a:close/>
              </a:path>
              <a:path w="3496310" h="361314">
                <a:moveTo>
                  <a:pt x="243858" y="52019"/>
                </a:moveTo>
                <a:lnTo>
                  <a:pt x="135325" y="52019"/>
                </a:lnTo>
                <a:lnTo>
                  <a:pt x="151087" y="53409"/>
                </a:lnTo>
                <a:lnTo>
                  <a:pt x="165576" y="57579"/>
                </a:lnTo>
                <a:lnTo>
                  <a:pt x="200632" y="86321"/>
                </a:lnTo>
                <a:lnTo>
                  <a:pt x="213354" y="136079"/>
                </a:lnTo>
                <a:lnTo>
                  <a:pt x="211941" y="155421"/>
                </a:lnTo>
                <a:lnTo>
                  <a:pt x="190737" y="199030"/>
                </a:lnTo>
                <a:lnTo>
                  <a:pt x="150874" y="219527"/>
                </a:lnTo>
                <a:lnTo>
                  <a:pt x="134948" y="220893"/>
                </a:lnTo>
                <a:lnTo>
                  <a:pt x="242781" y="220893"/>
                </a:lnTo>
                <a:lnTo>
                  <a:pt x="248317" y="214037"/>
                </a:lnTo>
                <a:lnTo>
                  <a:pt x="260096" y="190831"/>
                </a:lnTo>
                <a:lnTo>
                  <a:pt x="267164" y="164845"/>
                </a:lnTo>
                <a:lnTo>
                  <a:pt x="269520" y="136079"/>
                </a:lnTo>
                <a:lnTo>
                  <a:pt x="268813" y="120412"/>
                </a:lnTo>
                <a:lnTo>
                  <a:pt x="258212" y="77652"/>
                </a:lnTo>
                <a:lnTo>
                  <a:pt x="245207" y="53715"/>
                </a:lnTo>
                <a:lnTo>
                  <a:pt x="243858" y="52019"/>
                </a:lnTo>
                <a:close/>
              </a:path>
              <a:path w="3496310" h="361314">
                <a:moveTo>
                  <a:pt x="398750" y="132310"/>
                </a:moveTo>
                <a:lnTo>
                  <a:pt x="347484" y="132310"/>
                </a:lnTo>
                <a:lnTo>
                  <a:pt x="347484" y="267258"/>
                </a:lnTo>
                <a:lnTo>
                  <a:pt x="398750" y="267258"/>
                </a:lnTo>
                <a:lnTo>
                  <a:pt x="398750" y="132310"/>
                </a:lnTo>
                <a:close/>
              </a:path>
              <a:path w="3496310" h="361314">
                <a:moveTo>
                  <a:pt x="452277" y="86321"/>
                </a:moveTo>
                <a:lnTo>
                  <a:pt x="293957" y="86321"/>
                </a:lnTo>
                <a:lnTo>
                  <a:pt x="293957" y="132310"/>
                </a:lnTo>
                <a:lnTo>
                  <a:pt x="452277" y="132310"/>
                </a:lnTo>
                <a:lnTo>
                  <a:pt x="452277" y="86321"/>
                </a:lnTo>
                <a:close/>
              </a:path>
              <a:path w="3496310" h="361314">
                <a:moveTo>
                  <a:pt x="537777" y="86321"/>
                </a:moveTo>
                <a:lnTo>
                  <a:pt x="485381" y="86321"/>
                </a:lnTo>
                <a:lnTo>
                  <a:pt x="485381" y="267635"/>
                </a:lnTo>
                <a:lnTo>
                  <a:pt x="537777" y="267635"/>
                </a:lnTo>
                <a:lnTo>
                  <a:pt x="537777" y="195261"/>
                </a:lnTo>
                <a:lnTo>
                  <a:pt x="556750" y="195261"/>
                </a:lnTo>
                <a:lnTo>
                  <a:pt x="561902" y="194632"/>
                </a:lnTo>
                <a:lnTo>
                  <a:pt x="565671" y="193376"/>
                </a:lnTo>
                <a:lnTo>
                  <a:pt x="620465" y="193376"/>
                </a:lnTo>
                <a:lnTo>
                  <a:pt x="610529" y="176790"/>
                </a:lnTo>
                <a:lnTo>
                  <a:pt x="629730" y="162207"/>
                </a:lnTo>
                <a:lnTo>
                  <a:pt x="635406" y="153796"/>
                </a:lnTo>
                <a:lnTo>
                  <a:pt x="537777" y="153796"/>
                </a:lnTo>
                <a:lnTo>
                  <a:pt x="537777" y="86321"/>
                </a:lnTo>
                <a:close/>
              </a:path>
              <a:path w="3496310" h="361314">
                <a:moveTo>
                  <a:pt x="620465" y="193376"/>
                </a:moveTo>
                <a:lnTo>
                  <a:pt x="565671" y="193376"/>
                </a:lnTo>
                <a:lnTo>
                  <a:pt x="608267" y="267635"/>
                </a:lnTo>
                <a:lnTo>
                  <a:pt x="661794" y="267635"/>
                </a:lnTo>
                <a:lnTo>
                  <a:pt x="661794" y="262358"/>
                </a:lnTo>
                <a:lnTo>
                  <a:pt x="620465" y="193376"/>
                </a:lnTo>
                <a:close/>
              </a:path>
              <a:path w="3496310" h="361314">
                <a:moveTo>
                  <a:pt x="653124" y="85945"/>
                </a:moveTo>
                <a:lnTo>
                  <a:pt x="603366" y="85945"/>
                </a:lnTo>
                <a:lnTo>
                  <a:pt x="602636" y="100928"/>
                </a:lnTo>
                <a:lnTo>
                  <a:pt x="600445" y="114216"/>
                </a:lnTo>
                <a:lnTo>
                  <a:pt x="575661" y="149272"/>
                </a:lnTo>
                <a:lnTo>
                  <a:pt x="550970" y="153796"/>
                </a:lnTo>
                <a:lnTo>
                  <a:pt x="635406" y="153796"/>
                </a:lnTo>
                <a:lnTo>
                  <a:pt x="643229" y="142205"/>
                </a:lnTo>
                <a:lnTo>
                  <a:pt x="651027" y="116784"/>
                </a:lnTo>
                <a:lnTo>
                  <a:pt x="653124" y="85945"/>
                </a:lnTo>
                <a:close/>
              </a:path>
              <a:path w="3496310" h="361314">
                <a:moveTo>
                  <a:pt x="713886" y="82678"/>
                </a:moveTo>
                <a:lnTo>
                  <a:pt x="707603" y="82929"/>
                </a:lnTo>
                <a:lnTo>
                  <a:pt x="701321" y="82929"/>
                </a:lnTo>
                <a:lnTo>
                  <a:pt x="694661" y="83683"/>
                </a:lnTo>
                <a:lnTo>
                  <a:pt x="687625" y="85191"/>
                </a:lnTo>
                <a:lnTo>
                  <a:pt x="688002" y="120247"/>
                </a:lnTo>
                <a:lnTo>
                  <a:pt x="695415" y="120247"/>
                </a:lnTo>
                <a:lnTo>
                  <a:pt x="696797" y="120624"/>
                </a:lnTo>
                <a:lnTo>
                  <a:pt x="697802" y="121378"/>
                </a:lnTo>
                <a:lnTo>
                  <a:pt x="699059" y="121881"/>
                </a:lnTo>
                <a:lnTo>
                  <a:pt x="700064" y="122383"/>
                </a:lnTo>
                <a:lnTo>
                  <a:pt x="700818" y="122886"/>
                </a:lnTo>
                <a:lnTo>
                  <a:pt x="701823" y="123388"/>
                </a:lnTo>
                <a:lnTo>
                  <a:pt x="702577" y="124394"/>
                </a:lnTo>
                <a:lnTo>
                  <a:pt x="703080" y="125901"/>
                </a:lnTo>
                <a:lnTo>
                  <a:pt x="704014" y="128328"/>
                </a:lnTo>
                <a:lnTo>
                  <a:pt x="704211" y="128917"/>
                </a:lnTo>
                <a:lnTo>
                  <a:pt x="704462" y="129420"/>
                </a:lnTo>
                <a:lnTo>
                  <a:pt x="704587" y="132687"/>
                </a:lnTo>
                <a:lnTo>
                  <a:pt x="704839" y="134697"/>
                </a:lnTo>
                <a:lnTo>
                  <a:pt x="704964" y="361119"/>
                </a:lnTo>
                <a:lnTo>
                  <a:pt x="757738" y="361119"/>
                </a:lnTo>
                <a:lnTo>
                  <a:pt x="757738" y="260096"/>
                </a:lnTo>
                <a:lnTo>
                  <a:pt x="840388" y="260096"/>
                </a:lnTo>
                <a:lnTo>
                  <a:pt x="869268" y="234039"/>
                </a:lnTo>
                <a:lnTo>
                  <a:pt x="873990" y="226171"/>
                </a:lnTo>
                <a:lnTo>
                  <a:pt x="792794" y="226171"/>
                </a:lnTo>
                <a:lnTo>
                  <a:pt x="784148" y="225699"/>
                </a:lnTo>
                <a:lnTo>
                  <a:pt x="775172" y="223909"/>
                </a:lnTo>
                <a:lnTo>
                  <a:pt x="765866" y="220799"/>
                </a:lnTo>
                <a:lnTo>
                  <a:pt x="756230" y="216370"/>
                </a:lnTo>
                <a:lnTo>
                  <a:pt x="756230" y="168874"/>
                </a:lnTo>
                <a:lnTo>
                  <a:pt x="778659" y="130708"/>
                </a:lnTo>
                <a:lnTo>
                  <a:pt x="793925" y="127409"/>
                </a:lnTo>
                <a:lnTo>
                  <a:pt x="876063" y="127409"/>
                </a:lnTo>
                <a:lnTo>
                  <a:pt x="874331" y="123388"/>
                </a:lnTo>
                <a:lnTo>
                  <a:pt x="868276" y="114216"/>
                </a:lnTo>
                <a:lnTo>
                  <a:pt x="747560" y="114216"/>
                </a:lnTo>
                <a:lnTo>
                  <a:pt x="747560" y="105923"/>
                </a:lnTo>
                <a:lnTo>
                  <a:pt x="745675" y="99263"/>
                </a:lnTo>
                <a:lnTo>
                  <a:pt x="738136" y="89211"/>
                </a:lnTo>
                <a:lnTo>
                  <a:pt x="732985" y="86070"/>
                </a:lnTo>
                <a:lnTo>
                  <a:pt x="726451" y="84814"/>
                </a:lnTo>
                <a:lnTo>
                  <a:pt x="720168" y="83306"/>
                </a:lnTo>
                <a:lnTo>
                  <a:pt x="713886" y="82678"/>
                </a:lnTo>
                <a:close/>
              </a:path>
              <a:path w="3496310" h="361314">
                <a:moveTo>
                  <a:pt x="840388" y="260096"/>
                </a:moveTo>
                <a:lnTo>
                  <a:pt x="757738" y="260096"/>
                </a:lnTo>
                <a:lnTo>
                  <a:pt x="769565" y="265562"/>
                </a:lnTo>
                <a:lnTo>
                  <a:pt x="781297" y="269143"/>
                </a:lnTo>
                <a:lnTo>
                  <a:pt x="792936" y="270839"/>
                </a:lnTo>
                <a:lnTo>
                  <a:pt x="804480" y="270651"/>
                </a:lnTo>
                <a:lnTo>
                  <a:pt x="815835" y="268955"/>
                </a:lnTo>
                <a:lnTo>
                  <a:pt x="826531" y="266127"/>
                </a:lnTo>
                <a:lnTo>
                  <a:pt x="836568" y="262169"/>
                </a:lnTo>
                <a:lnTo>
                  <a:pt x="840388" y="260096"/>
                </a:lnTo>
                <a:close/>
              </a:path>
              <a:path w="3496310" h="361314">
                <a:moveTo>
                  <a:pt x="876063" y="127409"/>
                </a:moveTo>
                <a:lnTo>
                  <a:pt x="793925" y="127409"/>
                </a:lnTo>
                <a:lnTo>
                  <a:pt x="802807" y="128304"/>
                </a:lnTo>
                <a:lnTo>
                  <a:pt x="810605" y="130990"/>
                </a:lnTo>
                <a:lnTo>
                  <a:pt x="832845" y="166188"/>
                </a:lnTo>
                <a:lnTo>
                  <a:pt x="833505" y="175659"/>
                </a:lnTo>
                <a:lnTo>
                  <a:pt x="832775" y="186261"/>
                </a:lnTo>
                <a:lnTo>
                  <a:pt x="808720" y="222213"/>
                </a:lnTo>
                <a:lnTo>
                  <a:pt x="792794" y="226171"/>
                </a:lnTo>
                <a:lnTo>
                  <a:pt x="873990" y="226171"/>
                </a:lnTo>
                <a:lnTo>
                  <a:pt x="885948" y="188570"/>
                </a:lnTo>
                <a:lnTo>
                  <a:pt x="886655" y="175659"/>
                </a:lnTo>
                <a:lnTo>
                  <a:pt x="885289" y="156788"/>
                </a:lnTo>
                <a:lnTo>
                  <a:pt x="881189" y="139377"/>
                </a:lnTo>
                <a:lnTo>
                  <a:pt x="876063" y="127409"/>
                </a:lnTo>
                <a:close/>
              </a:path>
              <a:path w="3496310" h="361314">
                <a:moveTo>
                  <a:pt x="804857" y="81044"/>
                </a:moveTo>
                <a:lnTo>
                  <a:pt x="763180" y="94355"/>
                </a:lnTo>
                <a:lnTo>
                  <a:pt x="747560" y="114216"/>
                </a:lnTo>
                <a:lnTo>
                  <a:pt x="868276" y="114216"/>
                </a:lnTo>
                <a:lnTo>
                  <a:pt x="838877" y="88018"/>
                </a:lnTo>
                <a:lnTo>
                  <a:pt x="804857" y="81044"/>
                </a:lnTo>
                <a:close/>
              </a:path>
              <a:path w="3496310" h="361314">
                <a:moveTo>
                  <a:pt x="975793" y="86321"/>
                </a:moveTo>
                <a:lnTo>
                  <a:pt x="925281" y="86321"/>
                </a:lnTo>
                <a:lnTo>
                  <a:pt x="925281" y="268012"/>
                </a:lnTo>
                <a:lnTo>
                  <a:pt x="1005949" y="268012"/>
                </a:lnTo>
                <a:lnTo>
                  <a:pt x="1022558" y="267023"/>
                </a:lnTo>
                <a:lnTo>
                  <a:pt x="1063622" y="252180"/>
                </a:lnTo>
                <a:lnTo>
                  <a:pt x="1081984" y="228809"/>
                </a:lnTo>
                <a:lnTo>
                  <a:pt x="975793" y="228809"/>
                </a:lnTo>
                <a:lnTo>
                  <a:pt x="975793" y="179052"/>
                </a:lnTo>
                <a:lnTo>
                  <a:pt x="1082141" y="179052"/>
                </a:lnTo>
                <a:lnTo>
                  <a:pt x="1080961" y="175376"/>
                </a:lnTo>
                <a:lnTo>
                  <a:pt x="1051889" y="148377"/>
                </a:lnTo>
                <a:lnTo>
                  <a:pt x="1005949" y="139472"/>
                </a:lnTo>
                <a:lnTo>
                  <a:pt x="975793" y="139472"/>
                </a:lnTo>
                <a:lnTo>
                  <a:pt x="975793" y="86321"/>
                </a:lnTo>
                <a:close/>
              </a:path>
              <a:path w="3496310" h="361314">
                <a:moveTo>
                  <a:pt x="1082141" y="179052"/>
                </a:moveTo>
                <a:lnTo>
                  <a:pt x="1014745" y="179052"/>
                </a:lnTo>
                <a:lnTo>
                  <a:pt x="1022158" y="181313"/>
                </a:lnTo>
                <a:lnTo>
                  <a:pt x="1027435" y="185837"/>
                </a:lnTo>
                <a:lnTo>
                  <a:pt x="1032963" y="190109"/>
                </a:lnTo>
                <a:lnTo>
                  <a:pt x="1035727" y="196140"/>
                </a:lnTo>
                <a:lnTo>
                  <a:pt x="1035727" y="211470"/>
                </a:lnTo>
                <a:lnTo>
                  <a:pt x="1032963" y="217501"/>
                </a:lnTo>
                <a:lnTo>
                  <a:pt x="1021907" y="226548"/>
                </a:lnTo>
                <a:lnTo>
                  <a:pt x="1014493" y="228809"/>
                </a:lnTo>
                <a:lnTo>
                  <a:pt x="1081984" y="228809"/>
                </a:lnTo>
                <a:lnTo>
                  <a:pt x="1085178" y="219103"/>
                </a:lnTo>
                <a:lnTo>
                  <a:pt x="1086616" y="203930"/>
                </a:lnTo>
                <a:lnTo>
                  <a:pt x="1085202" y="188593"/>
                </a:lnTo>
                <a:lnTo>
                  <a:pt x="1082141" y="179052"/>
                </a:lnTo>
                <a:close/>
              </a:path>
              <a:path w="3496310" h="361314">
                <a:moveTo>
                  <a:pt x="1166906" y="86698"/>
                </a:moveTo>
                <a:lnTo>
                  <a:pt x="1117903" y="86698"/>
                </a:lnTo>
                <a:lnTo>
                  <a:pt x="1117903" y="268012"/>
                </a:lnTo>
                <a:lnTo>
                  <a:pt x="1166906" y="268012"/>
                </a:lnTo>
                <a:lnTo>
                  <a:pt x="1166906" y="86698"/>
                </a:lnTo>
                <a:close/>
              </a:path>
              <a:path w="3496310" h="361314">
                <a:moveTo>
                  <a:pt x="1305049" y="132310"/>
                </a:moveTo>
                <a:lnTo>
                  <a:pt x="1253794" y="132310"/>
                </a:lnTo>
                <a:lnTo>
                  <a:pt x="1253794" y="267258"/>
                </a:lnTo>
                <a:lnTo>
                  <a:pt x="1305049" y="267258"/>
                </a:lnTo>
                <a:lnTo>
                  <a:pt x="1305049" y="132310"/>
                </a:lnTo>
                <a:close/>
              </a:path>
              <a:path w="3496310" h="361314">
                <a:moveTo>
                  <a:pt x="1358576" y="86321"/>
                </a:moveTo>
                <a:lnTo>
                  <a:pt x="1200267" y="86321"/>
                </a:lnTo>
                <a:lnTo>
                  <a:pt x="1200267" y="132310"/>
                </a:lnTo>
                <a:lnTo>
                  <a:pt x="1358576" y="132310"/>
                </a:lnTo>
                <a:lnTo>
                  <a:pt x="1358576" y="86321"/>
                </a:lnTo>
                <a:close/>
              </a:path>
              <a:path w="3496310" h="361314">
                <a:moveTo>
                  <a:pt x="1442196" y="86321"/>
                </a:moveTo>
                <a:lnTo>
                  <a:pt x="1391685" y="86321"/>
                </a:lnTo>
                <a:lnTo>
                  <a:pt x="1391685" y="268012"/>
                </a:lnTo>
                <a:lnTo>
                  <a:pt x="1472353" y="268012"/>
                </a:lnTo>
                <a:lnTo>
                  <a:pt x="1488962" y="267023"/>
                </a:lnTo>
                <a:lnTo>
                  <a:pt x="1530026" y="252180"/>
                </a:lnTo>
                <a:lnTo>
                  <a:pt x="1548388" y="228809"/>
                </a:lnTo>
                <a:lnTo>
                  <a:pt x="1442196" y="228809"/>
                </a:lnTo>
                <a:lnTo>
                  <a:pt x="1442196" y="179052"/>
                </a:lnTo>
                <a:lnTo>
                  <a:pt x="1548545" y="179052"/>
                </a:lnTo>
                <a:lnTo>
                  <a:pt x="1547366" y="175376"/>
                </a:lnTo>
                <a:lnTo>
                  <a:pt x="1518294" y="148377"/>
                </a:lnTo>
                <a:lnTo>
                  <a:pt x="1472353" y="139472"/>
                </a:lnTo>
                <a:lnTo>
                  <a:pt x="1442196" y="139472"/>
                </a:lnTo>
                <a:lnTo>
                  <a:pt x="1442196" y="86321"/>
                </a:lnTo>
                <a:close/>
              </a:path>
              <a:path w="3496310" h="361314">
                <a:moveTo>
                  <a:pt x="1548545" y="179052"/>
                </a:moveTo>
                <a:lnTo>
                  <a:pt x="1481148" y="179052"/>
                </a:lnTo>
                <a:lnTo>
                  <a:pt x="1488562" y="181313"/>
                </a:lnTo>
                <a:lnTo>
                  <a:pt x="1493839" y="185837"/>
                </a:lnTo>
                <a:lnTo>
                  <a:pt x="1499367" y="190109"/>
                </a:lnTo>
                <a:lnTo>
                  <a:pt x="1502132" y="196140"/>
                </a:lnTo>
                <a:lnTo>
                  <a:pt x="1502132" y="211470"/>
                </a:lnTo>
                <a:lnTo>
                  <a:pt x="1499367" y="217501"/>
                </a:lnTo>
                <a:lnTo>
                  <a:pt x="1488310" y="226548"/>
                </a:lnTo>
                <a:lnTo>
                  <a:pt x="1480897" y="228809"/>
                </a:lnTo>
                <a:lnTo>
                  <a:pt x="1548388" y="228809"/>
                </a:lnTo>
                <a:lnTo>
                  <a:pt x="1551583" y="219103"/>
                </a:lnTo>
                <a:lnTo>
                  <a:pt x="1553020" y="203930"/>
                </a:lnTo>
                <a:lnTo>
                  <a:pt x="1551607" y="188593"/>
                </a:lnTo>
                <a:lnTo>
                  <a:pt x="1548545" y="179052"/>
                </a:lnTo>
                <a:close/>
              </a:path>
              <a:path w="3496310" h="361314">
                <a:moveTo>
                  <a:pt x="1633311" y="86698"/>
                </a:moveTo>
                <a:lnTo>
                  <a:pt x="1584307" y="86698"/>
                </a:lnTo>
                <a:lnTo>
                  <a:pt x="1584307" y="268012"/>
                </a:lnTo>
                <a:lnTo>
                  <a:pt x="1633311" y="268012"/>
                </a:lnTo>
                <a:lnTo>
                  <a:pt x="1633311" y="86698"/>
                </a:lnTo>
                <a:close/>
              </a:path>
              <a:path w="3496310" h="361314">
                <a:moveTo>
                  <a:pt x="1748082" y="1884"/>
                </a:moveTo>
                <a:lnTo>
                  <a:pt x="1715665" y="5277"/>
                </a:lnTo>
                <a:lnTo>
                  <a:pt x="1717334" y="17905"/>
                </a:lnTo>
                <a:lnTo>
                  <a:pt x="1720848" y="29119"/>
                </a:lnTo>
                <a:lnTo>
                  <a:pt x="1752417" y="58427"/>
                </a:lnTo>
                <a:lnTo>
                  <a:pt x="1776354" y="62197"/>
                </a:lnTo>
                <a:lnTo>
                  <a:pt x="1789217" y="61254"/>
                </a:lnTo>
                <a:lnTo>
                  <a:pt x="1826371" y="38849"/>
                </a:lnTo>
                <a:lnTo>
                  <a:pt x="1833379" y="23747"/>
                </a:lnTo>
                <a:lnTo>
                  <a:pt x="1775977" y="23747"/>
                </a:lnTo>
                <a:lnTo>
                  <a:pt x="1764621" y="22098"/>
                </a:lnTo>
                <a:lnTo>
                  <a:pt x="1756187" y="17905"/>
                </a:lnTo>
                <a:lnTo>
                  <a:pt x="1750674" y="11167"/>
                </a:lnTo>
                <a:lnTo>
                  <a:pt x="1748082" y="1884"/>
                </a:lnTo>
                <a:close/>
              </a:path>
              <a:path w="3496310" h="361314">
                <a:moveTo>
                  <a:pt x="1805379" y="1884"/>
                </a:moveTo>
                <a:lnTo>
                  <a:pt x="1802128" y="11449"/>
                </a:lnTo>
                <a:lnTo>
                  <a:pt x="1796144" y="18282"/>
                </a:lnTo>
                <a:lnTo>
                  <a:pt x="1787427" y="22381"/>
                </a:lnTo>
                <a:lnTo>
                  <a:pt x="1775977" y="23747"/>
                </a:lnTo>
                <a:lnTo>
                  <a:pt x="1833379" y="23747"/>
                </a:lnTo>
                <a:lnTo>
                  <a:pt x="1835232" y="17905"/>
                </a:lnTo>
                <a:lnTo>
                  <a:pt x="1837043" y="5277"/>
                </a:lnTo>
                <a:lnTo>
                  <a:pt x="1829551" y="4217"/>
                </a:lnTo>
                <a:lnTo>
                  <a:pt x="1821776" y="3298"/>
                </a:lnTo>
                <a:lnTo>
                  <a:pt x="1813719" y="2520"/>
                </a:lnTo>
                <a:lnTo>
                  <a:pt x="1805379" y="1884"/>
                </a:lnTo>
                <a:close/>
              </a:path>
              <a:path w="3496310" h="361314">
                <a:moveTo>
                  <a:pt x="1733381" y="86321"/>
                </a:moveTo>
                <a:lnTo>
                  <a:pt x="1682493" y="86321"/>
                </a:lnTo>
                <a:lnTo>
                  <a:pt x="1682493" y="268389"/>
                </a:lnTo>
                <a:lnTo>
                  <a:pt x="1696063" y="268389"/>
                </a:lnTo>
                <a:lnTo>
                  <a:pt x="1801006" y="177921"/>
                </a:lnTo>
                <a:lnTo>
                  <a:pt x="1733381" y="177921"/>
                </a:lnTo>
                <a:lnTo>
                  <a:pt x="1733381" y="86321"/>
                </a:lnTo>
                <a:close/>
              </a:path>
              <a:path w="3496310" h="361314">
                <a:moveTo>
                  <a:pt x="1856268" y="174151"/>
                </a:moveTo>
                <a:lnTo>
                  <a:pt x="1805379" y="174151"/>
                </a:lnTo>
                <a:lnTo>
                  <a:pt x="1805379" y="268012"/>
                </a:lnTo>
                <a:lnTo>
                  <a:pt x="1856268" y="268012"/>
                </a:lnTo>
                <a:lnTo>
                  <a:pt x="1856268" y="174151"/>
                </a:lnTo>
                <a:close/>
              </a:path>
              <a:path w="3496310" h="361314">
                <a:moveTo>
                  <a:pt x="1856268" y="85568"/>
                </a:moveTo>
                <a:lnTo>
                  <a:pt x="1840436" y="85568"/>
                </a:lnTo>
                <a:lnTo>
                  <a:pt x="1733381" y="177921"/>
                </a:lnTo>
                <a:lnTo>
                  <a:pt x="1801006" y="177921"/>
                </a:lnTo>
                <a:lnTo>
                  <a:pt x="1805379" y="174151"/>
                </a:lnTo>
                <a:lnTo>
                  <a:pt x="1856268" y="174151"/>
                </a:lnTo>
                <a:lnTo>
                  <a:pt x="1856268" y="85568"/>
                </a:lnTo>
                <a:close/>
              </a:path>
              <a:path w="3496310" h="361314">
                <a:moveTo>
                  <a:pt x="2176321" y="80667"/>
                </a:moveTo>
                <a:lnTo>
                  <a:pt x="2123241" y="95086"/>
                </a:lnTo>
                <a:lnTo>
                  <a:pt x="2086323" y="136456"/>
                </a:lnTo>
                <a:lnTo>
                  <a:pt x="2079067" y="176413"/>
                </a:lnTo>
                <a:lnTo>
                  <a:pt x="2080858" y="197781"/>
                </a:lnTo>
                <a:lnTo>
                  <a:pt x="2107715" y="246903"/>
                </a:lnTo>
                <a:lnTo>
                  <a:pt x="2156978" y="270368"/>
                </a:lnTo>
                <a:lnTo>
                  <a:pt x="2175944" y="271782"/>
                </a:lnTo>
                <a:lnTo>
                  <a:pt x="2192223" y="270415"/>
                </a:lnTo>
                <a:lnTo>
                  <a:pt x="2235125" y="252180"/>
                </a:lnTo>
                <a:lnTo>
                  <a:pt x="2257102" y="226548"/>
                </a:lnTo>
                <a:lnTo>
                  <a:pt x="2177452" y="226548"/>
                </a:lnTo>
                <a:lnTo>
                  <a:pt x="2168499" y="225723"/>
                </a:lnTo>
                <a:lnTo>
                  <a:pt x="2134856" y="197334"/>
                </a:lnTo>
                <a:lnTo>
                  <a:pt x="2131463" y="176413"/>
                </a:lnTo>
                <a:lnTo>
                  <a:pt x="2132312" y="165552"/>
                </a:lnTo>
                <a:lnTo>
                  <a:pt x="2160112" y="130613"/>
                </a:lnTo>
                <a:lnTo>
                  <a:pt x="2185996" y="126781"/>
                </a:lnTo>
                <a:lnTo>
                  <a:pt x="2257142" y="126781"/>
                </a:lnTo>
                <a:lnTo>
                  <a:pt x="2254821" y="121849"/>
                </a:lnTo>
                <a:lnTo>
                  <a:pt x="2221272" y="91269"/>
                </a:lnTo>
                <a:lnTo>
                  <a:pt x="2192247" y="81845"/>
                </a:lnTo>
                <a:lnTo>
                  <a:pt x="2176321" y="80667"/>
                </a:lnTo>
                <a:close/>
              </a:path>
              <a:path w="3496310" h="361314">
                <a:moveTo>
                  <a:pt x="2266412" y="198276"/>
                </a:moveTo>
                <a:lnTo>
                  <a:pt x="2216278" y="198276"/>
                </a:lnTo>
                <a:lnTo>
                  <a:pt x="2213639" y="204826"/>
                </a:lnTo>
                <a:lnTo>
                  <a:pt x="2210246" y="210527"/>
                </a:lnTo>
                <a:lnTo>
                  <a:pt x="2206100" y="215380"/>
                </a:lnTo>
                <a:lnTo>
                  <a:pt x="2201199" y="219385"/>
                </a:lnTo>
                <a:lnTo>
                  <a:pt x="2194163" y="224160"/>
                </a:lnTo>
                <a:lnTo>
                  <a:pt x="2186247" y="226548"/>
                </a:lnTo>
                <a:lnTo>
                  <a:pt x="2257102" y="226548"/>
                </a:lnTo>
                <a:lnTo>
                  <a:pt x="2262478" y="214650"/>
                </a:lnTo>
                <a:lnTo>
                  <a:pt x="2266412" y="198276"/>
                </a:lnTo>
                <a:close/>
              </a:path>
              <a:path w="3496310" h="361314">
                <a:moveTo>
                  <a:pt x="2257142" y="126781"/>
                </a:moveTo>
                <a:lnTo>
                  <a:pt x="2185996" y="126781"/>
                </a:lnTo>
                <a:lnTo>
                  <a:pt x="2193660" y="128791"/>
                </a:lnTo>
                <a:lnTo>
                  <a:pt x="2200446" y="133064"/>
                </a:lnTo>
                <a:lnTo>
                  <a:pt x="2207482" y="137336"/>
                </a:lnTo>
                <a:lnTo>
                  <a:pt x="2212508" y="143618"/>
                </a:lnTo>
                <a:lnTo>
                  <a:pt x="2215524" y="151911"/>
                </a:lnTo>
                <a:lnTo>
                  <a:pt x="2265658" y="151911"/>
                </a:lnTo>
                <a:lnTo>
                  <a:pt x="2261441" y="135914"/>
                </a:lnTo>
                <a:lnTo>
                  <a:pt x="2257142" y="126781"/>
                </a:lnTo>
                <a:close/>
              </a:path>
              <a:path w="3496310" h="361314">
                <a:moveTo>
                  <a:pt x="2387215" y="81798"/>
                </a:moveTo>
                <a:lnTo>
                  <a:pt x="2334771" y="95368"/>
                </a:lnTo>
                <a:lnTo>
                  <a:pt x="2299291" y="135231"/>
                </a:lnTo>
                <a:lnTo>
                  <a:pt x="2291846" y="174905"/>
                </a:lnTo>
                <a:lnTo>
                  <a:pt x="2293636" y="196509"/>
                </a:lnTo>
                <a:lnTo>
                  <a:pt x="2307961" y="232508"/>
                </a:lnTo>
                <a:lnTo>
                  <a:pt x="2336091" y="258400"/>
                </a:lnTo>
                <a:lnTo>
                  <a:pt x="2373786" y="271216"/>
                </a:lnTo>
                <a:lnTo>
                  <a:pt x="2395885" y="272536"/>
                </a:lnTo>
                <a:lnTo>
                  <a:pt x="2413861" y="271523"/>
                </a:lnTo>
                <a:lnTo>
                  <a:pt x="2431601" y="268483"/>
                </a:lnTo>
                <a:lnTo>
                  <a:pt x="2449106" y="263418"/>
                </a:lnTo>
                <a:lnTo>
                  <a:pt x="2466375" y="256327"/>
                </a:lnTo>
                <a:lnTo>
                  <a:pt x="2462196" y="229689"/>
                </a:lnTo>
                <a:lnTo>
                  <a:pt x="2403424" y="229689"/>
                </a:lnTo>
                <a:lnTo>
                  <a:pt x="2392869" y="229186"/>
                </a:lnTo>
                <a:lnTo>
                  <a:pt x="2372749" y="225346"/>
                </a:lnTo>
                <a:lnTo>
                  <a:pt x="2358001" y="217218"/>
                </a:lnTo>
                <a:lnTo>
                  <a:pt x="2348624" y="204802"/>
                </a:lnTo>
                <a:lnTo>
                  <a:pt x="2344619" y="188098"/>
                </a:lnTo>
                <a:lnTo>
                  <a:pt x="2467882" y="188098"/>
                </a:lnTo>
                <a:lnTo>
                  <a:pt x="2471157" y="165481"/>
                </a:lnTo>
                <a:lnTo>
                  <a:pt x="2470751" y="154173"/>
                </a:lnTo>
                <a:lnTo>
                  <a:pt x="2344996" y="154173"/>
                </a:lnTo>
                <a:lnTo>
                  <a:pt x="2347046" y="147058"/>
                </a:lnTo>
                <a:lnTo>
                  <a:pt x="2379558" y="122674"/>
                </a:lnTo>
                <a:lnTo>
                  <a:pt x="2387215" y="122132"/>
                </a:lnTo>
                <a:lnTo>
                  <a:pt x="2462986" y="122132"/>
                </a:lnTo>
                <a:lnTo>
                  <a:pt x="2456951" y="111200"/>
                </a:lnTo>
                <a:lnTo>
                  <a:pt x="2444676" y="98337"/>
                </a:lnTo>
                <a:lnTo>
                  <a:pt x="2428962" y="89149"/>
                </a:lnTo>
                <a:lnTo>
                  <a:pt x="2409808" y="83636"/>
                </a:lnTo>
                <a:lnTo>
                  <a:pt x="2387215" y="81798"/>
                </a:lnTo>
                <a:close/>
              </a:path>
              <a:path w="3496310" h="361314">
                <a:moveTo>
                  <a:pt x="2460343" y="217878"/>
                </a:moveTo>
                <a:lnTo>
                  <a:pt x="2416994" y="228809"/>
                </a:lnTo>
                <a:lnTo>
                  <a:pt x="2403424" y="229689"/>
                </a:lnTo>
                <a:lnTo>
                  <a:pt x="2462196" y="229689"/>
                </a:lnTo>
                <a:lnTo>
                  <a:pt x="2460343" y="217878"/>
                </a:lnTo>
                <a:close/>
              </a:path>
              <a:path w="3496310" h="361314">
                <a:moveTo>
                  <a:pt x="2462986" y="122132"/>
                </a:moveTo>
                <a:lnTo>
                  <a:pt x="2387215" y="122132"/>
                </a:lnTo>
                <a:lnTo>
                  <a:pt x="2395154" y="122627"/>
                </a:lnTo>
                <a:lnTo>
                  <a:pt x="2402387" y="124111"/>
                </a:lnTo>
                <a:lnTo>
                  <a:pt x="2424910" y="154173"/>
                </a:lnTo>
                <a:lnTo>
                  <a:pt x="2470751" y="154173"/>
                </a:lnTo>
                <a:lnTo>
                  <a:pt x="2470427" y="145126"/>
                </a:lnTo>
                <a:lnTo>
                  <a:pt x="2465678" y="127009"/>
                </a:lnTo>
                <a:lnTo>
                  <a:pt x="2462986" y="122132"/>
                </a:lnTo>
                <a:close/>
              </a:path>
              <a:path w="3496310" h="361314">
                <a:moveTo>
                  <a:pt x="2643092" y="86321"/>
                </a:moveTo>
                <a:lnTo>
                  <a:pt x="2510028" y="86321"/>
                </a:lnTo>
                <a:lnTo>
                  <a:pt x="2510028" y="268012"/>
                </a:lnTo>
                <a:lnTo>
                  <a:pt x="2561293" y="268012"/>
                </a:lnTo>
                <a:lnTo>
                  <a:pt x="2561293" y="132310"/>
                </a:lnTo>
                <a:lnTo>
                  <a:pt x="2643092" y="132310"/>
                </a:lnTo>
                <a:lnTo>
                  <a:pt x="2643092" y="86321"/>
                </a:lnTo>
                <a:close/>
              </a:path>
              <a:path w="3496310" h="361314">
                <a:moveTo>
                  <a:pt x="2692242" y="86321"/>
                </a:moveTo>
                <a:lnTo>
                  <a:pt x="2676410" y="86321"/>
                </a:lnTo>
                <a:lnTo>
                  <a:pt x="2676410" y="267258"/>
                </a:lnTo>
                <a:lnTo>
                  <a:pt x="2726922" y="267258"/>
                </a:lnTo>
                <a:lnTo>
                  <a:pt x="2726922" y="184706"/>
                </a:lnTo>
                <a:lnTo>
                  <a:pt x="2873933" y="184706"/>
                </a:lnTo>
                <a:lnTo>
                  <a:pt x="2873933" y="169628"/>
                </a:lnTo>
                <a:lnTo>
                  <a:pt x="2775172" y="169628"/>
                </a:lnTo>
                <a:lnTo>
                  <a:pt x="2692242" y="86321"/>
                </a:lnTo>
                <a:close/>
              </a:path>
              <a:path w="3496310" h="361314">
                <a:moveTo>
                  <a:pt x="2873933" y="184706"/>
                </a:moveTo>
                <a:lnTo>
                  <a:pt x="2823798" y="184706"/>
                </a:lnTo>
                <a:lnTo>
                  <a:pt x="2823798" y="267258"/>
                </a:lnTo>
                <a:lnTo>
                  <a:pt x="2873933" y="267258"/>
                </a:lnTo>
                <a:lnTo>
                  <a:pt x="2873933" y="184706"/>
                </a:lnTo>
                <a:close/>
              </a:path>
              <a:path w="3496310" h="361314">
                <a:moveTo>
                  <a:pt x="2823798" y="184706"/>
                </a:moveTo>
                <a:lnTo>
                  <a:pt x="2726922" y="184706"/>
                </a:lnTo>
                <a:lnTo>
                  <a:pt x="2772533" y="230317"/>
                </a:lnTo>
                <a:lnTo>
                  <a:pt x="2777056" y="230317"/>
                </a:lnTo>
                <a:lnTo>
                  <a:pt x="2823798" y="184706"/>
                </a:lnTo>
                <a:close/>
              </a:path>
              <a:path w="3496310" h="361314">
                <a:moveTo>
                  <a:pt x="2873933" y="86321"/>
                </a:moveTo>
                <a:lnTo>
                  <a:pt x="2858478" y="86321"/>
                </a:lnTo>
                <a:lnTo>
                  <a:pt x="2775172" y="169628"/>
                </a:lnTo>
                <a:lnTo>
                  <a:pt x="2873933" y="169628"/>
                </a:lnTo>
                <a:lnTo>
                  <a:pt x="2873933" y="86321"/>
                </a:lnTo>
                <a:close/>
              </a:path>
              <a:path w="3496310" h="361314">
                <a:moveTo>
                  <a:pt x="3007489" y="81798"/>
                </a:moveTo>
                <a:lnTo>
                  <a:pt x="2955046" y="95368"/>
                </a:lnTo>
                <a:lnTo>
                  <a:pt x="2919565" y="135231"/>
                </a:lnTo>
                <a:lnTo>
                  <a:pt x="2912120" y="174905"/>
                </a:lnTo>
                <a:lnTo>
                  <a:pt x="2913911" y="196509"/>
                </a:lnTo>
                <a:lnTo>
                  <a:pt x="2928235" y="232508"/>
                </a:lnTo>
                <a:lnTo>
                  <a:pt x="2956365" y="258400"/>
                </a:lnTo>
                <a:lnTo>
                  <a:pt x="2994060" y="271216"/>
                </a:lnTo>
                <a:lnTo>
                  <a:pt x="3016159" y="272536"/>
                </a:lnTo>
                <a:lnTo>
                  <a:pt x="3034135" y="271523"/>
                </a:lnTo>
                <a:lnTo>
                  <a:pt x="3051875" y="268483"/>
                </a:lnTo>
                <a:lnTo>
                  <a:pt x="3069380" y="263418"/>
                </a:lnTo>
                <a:lnTo>
                  <a:pt x="3086649" y="256327"/>
                </a:lnTo>
                <a:lnTo>
                  <a:pt x="3082470" y="229689"/>
                </a:lnTo>
                <a:lnTo>
                  <a:pt x="3023698" y="229689"/>
                </a:lnTo>
                <a:lnTo>
                  <a:pt x="3013143" y="229186"/>
                </a:lnTo>
                <a:lnTo>
                  <a:pt x="2993024" y="225346"/>
                </a:lnTo>
                <a:lnTo>
                  <a:pt x="2978275" y="217218"/>
                </a:lnTo>
                <a:lnTo>
                  <a:pt x="2968899" y="204802"/>
                </a:lnTo>
                <a:lnTo>
                  <a:pt x="2964894" y="188098"/>
                </a:lnTo>
                <a:lnTo>
                  <a:pt x="3088157" y="188098"/>
                </a:lnTo>
                <a:lnTo>
                  <a:pt x="3091432" y="165481"/>
                </a:lnTo>
                <a:lnTo>
                  <a:pt x="3091026" y="154173"/>
                </a:lnTo>
                <a:lnTo>
                  <a:pt x="2965270" y="154173"/>
                </a:lnTo>
                <a:lnTo>
                  <a:pt x="2967320" y="147058"/>
                </a:lnTo>
                <a:lnTo>
                  <a:pt x="2999832" y="122674"/>
                </a:lnTo>
                <a:lnTo>
                  <a:pt x="3007489" y="122132"/>
                </a:lnTo>
                <a:lnTo>
                  <a:pt x="3083260" y="122132"/>
                </a:lnTo>
                <a:lnTo>
                  <a:pt x="3077225" y="111200"/>
                </a:lnTo>
                <a:lnTo>
                  <a:pt x="3064951" y="98337"/>
                </a:lnTo>
                <a:lnTo>
                  <a:pt x="3049236" y="89149"/>
                </a:lnTo>
                <a:lnTo>
                  <a:pt x="3030083" y="83636"/>
                </a:lnTo>
                <a:lnTo>
                  <a:pt x="3007489" y="81798"/>
                </a:lnTo>
                <a:close/>
              </a:path>
              <a:path w="3496310" h="361314">
                <a:moveTo>
                  <a:pt x="3080618" y="217878"/>
                </a:moveTo>
                <a:lnTo>
                  <a:pt x="3037268" y="228809"/>
                </a:lnTo>
                <a:lnTo>
                  <a:pt x="3023698" y="229689"/>
                </a:lnTo>
                <a:lnTo>
                  <a:pt x="3082470" y="229689"/>
                </a:lnTo>
                <a:lnTo>
                  <a:pt x="3080618" y="217878"/>
                </a:lnTo>
                <a:close/>
              </a:path>
              <a:path w="3496310" h="361314">
                <a:moveTo>
                  <a:pt x="3083260" y="122132"/>
                </a:moveTo>
                <a:lnTo>
                  <a:pt x="3007489" y="122132"/>
                </a:lnTo>
                <a:lnTo>
                  <a:pt x="3015429" y="122627"/>
                </a:lnTo>
                <a:lnTo>
                  <a:pt x="3022661" y="124111"/>
                </a:lnTo>
                <a:lnTo>
                  <a:pt x="3045184" y="154173"/>
                </a:lnTo>
                <a:lnTo>
                  <a:pt x="3091026" y="154173"/>
                </a:lnTo>
                <a:lnTo>
                  <a:pt x="3090701" y="145126"/>
                </a:lnTo>
                <a:lnTo>
                  <a:pt x="3085953" y="127009"/>
                </a:lnTo>
                <a:lnTo>
                  <a:pt x="3083260" y="122132"/>
                </a:lnTo>
                <a:close/>
              </a:path>
              <a:path w="3496310" h="361314">
                <a:moveTo>
                  <a:pt x="3181191" y="86321"/>
                </a:moveTo>
                <a:lnTo>
                  <a:pt x="3130302" y="86321"/>
                </a:lnTo>
                <a:lnTo>
                  <a:pt x="3130302" y="268012"/>
                </a:lnTo>
                <a:lnTo>
                  <a:pt x="3181191" y="268012"/>
                </a:lnTo>
                <a:lnTo>
                  <a:pt x="3181191" y="196391"/>
                </a:lnTo>
                <a:lnTo>
                  <a:pt x="3304454" y="196391"/>
                </a:lnTo>
                <a:lnTo>
                  <a:pt x="3304454" y="151157"/>
                </a:lnTo>
                <a:lnTo>
                  <a:pt x="3181191" y="151157"/>
                </a:lnTo>
                <a:lnTo>
                  <a:pt x="3181191" y="86321"/>
                </a:lnTo>
                <a:close/>
              </a:path>
              <a:path w="3496310" h="361314">
                <a:moveTo>
                  <a:pt x="3304454" y="196391"/>
                </a:moveTo>
                <a:lnTo>
                  <a:pt x="3253565" y="196391"/>
                </a:lnTo>
                <a:lnTo>
                  <a:pt x="3253565" y="268012"/>
                </a:lnTo>
                <a:lnTo>
                  <a:pt x="3304454" y="268012"/>
                </a:lnTo>
                <a:lnTo>
                  <a:pt x="3304454" y="196391"/>
                </a:lnTo>
                <a:close/>
              </a:path>
              <a:path w="3496310" h="361314">
                <a:moveTo>
                  <a:pt x="3304454" y="86321"/>
                </a:moveTo>
                <a:lnTo>
                  <a:pt x="3253565" y="86321"/>
                </a:lnTo>
                <a:lnTo>
                  <a:pt x="3253565" y="151157"/>
                </a:lnTo>
                <a:lnTo>
                  <a:pt x="3304454" y="151157"/>
                </a:lnTo>
                <a:lnTo>
                  <a:pt x="3304454" y="86321"/>
                </a:lnTo>
                <a:close/>
              </a:path>
              <a:path w="3496310" h="361314">
                <a:moveTo>
                  <a:pt x="3442345" y="132310"/>
                </a:moveTo>
                <a:lnTo>
                  <a:pt x="3391079" y="132310"/>
                </a:lnTo>
                <a:lnTo>
                  <a:pt x="3391079" y="267258"/>
                </a:lnTo>
                <a:lnTo>
                  <a:pt x="3442345" y="267258"/>
                </a:lnTo>
                <a:lnTo>
                  <a:pt x="3442345" y="132310"/>
                </a:lnTo>
                <a:close/>
              </a:path>
              <a:path w="3496310" h="361314">
                <a:moveTo>
                  <a:pt x="3495872" y="86321"/>
                </a:moveTo>
                <a:lnTo>
                  <a:pt x="3337552" y="86321"/>
                </a:lnTo>
                <a:lnTo>
                  <a:pt x="3337552" y="132310"/>
                </a:lnTo>
                <a:lnTo>
                  <a:pt x="3495872" y="132310"/>
                </a:lnTo>
                <a:lnTo>
                  <a:pt x="3495872" y="86321"/>
                </a:lnTo>
                <a:close/>
              </a:path>
            </a:pathLst>
          </a:custGeom>
          <a:solidFill>
            <a:srgbClr val="5DCA8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66921" y="3845914"/>
            <a:ext cx="3455831" cy="36225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6463" y="2771685"/>
            <a:ext cx="6571600" cy="75666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57613" y="2771685"/>
            <a:ext cx="4865998" cy="75666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76962" y="4879432"/>
            <a:ext cx="5283835" cy="1082040"/>
            <a:chOff x="376962" y="4879432"/>
            <a:chExt cx="5283835" cy="1082040"/>
          </a:xfrm>
        </p:grpSpPr>
        <p:sp>
          <p:nvSpPr>
            <p:cNvPr id="9" name="object 9"/>
            <p:cNvSpPr/>
            <p:nvPr/>
          </p:nvSpPr>
          <p:spPr>
            <a:xfrm>
              <a:off x="1038856" y="4949859"/>
              <a:ext cx="4597400" cy="927100"/>
            </a:xfrm>
            <a:custGeom>
              <a:avLst/>
              <a:gdLst/>
              <a:ahLst/>
              <a:cxnLst/>
              <a:rect l="l" t="t" r="r" b="b"/>
              <a:pathLst>
                <a:path w="4597400" h="927100">
                  <a:moveTo>
                    <a:pt x="0" y="828408"/>
                  </a:moveTo>
                  <a:lnTo>
                    <a:pt x="0" y="98447"/>
                  </a:lnTo>
                  <a:lnTo>
                    <a:pt x="326" y="98256"/>
                  </a:lnTo>
                  <a:lnTo>
                    <a:pt x="8919" y="67231"/>
                  </a:lnTo>
                  <a:lnTo>
                    <a:pt x="32835" y="40262"/>
                  </a:lnTo>
                  <a:lnTo>
                    <a:pt x="69284" y="18981"/>
                  </a:lnTo>
                  <a:lnTo>
                    <a:pt x="115472" y="5017"/>
                  </a:lnTo>
                  <a:lnTo>
                    <a:pt x="168609" y="0"/>
                  </a:lnTo>
                  <a:lnTo>
                    <a:pt x="4428935" y="0"/>
                  </a:lnTo>
                  <a:lnTo>
                    <a:pt x="4482073" y="5017"/>
                  </a:lnTo>
                  <a:lnTo>
                    <a:pt x="4528263" y="18981"/>
                  </a:lnTo>
                  <a:lnTo>
                    <a:pt x="4564713" y="40262"/>
                  </a:lnTo>
                  <a:lnTo>
                    <a:pt x="4597223" y="98256"/>
                  </a:lnTo>
                  <a:lnTo>
                    <a:pt x="4597223" y="329303"/>
                  </a:lnTo>
                  <a:lnTo>
                    <a:pt x="4590334" y="398925"/>
                  </a:lnTo>
                  <a:lnTo>
                    <a:pt x="4570182" y="466200"/>
                  </a:lnTo>
                  <a:lnTo>
                    <a:pt x="4537535" y="530677"/>
                  </a:lnTo>
                  <a:lnTo>
                    <a:pt x="4493166" y="591907"/>
                  </a:lnTo>
                  <a:lnTo>
                    <a:pt x="4466825" y="621163"/>
                  </a:lnTo>
                  <a:lnTo>
                    <a:pt x="4437843" y="649440"/>
                  </a:lnTo>
                  <a:lnTo>
                    <a:pt x="4406314" y="676679"/>
                  </a:lnTo>
                  <a:lnTo>
                    <a:pt x="4372337" y="702826"/>
                  </a:lnTo>
                  <a:lnTo>
                    <a:pt x="4336006" y="727823"/>
                  </a:lnTo>
                  <a:lnTo>
                    <a:pt x="4297418" y="751615"/>
                  </a:lnTo>
                  <a:lnTo>
                    <a:pt x="4256669" y="774146"/>
                  </a:lnTo>
                  <a:lnTo>
                    <a:pt x="4213856" y="795358"/>
                  </a:lnTo>
                  <a:lnTo>
                    <a:pt x="4169075" y="815197"/>
                  </a:lnTo>
                  <a:lnTo>
                    <a:pt x="4122422" y="833606"/>
                  </a:lnTo>
                  <a:lnTo>
                    <a:pt x="4073994" y="850528"/>
                  </a:lnTo>
                  <a:lnTo>
                    <a:pt x="4023886" y="865908"/>
                  </a:lnTo>
                  <a:lnTo>
                    <a:pt x="3972195" y="879689"/>
                  </a:lnTo>
                  <a:lnTo>
                    <a:pt x="3919018" y="891814"/>
                  </a:lnTo>
                  <a:lnTo>
                    <a:pt x="3864450" y="902229"/>
                  </a:lnTo>
                  <a:lnTo>
                    <a:pt x="3808588" y="910876"/>
                  </a:lnTo>
                  <a:lnTo>
                    <a:pt x="3751528" y="917699"/>
                  </a:lnTo>
                  <a:lnTo>
                    <a:pt x="3693366" y="922642"/>
                  </a:lnTo>
                  <a:lnTo>
                    <a:pt x="3634199" y="925650"/>
                  </a:lnTo>
                  <a:lnTo>
                    <a:pt x="3574123" y="926664"/>
                  </a:lnTo>
                  <a:lnTo>
                    <a:pt x="168282" y="926664"/>
                  </a:lnTo>
                  <a:lnTo>
                    <a:pt x="115146" y="921647"/>
                  </a:lnTo>
                  <a:lnTo>
                    <a:pt x="68957" y="907683"/>
                  </a:lnTo>
                  <a:lnTo>
                    <a:pt x="32509" y="886401"/>
                  </a:lnTo>
                  <a:lnTo>
                    <a:pt x="8592" y="859433"/>
                  </a:lnTo>
                  <a:lnTo>
                    <a:pt x="0" y="828408"/>
                  </a:lnTo>
                  <a:close/>
                </a:path>
              </a:pathLst>
            </a:custGeom>
            <a:solidFill>
              <a:srgbClr val="79D4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8876" y="4981746"/>
              <a:ext cx="4541882" cy="97963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71234" y="5034098"/>
              <a:ext cx="4332605" cy="770255"/>
            </a:xfrm>
            <a:custGeom>
              <a:avLst/>
              <a:gdLst/>
              <a:ahLst/>
              <a:cxnLst/>
              <a:rect l="l" t="t" r="r" b="b"/>
              <a:pathLst>
                <a:path w="4332605" h="770254">
                  <a:moveTo>
                    <a:pt x="0" y="751270"/>
                  </a:moveTo>
                  <a:lnTo>
                    <a:pt x="0" y="19135"/>
                  </a:lnTo>
                  <a:lnTo>
                    <a:pt x="2531" y="11624"/>
                  </a:lnTo>
                  <a:lnTo>
                    <a:pt x="9450" y="5597"/>
                  </a:lnTo>
                  <a:lnTo>
                    <a:pt x="19744" y="1506"/>
                  </a:lnTo>
                  <a:lnTo>
                    <a:pt x="32402" y="0"/>
                  </a:lnTo>
                  <a:lnTo>
                    <a:pt x="4300054" y="0"/>
                  </a:lnTo>
                  <a:lnTo>
                    <a:pt x="4312574" y="1480"/>
                  </a:lnTo>
                  <a:lnTo>
                    <a:pt x="4322886" y="5525"/>
                  </a:lnTo>
                  <a:lnTo>
                    <a:pt x="4329883" y="11544"/>
                  </a:lnTo>
                  <a:lnTo>
                    <a:pt x="4332461" y="18944"/>
                  </a:lnTo>
                  <a:lnTo>
                    <a:pt x="4332461" y="250678"/>
                  </a:lnTo>
                  <a:lnTo>
                    <a:pt x="4324340" y="321158"/>
                  </a:lnTo>
                  <a:lnTo>
                    <a:pt x="4300686" y="388761"/>
                  </a:lnTo>
                  <a:lnTo>
                    <a:pt x="4262562" y="452868"/>
                  </a:lnTo>
                  <a:lnTo>
                    <a:pt x="4238407" y="483417"/>
                  </a:lnTo>
                  <a:lnTo>
                    <a:pt x="4211033" y="512859"/>
                  </a:lnTo>
                  <a:lnTo>
                    <a:pt x="4180574" y="541117"/>
                  </a:lnTo>
                  <a:lnTo>
                    <a:pt x="4147162" y="568114"/>
                  </a:lnTo>
                  <a:lnTo>
                    <a:pt x="4110930" y="593772"/>
                  </a:lnTo>
                  <a:lnTo>
                    <a:pt x="4072012" y="618013"/>
                  </a:lnTo>
                  <a:lnTo>
                    <a:pt x="4030541" y="640760"/>
                  </a:lnTo>
                  <a:lnTo>
                    <a:pt x="3986648" y="661936"/>
                  </a:lnTo>
                  <a:lnTo>
                    <a:pt x="3940468" y="681462"/>
                  </a:lnTo>
                  <a:lnTo>
                    <a:pt x="3892133" y="699263"/>
                  </a:lnTo>
                  <a:lnTo>
                    <a:pt x="3841777" y="715259"/>
                  </a:lnTo>
                  <a:lnTo>
                    <a:pt x="3789531" y="729374"/>
                  </a:lnTo>
                  <a:lnTo>
                    <a:pt x="3735530" y="741530"/>
                  </a:lnTo>
                  <a:lnTo>
                    <a:pt x="3679906" y="751649"/>
                  </a:lnTo>
                  <a:lnTo>
                    <a:pt x="3622792" y="759655"/>
                  </a:lnTo>
                  <a:lnTo>
                    <a:pt x="3564320" y="765469"/>
                  </a:lnTo>
                  <a:lnTo>
                    <a:pt x="3504625" y="769015"/>
                  </a:lnTo>
                  <a:lnTo>
                    <a:pt x="3443839" y="770214"/>
                  </a:lnTo>
                  <a:lnTo>
                    <a:pt x="32402" y="770214"/>
                  </a:lnTo>
                  <a:lnTo>
                    <a:pt x="19883" y="768734"/>
                  </a:lnTo>
                  <a:lnTo>
                    <a:pt x="9573" y="764688"/>
                  </a:lnTo>
                  <a:lnTo>
                    <a:pt x="2577" y="758670"/>
                  </a:lnTo>
                  <a:lnTo>
                    <a:pt x="0" y="75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6962" y="4879432"/>
              <a:ext cx="1078584" cy="107850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06652" y="5314267"/>
              <a:ext cx="3241608" cy="245521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76962" y="6177822"/>
            <a:ext cx="5283835" cy="1082040"/>
            <a:chOff x="376962" y="6177822"/>
            <a:chExt cx="5283835" cy="1082040"/>
          </a:xfrm>
        </p:grpSpPr>
        <p:sp>
          <p:nvSpPr>
            <p:cNvPr id="15" name="object 15"/>
            <p:cNvSpPr/>
            <p:nvPr/>
          </p:nvSpPr>
          <p:spPr>
            <a:xfrm>
              <a:off x="1038856" y="6248249"/>
              <a:ext cx="4597400" cy="927100"/>
            </a:xfrm>
            <a:custGeom>
              <a:avLst/>
              <a:gdLst/>
              <a:ahLst/>
              <a:cxnLst/>
              <a:rect l="l" t="t" r="r" b="b"/>
              <a:pathLst>
                <a:path w="4597400" h="927100">
                  <a:moveTo>
                    <a:pt x="0" y="828408"/>
                  </a:moveTo>
                  <a:lnTo>
                    <a:pt x="0" y="98447"/>
                  </a:lnTo>
                  <a:lnTo>
                    <a:pt x="326" y="98256"/>
                  </a:lnTo>
                  <a:lnTo>
                    <a:pt x="8919" y="67231"/>
                  </a:lnTo>
                  <a:lnTo>
                    <a:pt x="32835" y="40262"/>
                  </a:lnTo>
                  <a:lnTo>
                    <a:pt x="69284" y="18981"/>
                  </a:lnTo>
                  <a:lnTo>
                    <a:pt x="115472" y="5017"/>
                  </a:lnTo>
                  <a:lnTo>
                    <a:pt x="168609" y="0"/>
                  </a:lnTo>
                  <a:lnTo>
                    <a:pt x="4428935" y="0"/>
                  </a:lnTo>
                  <a:lnTo>
                    <a:pt x="4482073" y="5017"/>
                  </a:lnTo>
                  <a:lnTo>
                    <a:pt x="4528263" y="18981"/>
                  </a:lnTo>
                  <a:lnTo>
                    <a:pt x="4564713" y="40262"/>
                  </a:lnTo>
                  <a:lnTo>
                    <a:pt x="4597223" y="98256"/>
                  </a:lnTo>
                  <a:lnTo>
                    <a:pt x="4597223" y="329303"/>
                  </a:lnTo>
                  <a:lnTo>
                    <a:pt x="4590334" y="398925"/>
                  </a:lnTo>
                  <a:lnTo>
                    <a:pt x="4570182" y="466200"/>
                  </a:lnTo>
                  <a:lnTo>
                    <a:pt x="4537535" y="530677"/>
                  </a:lnTo>
                  <a:lnTo>
                    <a:pt x="4493166" y="591907"/>
                  </a:lnTo>
                  <a:lnTo>
                    <a:pt x="4466825" y="621163"/>
                  </a:lnTo>
                  <a:lnTo>
                    <a:pt x="4437843" y="649440"/>
                  </a:lnTo>
                  <a:lnTo>
                    <a:pt x="4406314" y="676679"/>
                  </a:lnTo>
                  <a:lnTo>
                    <a:pt x="4372337" y="702826"/>
                  </a:lnTo>
                  <a:lnTo>
                    <a:pt x="4336006" y="727823"/>
                  </a:lnTo>
                  <a:lnTo>
                    <a:pt x="4297418" y="751615"/>
                  </a:lnTo>
                  <a:lnTo>
                    <a:pt x="4256669" y="774146"/>
                  </a:lnTo>
                  <a:lnTo>
                    <a:pt x="4213856" y="795358"/>
                  </a:lnTo>
                  <a:lnTo>
                    <a:pt x="4169075" y="815197"/>
                  </a:lnTo>
                  <a:lnTo>
                    <a:pt x="4122422" y="833606"/>
                  </a:lnTo>
                  <a:lnTo>
                    <a:pt x="4073994" y="850528"/>
                  </a:lnTo>
                  <a:lnTo>
                    <a:pt x="4023886" y="865908"/>
                  </a:lnTo>
                  <a:lnTo>
                    <a:pt x="3972195" y="879689"/>
                  </a:lnTo>
                  <a:lnTo>
                    <a:pt x="3919018" y="891814"/>
                  </a:lnTo>
                  <a:lnTo>
                    <a:pt x="3864450" y="902229"/>
                  </a:lnTo>
                  <a:lnTo>
                    <a:pt x="3808588" y="910876"/>
                  </a:lnTo>
                  <a:lnTo>
                    <a:pt x="3751528" y="917699"/>
                  </a:lnTo>
                  <a:lnTo>
                    <a:pt x="3693366" y="922642"/>
                  </a:lnTo>
                  <a:lnTo>
                    <a:pt x="3634199" y="925650"/>
                  </a:lnTo>
                  <a:lnTo>
                    <a:pt x="3574123" y="926664"/>
                  </a:lnTo>
                  <a:lnTo>
                    <a:pt x="168282" y="926664"/>
                  </a:lnTo>
                  <a:lnTo>
                    <a:pt x="115146" y="921647"/>
                  </a:lnTo>
                  <a:lnTo>
                    <a:pt x="68957" y="907683"/>
                  </a:lnTo>
                  <a:lnTo>
                    <a:pt x="32509" y="886401"/>
                  </a:lnTo>
                  <a:lnTo>
                    <a:pt x="8592" y="859433"/>
                  </a:lnTo>
                  <a:lnTo>
                    <a:pt x="0" y="828408"/>
                  </a:lnTo>
                  <a:close/>
                </a:path>
              </a:pathLst>
            </a:custGeom>
            <a:solidFill>
              <a:srgbClr val="79D4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8876" y="6280136"/>
              <a:ext cx="4541882" cy="97963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171234" y="6332487"/>
              <a:ext cx="4332605" cy="770255"/>
            </a:xfrm>
            <a:custGeom>
              <a:avLst/>
              <a:gdLst/>
              <a:ahLst/>
              <a:cxnLst/>
              <a:rect l="l" t="t" r="r" b="b"/>
              <a:pathLst>
                <a:path w="4332605" h="770254">
                  <a:moveTo>
                    <a:pt x="0" y="751270"/>
                  </a:moveTo>
                  <a:lnTo>
                    <a:pt x="0" y="19135"/>
                  </a:lnTo>
                  <a:lnTo>
                    <a:pt x="2531" y="11624"/>
                  </a:lnTo>
                  <a:lnTo>
                    <a:pt x="9450" y="5597"/>
                  </a:lnTo>
                  <a:lnTo>
                    <a:pt x="19744" y="1506"/>
                  </a:lnTo>
                  <a:lnTo>
                    <a:pt x="32402" y="0"/>
                  </a:lnTo>
                  <a:lnTo>
                    <a:pt x="4300054" y="0"/>
                  </a:lnTo>
                  <a:lnTo>
                    <a:pt x="4312574" y="1480"/>
                  </a:lnTo>
                  <a:lnTo>
                    <a:pt x="4322886" y="5525"/>
                  </a:lnTo>
                  <a:lnTo>
                    <a:pt x="4329883" y="11544"/>
                  </a:lnTo>
                  <a:lnTo>
                    <a:pt x="4332461" y="18944"/>
                  </a:lnTo>
                  <a:lnTo>
                    <a:pt x="4332461" y="250678"/>
                  </a:lnTo>
                  <a:lnTo>
                    <a:pt x="4324340" y="321158"/>
                  </a:lnTo>
                  <a:lnTo>
                    <a:pt x="4300686" y="388761"/>
                  </a:lnTo>
                  <a:lnTo>
                    <a:pt x="4262562" y="452868"/>
                  </a:lnTo>
                  <a:lnTo>
                    <a:pt x="4238407" y="483417"/>
                  </a:lnTo>
                  <a:lnTo>
                    <a:pt x="4211033" y="512859"/>
                  </a:lnTo>
                  <a:lnTo>
                    <a:pt x="4180574" y="541117"/>
                  </a:lnTo>
                  <a:lnTo>
                    <a:pt x="4147162" y="568114"/>
                  </a:lnTo>
                  <a:lnTo>
                    <a:pt x="4110930" y="593772"/>
                  </a:lnTo>
                  <a:lnTo>
                    <a:pt x="4072012" y="618013"/>
                  </a:lnTo>
                  <a:lnTo>
                    <a:pt x="4030541" y="640760"/>
                  </a:lnTo>
                  <a:lnTo>
                    <a:pt x="3986648" y="661936"/>
                  </a:lnTo>
                  <a:lnTo>
                    <a:pt x="3940468" y="681462"/>
                  </a:lnTo>
                  <a:lnTo>
                    <a:pt x="3892133" y="699263"/>
                  </a:lnTo>
                  <a:lnTo>
                    <a:pt x="3841777" y="715259"/>
                  </a:lnTo>
                  <a:lnTo>
                    <a:pt x="3789531" y="729374"/>
                  </a:lnTo>
                  <a:lnTo>
                    <a:pt x="3735530" y="741530"/>
                  </a:lnTo>
                  <a:lnTo>
                    <a:pt x="3679906" y="751649"/>
                  </a:lnTo>
                  <a:lnTo>
                    <a:pt x="3622792" y="759655"/>
                  </a:lnTo>
                  <a:lnTo>
                    <a:pt x="3564320" y="765469"/>
                  </a:lnTo>
                  <a:lnTo>
                    <a:pt x="3504625" y="769015"/>
                  </a:lnTo>
                  <a:lnTo>
                    <a:pt x="3443839" y="770214"/>
                  </a:lnTo>
                  <a:lnTo>
                    <a:pt x="32402" y="770214"/>
                  </a:lnTo>
                  <a:lnTo>
                    <a:pt x="19883" y="768734"/>
                  </a:lnTo>
                  <a:lnTo>
                    <a:pt x="9573" y="764688"/>
                  </a:lnTo>
                  <a:lnTo>
                    <a:pt x="2577" y="758670"/>
                  </a:lnTo>
                  <a:lnTo>
                    <a:pt x="0" y="75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6962" y="6177822"/>
              <a:ext cx="1078584" cy="107850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03888" y="6466065"/>
              <a:ext cx="3693018" cy="559647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376962" y="7528566"/>
            <a:ext cx="5283835" cy="1082040"/>
            <a:chOff x="376962" y="7528566"/>
            <a:chExt cx="5283835" cy="1082040"/>
          </a:xfrm>
        </p:grpSpPr>
        <p:sp>
          <p:nvSpPr>
            <p:cNvPr id="21" name="object 21"/>
            <p:cNvSpPr/>
            <p:nvPr/>
          </p:nvSpPr>
          <p:spPr>
            <a:xfrm>
              <a:off x="1038856" y="7598993"/>
              <a:ext cx="4597400" cy="927100"/>
            </a:xfrm>
            <a:custGeom>
              <a:avLst/>
              <a:gdLst/>
              <a:ahLst/>
              <a:cxnLst/>
              <a:rect l="l" t="t" r="r" b="b"/>
              <a:pathLst>
                <a:path w="4597400" h="927100">
                  <a:moveTo>
                    <a:pt x="0" y="828408"/>
                  </a:moveTo>
                  <a:lnTo>
                    <a:pt x="0" y="98447"/>
                  </a:lnTo>
                  <a:lnTo>
                    <a:pt x="326" y="98256"/>
                  </a:lnTo>
                  <a:lnTo>
                    <a:pt x="8919" y="67231"/>
                  </a:lnTo>
                  <a:lnTo>
                    <a:pt x="32835" y="40262"/>
                  </a:lnTo>
                  <a:lnTo>
                    <a:pt x="69284" y="18981"/>
                  </a:lnTo>
                  <a:lnTo>
                    <a:pt x="115472" y="5017"/>
                  </a:lnTo>
                  <a:lnTo>
                    <a:pt x="168609" y="0"/>
                  </a:lnTo>
                  <a:lnTo>
                    <a:pt x="4428935" y="0"/>
                  </a:lnTo>
                  <a:lnTo>
                    <a:pt x="4482073" y="5017"/>
                  </a:lnTo>
                  <a:lnTo>
                    <a:pt x="4528263" y="18981"/>
                  </a:lnTo>
                  <a:lnTo>
                    <a:pt x="4564713" y="40262"/>
                  </a:lnTo>
                  <a:lnTo>
                    <a:pt x="4597223" y="98256"/>
                  </a:lnTo>
                  <a:lnTo>
                    <a:pt x="4597223" y="329303"/>
                  </a:lnTo>
                  <a:lnTo>
                    <a:pt x="4590334" y="398925"/>
                  </a:lnTo>
                  <a:lnTo>
                    <a:pt x="4570182" y="466200"/>
                  </a:lnTo>
                  <a:lnTo>
                    <a:pt x="4537535" y="530677"/>
                  </a:lnTo>
                  <a:lnTo>
                    <a:pt x="4493166" y="591907"/>
                  </a:lnTo>
                  <a:lnTo>
                    <a:pt x="4466825" y="621163"/>
                  </a:lnTo>
                  <a:lnTo>
                    <a:pt x="4437843" y="649440"/>
                  </a:lnTo>
                  <a:lnTo>
                    <a:pt x="4406314" y="676679"/>
                  </a:lnTo>
                  <a:lnTo>
                    <a:pt x="4372337" y="702826"/>
                  </a:lnTo>
                  <a:lnTo>
                    <a:pt x="4336006" y="727823"/>
                  </a:lnTo>
                  <a:lnTo>
                    <a:pt x="4297418" y="751615"/>
                  </a:lnTo>
                  <a:lnTo>
                    <a:pt x="4256669" y="774146"/>
                  </a:lnTo>
                  <a:lnTo>
                    <a:pt x="4213856" y="795358"/>
                  </a:lnTo>
                  <a:lnTo>
                    <a:pt x="4169075" y="815197"/>
                  </a:lnTo>
                  <a:lnTo>
                    <a:pt x="4122422" y="833606"/>
                  </a:lnTo>
                  <a:lnTo>
                    <a:pt x="4073994" y="850528"/>
                  </a:lnTo>
                  <a:lnTo>
                    <a:pt x="4023886" y="865908"/>
                  </a:lnTo>
                  <a:lnTo>
                    <a:pt x="3972195" y="879689"/>
                  </a:lnTo>
                  <a:lnTo>
                    <a:pt x="3919018" y="891814"/>
                  </a:lnTo>
                  <a:lnTo>
                    <a:pt x="3864450" y="902229"/>
                  </a:lnTo>
                  <a:lnTo>
                    <a:pt x="3808588" y="910876"/>
                  </a:lnTo>
                  <a:lnTo>
                    <a:pt x="3751528" y="917699"/>
                  </a:lnTo>
                  <a:lnTo>
                    <a:pt x="3693366" y="922642"/>
                  </a:lnTo>
                  <a:lnTo>
                    <a:pt x="3634199" y="925650"/>
                  </a:lnTo>
                  <a:lnTo>
                    <a:pt x="3574123" y="926664"/>
                  </a:lnTo>
                  <a:lnTo>
                    <a:pt x="168282" y="926664"/>
                  </a:lnTo>
                  <a:lnTo>
                    <a:pt x="115146" y="921647"/>
                  </a:lnTo>
                  <a:lnTo>
                    <a:pt x="68957" y="907683"/>
                  </a:lnTo>
                  <a:lnTo>
                    <a:pt x="32509" y="886401"/>
                  </a:lnTo>
                  <a:lnTo>
                    <a:pt x="8592" y="859433"/>
                  </a:lnTo>
                  <a:lnTo>
                    <a:pt x="0" y="828408"/>
                  </a:lnTo>
                  <a:close/>
                </a:path>
              </a:pathLst>
            </a:custGeom>
            <a:solidFill>
              <a:srgbClr val="79D4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8876" y="7630880"/>
              <a:ext cx="4541882" cy="97963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71234" y="7683232"/>
              <a:ext cx="4332605" cy="770255"/>
            </a:xfrm>
            <a:custGeom>
              <a:avLst/>
              <a:gdLst/>
              <a:ahLst/>
              <a:cxnLst/>
              <a:rect l="l" t="t" r="r" b="b"/>
              <a:pathLst>
                <a:path w="4332605" h="770254">
                  <a:moveTo>
                    <a:pt x="0" y="751270"/>
                  </a:moveTo>
                  <a:lnTo>
                    <a:pt x="0" y="19135"/>
                  </a:lnTo>
                  <a:lnTo>
                    <a:pt x="2531" y="11624"/>
                  </a:lnTo>
                  <a:lnTo>
                    <a:pt x="9450" y="5597"/>
                  </a:lnTo>
                  <a:lnTo>
                    <a:pt x="19744" y="1506"/>
                  </a:lnTo>
                  <a:lnTo>
                    <a:pt x="32402" y="0"/>
                  </a:lnTo>
                  <a:lnTo>
                    <a:pt x="4300054" y="0"/>
                  </a:lnTo>
                  <a:lnTo>
                    <a:pt x="4312574" y="1480"/>
                  </a:lnTo>
                  <a:lnTo>
                    <a:pt x="4322886" y="5525"/>
                  </a:lnTo>
                  <a:lnTo>
                    <a:pt x="4329883" y="11544"/>
                  </a:lnTo>
                  <a:lnTo>
                    <a:pt x="4332461" y="18944"/>
                  </a:lnTo>
                  <a:lnTo>
                    <a:pt x="4332461" y="250678"/>
                  </a:lnTo>
                  <a:lnTo>
                    <a:pt x="4324340" y="321158"/>
                  </a:lnTo>
                  <a:lnTo>
                    <a:pt x="4300686" y="388761"/>
                  </a:lnTo>
                  <a:lnTo>
                    <a:pt x="4262562" y="452868"/>
                  </a:lnTo>
                  <a:lnTo>
                    <a:pt x="4238407" y="483417"/>
                  </a:lnTo>
                  <a:lnTo>
                    <a:pt x="4211033" y="512859"/>
                  </a:lnTo>
                  <a:lnTo>
                    <a:pt x="4180574" y="541117"/>
                  </a:lnTo>
                  <a:lnTo>
                    <a:pt x="4147162" y="568114"/>
                  </a:lnTo>
                  <a:lnTo>
                    <a:pt x="4110930" y="593772"/>
                  </a:lnTo>
                  <a:lnTo>
                    <a:pt x="4072012" y="618013"/>
                  </a:lnTo>
                  <a:lnTo>
                    <a:pt x="4030541" y="640760"/>
                  </a:lnTo>
                  <a:lnTo>
                    <a:pt x="3986648" y="661936"/>
                  </a:lnTo>
                  <a:lnTo>
                    <a:pt x="3940468" y="681462"/>
                  </a:lnTo>
                  <a:lnTo>
                    <a:pt x="3892133" y="699263"/>
                  </a:lnTo>
                  <a:lnTo>
                    <a:pt x="3841777" y="715259"/>
                  </a:lnTo>
                  <a:lnTo>
                    <a:pt x="3789531" y="729374"/>
                  </a:lnTo>
                  <a:lnTo>
                    <a:pt x="3735530" y="741530"/>
                  </a:lnTo>
                  <a:lnTo>
                    <a:pt x="3679906" y="751649"/>
                  </a:lnTo>
                  <a:lnTo>
                    <a:pt x="3622792" y="759655"/>
                  </a:lnTo>
                  <a:lnTo>
                    <a:pt x="3564320" y="765469"/>
                  </a:lnTo>
                  <a:lnTo>
                    <a:pt x="3504625" y="769015"/>
                  </a:lnTo>
                  <a:lnTo>
                    <a:pt x="3443839" y="770214"/>
                  </a:lnTo>
                  <a:lnTo>
                    <a:pt x="32402" y="770214"/>
                  </a:lnTo>
                  <a:lnTo>
                    <a:pt x="19883" y="768734"/>
                  </a:lnTo>
                  <a:lnTo>
                    <a:pt x="9573" y="764688"/>
                  </a:lnTo>
                  <a:lnTo>
                    <a:pt x="2577" y="758670"/>
                  </a:lnTo>
                  <a:lnTo>
                    <a:pt x="0" y="75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6962" y="7528566"/>
              <a:ext cx="1078584" cy="107850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11930" y="7835992"/>
              <a:ext cx="3129841" cy="561406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376962" y="8879310"/>
            <a:ext cx="5283835" cy="1082040"/>
            <a:chOff x="376962" y="8879310"/>
            <a:chExt cx="5283835" cy="1082040"/>
          </a:xfrm>
        </p:grpSpPr>
        <p:sp>
          <p:nvSpPr>
            <p:cNvPr id="27" name="object 27"/>
            <p:cNvSpPr/>
            <p:nvPr/>
          </p:nvSpPr>
          <p:spPr>
            <a:xfrm>
              <a:off x="1038856" y="8949737"/>
              <a:ext cx="4597400" cy="927100"/>
            </a:xfrm>
            <a:custGeom>
              <a:avLst/>
              <a:gdLst/>
              <a:ahLst/>
              <a:cxnLst/>
              <a:rect l="l" t="t" r="r" b="b"/>
              <a:pathLst>
                <a:path w="4597400" h="927100">
                  <a:moveTo>
                    <a:pt x="0" y="828408"/>
                  </a:moveTo>
                  <a:lnTo>
                    <a:pt x="0" y="98447"/>
                  </a:lnTo>
                  <a:lnTo>
                    <a:pt x="326" y="98256"/>
                  </a:lnTo>
                  <a:lnTo>
                    <a:pt x="8919" y="67231"/>
                  </a:lnTo>
                  <a:lnTo>
                    <a:pt x="32835" y="40262"/>
                  </a:lnTo>
                  <a:lnTo>
                    <a:pt x="69284" y="18981"/>
                  </a:lnTo>
                  <a:lnTo>
                    <a:pt x="115472" y="5017"/>
                  </a:lnTo>
                  <a:lnTo>
                    <a:pt x="168609" y="0"/>
                  </a:lnTo>
                  <a:lnTo>
                    <a:pt x="4428935" y="0"/>
                  </a:lnTo>
                  <a:lnTo>
                    <a:pt x="4482073" y="5017"/>
                  </a:lnTo>
                  <a:lnTo>
                    <a:pt x="4528263" y="18981"/>
                  </a:lnTo>
                  <a:lnTo>
                    <a:pt x="4564713" y="40262"/>
                  </a:lnTo>
                  <a:lnTo>
                    <a:pt x="4597223" y="98256"/>
                  </a:lnTo>
                  <a:lnTo>
                    <a:pt x="4597223" y="329303"/>
                  </a:lnTo>
                  <a:lnTo>
                    <a:pt x="4590334" y="398925"/>
                  </a:lnTo>
                  <a:lnTo>
                    <a:pt x="4570182" y="466200"/>
                  </a:lnTo>
                  <a:lnTo>
                    <a:pt x="4537535" y="530677"/>
                  </a:lnTo>
                  <a:lnTo>
                    <a:pt x="4493166" y="591907"/>
                  </a:lnTo>
                  <a:lnTo>
                    <a:pt x="4466825" y="621163"/>
                  </a:lnTo>
                  <a:lnTo>
                    <a:pt x="4437843" y="649440"/>
                  </a:lnTo>
                  <a:lnTo>
                    <a:pt x="4406314" y="676679"/>
                  </a:lnTo>
                  <a:lnTo>
                    <a:pt x="4372337" y="702826"/>
                  </a:lnTo>
                  <a:lnTo>
                    <a:pt x="4336006" y="727823"/>
                  </a:lnTo>
                  <a:lnTo>
                    <a:pt x="4297418" y="751615"/>
                  </a:lnTo>
                  <a:lnTo>
                    <a:pt x="4256669" y="774146"/>
                  </a:lnTo>
                  <a:lnTo>
                    <a:pt x="4213856" y="795358"/>
                  </a:lnTo>
                  <a:lnTo>
                    <a:pt x="4169075" y="815197"/>
                  </a:lnTo>
                  <a:lnTo>
                    <a:pt x="4122422" y="833606"/>
                  </a:lnTo>
                  <a:lnTo>
                    <a:pt x="4073994" y="850528"/>
                  </a:lnTo>
                  <a:lnTo>
                    <a:pt x="4023886" y="865908"/>
                  </a:lnTo>
                  <a:lnTo>
                    <a:pt x="3972195" y="879689"/>
                  </a:lnTo>
                  <a:lnTo>
                    <a:pt x="3919018" y="891814"/>
                  </a:lnTo>
                  <a:lnTo>
                    <a:pt x="3864450" y="902229"/>
                  </a:lnTo>
                  <a:lnTo>
                    <a:pt x="3808588" y="910876"/>
                  </a:lnTo>
                  <a:lnTo>
                    <a:pt x="3751528" y="917699"/>
                  </a:lnTo>
                  <a:lnTo>
                    <a:pt x="3693366" y="922642"/>
                  </a:lnTo>
                  <a:lnTo>
                    <a:pt x="3634199" y="925650"/>
                  </a:lnTo>
                  <a:lnTo>
                    <a:pt x="3574123" y="926664"/>
                  </a:lnTo>
                  <a:lnTo>
                    <a:pt x="168282" y="926664"/>
                  </a:lnTo>
                  <a:lnTo>
                    <a:pt x="115146" y="921647"/>
                  </a:lnTo>
                  <a:lnTo>
                    <a:pt x="68957" y="907683"/>
                  </a:lnTo>
                  <a:lnTo>
                    <a:pt x="32509" y="886401"/>
                  </a:lnTo>
                  <a:lnTo>
                    <a:pt x="8592" y="859433"/>
                  </a:lnTo>
                  <a:lnTo>
                    <a:pt x="0" y="828408"/>
                  </a:lnTo>
                  <a:close/>
                </a:path>
              </a:pathLst>
            </a:custGeom>
            <a:solidFill>
              <a:srgbClr val="79D4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8876" y="8981623"/>
              <a:ext cx="4541882" cy="97963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171234" y="9033976"/>
              <a:ext cx="4332605" cy="770255"/>
            </a:xfrm>
            <a:custGeom>
              <a:avLst/>
              <a:gdLst/>
              <a:ahLst/>
              <a:cxnLst/>
              <a:rect l="l" t="t" r="r" b="b"/>
              <a:pathLst>
                <a:path w="4332605" h="770254">
                  <a:moveTo>
                    <a:pt x="0" y="751270"/>
                  </a:moveTo>
                  <a:lnTo>
                    <a:pt x="0" y="19135"/>
                  </a:lnTo>
                  <a:lnTo>
                    <a:pt x="2531" y="11624"/>
                  </a:lnTo>
                  <a:lnTo>
                    <a:pt x="9450" y="5597"/>
                  </a:lnTo>
                  <a:lnTo>
                    <a:pt x="19744" y="1506"/>
                  </a:lnTo>
                  <a:lnTo>
                    <a:pt x="32402" y="0"/>
                  </a:lnTo>
                  <a:lnTo>
                    <a:pt x="4300054" y="0"/>
                  </a:lnTo>
                  <a:lnTo>
                    <a:pt x="4312574" y="1480"/>
                  </a:lnTo>
                  <a:lnTo>
                    <a:pt x="4322886" y="5525"/>
                  </a:lnTo>
                  <a:lnTo>
                    <a:pt x="4329883" y="11544"/>
                  </a:lnTo>
                  <a:lnTo>
                    <a:pt x="4332461" y="18944"/>
                  </a:lnTo>
                  <a:lnTo>
                    <a:pt x="4332461" y="250678"/>
                  </a:lnTo>
                  <a:lnTo>
                    <a:pt x="4324340" y="321158"/>
                  </a:lnTo>
                  <a:lnTo>
                    <a:pt x="4300686" y="388761"/>
                  </a:lnTo>
                  <a:lnTo>
                    <a:pt x="4262562" y="452868"/>
                  </a:lnTo>
                  <a:lnTo>
                    <a:pt x="4238407" y="483417"/>
                  </a:lnTo>
                  <a:lnTo>
                    <a:pt x="4211033" y="512859"/>
                  </a:lnTo>
                  <a:lnTo>
                    <a:pt x="4180574" y="541117"/>
                  </a:lnTo>
                  <a:lnTo>
                    <a:pt x="4147162" y="568114"/>
                  </a:lnTo>
                  <a:lnTo>
                    <a:pt x="4110930" y="593772"/>
                  </a:lnTo>
                  <a:lnTo>
                    <a:pt x="4072012" y="618013"/>
                  </a:lnTo>
                  <a:lnTo>
                    <a:pt x="4030541" y="640760"/>
                  </a:lnTo>
                  <a:lnTo>
                    <a:pt x="3986648" y="661936"/>
                  </a:lnTo>
                  <a:lnTo>
                    <a:pt x="3940468" y="681462"/>
                  </a:lnTo>
                  <a:lnTo>
                    <a:pt x="3892133" y="699263"/>
                  </a:lnTo>
                  <a:lnTo>
                    <a:pt x="3841777" y="715259"/>
                  </a:lnTo>
                  <a:lnTo>
                    <a:pt x="3789531" y="729374"/>
                  </a:lnTo>
                  <a:lnTo>
                    <a:pt x="3735530" y="741530"/>
                  </a:lnTo>
                  <a:lnTo>
                    <a:pt x="3679906" y="751649"/>
                  </a:lnTo>
                  <a:lnTo>
                    <a:pt x="3622792" y="759655"/>
                  </a:lnTo>
                  <a:lnTo>
                    <a:pt x="3564320" y="765469"/>
                  </a:lnTo>
                  <a:lnTo>
                    <a:pt x="3504625" y="769015"/>
                  </a:lnTo>
                  <a:lnTo>
                    <a:pt x="3443839" y="770214"/>
                  </a:lnTo>
                  <a:lnTo>
                    <a:pt x="32402" y="770214"/>
                  </a:lnTo>
                  <a:lnTo>
                    <a:pt x="19883" y="768734"/>
                  </a:lnTo>
                  <a:lnTo>
                    <a:pt x="9573" y="764688"/>
                  </a:lnTo>
                  <a:lnTo>
                    <a:pt x="2577" y="758670"/>
                  </a:lnTo>
                  <a:lnTo>
                    <a:pt x="0" y="75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6962" y="8879310"/>
              <a:ext cx="1078584" cy="1078501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7308219" y="3906986"/>
            <a:ext cx="5696585" cy="1937385"/>
            <a:chOff x="7203968" y="5926521"/>
            <a:chExt cx="5696585" cy="1937385"/>
          </a:xfrm>
        </p:grpSpPr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03968" y="5926521"/>
              <a:ext cx="5696161" cy="193711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17911" y="6366884"/>
              <a:ext cx="4667439" cy="1128761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616453" y="9310460"/>
            <a:ext cx="2589156" cy="238736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14826743" y="5779925"/>
            <a:ext cx="4562475" cy="959485"/>
            <a:chOff x="14826743" y="5779925"/>
            <a:chExt cx="4562475" cy="959485"/>
          </a:xfrm>
        </p:grpSpPr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826743" y="5841015"/>
              <a:ext cx="4030149" cy="89826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941640" y="5779925"/>
              <a:ext cx="4447137" cy="935545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14826743" y="7790335"/>
            <a:ext cx="4562475" cy="959485"/>
            <a:chOff x="14826743" y="7790335"/>
            <a:chExt cx="4562475" cy="959485"/>
          </a:xfrm>
        </p:grpSpPr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826743" y="7851425"/>
              <a:ext cx="4030149" cy="89826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941640" y="7790335"/>
              <a:ext cx="4447137" cy="935545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14826743" y="8795540"/>
            <a:ext cx="4562475" cy="959485"/>
            <a:chOff x="14826743" y="8795540"/>
            <a:chExt cx="4562475" cy="959485"/>
          </a:xfrm>
        </p:grpSpPr>
        <p:pic>
          <p:nvPicPr>
            <p:cNvPr id="42" name="object 4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826743" y="8856630"/>
              <a:ext cx="4030149" cy="89826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941640" y="8795540"/>
              <a:ext cx="4447137" cy="935545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14826774" y="9863573"/>
            <a:ext cx="4569460" cy="1120775"/>
            <a:chOff x="14826774" y="9863573"/>
            <a:chExt cx="4569460" cy="1120775"/>
          </a:xfrm>
        </p:grpSpPr>
        <p:pic>
          <p:nvPicPr>
            <p:cNvPr id="45" name="object 4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826774" y="9863573"/>
              <a:ext cx="4031290" cy="112038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4941953" y="9936870"/>
              <a:ext cx="3759200" cy="890269"/>
            </a:xfrm>
            <a:custGeom>
              <a:avLst/>
              <a:gdLst/>
              <a:ahLst/>
              <a:cxnLst/>
              <a:rect l="l" t="t" r="r" b="b"/>
              <a:pathLst>
                <a:path w="3759200" h="890270">
                  <a:moveTo>
                    <a:pt x="3759047" y="868133"/>
                  </a:moveTo>
                  <a:lnTo>
                    <a:pt x="3759047" y="22112"/>
                  </a:lnTo>
                  <a:lnTo>
                    <a:pt x="3756851" y="13433"/>
                  </a:lnTo>
                  <a:lnTo>
                    <a:pt x="3750847" y="6467"/>
                  </a:lnTo>
                  <a:lnTo>
                    <a:pt x="3741915" y="1741"/>
                  </a:lnTo>
                  <a:lnTo>
                    <a:pt x="3730933" y="0"/>
                  </a:lnTo>
                  <a:lnTo>
                    <a:pt x="28114" y="0"/>
                  </a:lnTo>
                  <a:lnTo>
                    <a:pt x="17249" y="1710"/>
                  </a:lnTo>
                  <a:lnTo>
                    <a:pt x="8304" y="6384"/>
                  </a:lnTo>
                  <a:lnTo>
                    <a:pt x="2235" y="13339"/>
                  </a:lnTo>
                  <a:lnTo>
                    <a:pt x="0" y="21891"/>
                  </a:lnTo>
                  <a:lnTo>
                    <a:pt x="0" y="289672"/>
                  </a:lnTo>
                  <a:lnTo>
                    <a:pt x="1780" y="330765"/>
                  </a:lnTo>
                  <a:lnTo>
                    <a:pt x="7046" y="371116"/>
                  </a:lnTo>
                  <a:lnTo>
                    <a:pt x="15680" y="410636"/>
                  </a:lnTo>
                  <a:lnTo>
                    <a:pt x="27569" y="449235"/>
                  </a:lnTo>
                  <a:lnTo>
                    <a:pt x="42596" y="486824"/>
                  </a:lnTo>
                  <a:lnTo>
                    <a:pt x="60647" y="523314"/>
                  </a:lnTo>
                  <a:lnTo>
                    <a:pt x="81605" y="558615"/>
                  </a:lnTo>
                  <a:lnTo>
                    <a:pt x="105356" y="592637"/>
                  </a:lnTo>
                  <a:lnTo>
                    <a:pt x="131783" y="625291"/>
                  </a:lnTo>
                  <a:lnTo>
                    <a:pt x="160773" y="656487"/>
                  </a:lnTo>
                  <a:lnTo>
                    <a:pt x="192209" y="686136"/>
                  </a:lnTo>
                  <a:lnTo>
                    <a:pt x="225976" y="714148"/>
                  </a:lnTo>
                  <a:lnTo>
                    <a:pt x="261958" y="740434"/>
                  </a:lnTo>
                  <a:lnTo>
                    <a:pt x="300041" y="764903"/>
                  </a:lnTo>
                  <a:lnTo>
                    <a:pt x="340108" y="787468"/>
                  </a:lnTo>
                  <a:lnTo>
                    <a:pt x="382046" y="808037"/>
                  </a:lnTo>
                  <a:lnTo>
                    <a:pt x="425737" y="826521"/>
                  </a:lnTo>
                  <a:lnTo>
                    <a:pt x="471067" y="842832"/>
                  </a:lnTo>
                  <a:lnTo>
                    <a:pt x="517921" y="856879"/>
                  </a:lnTo>
                  <a:lnTo>
                    <a:pt x="566182" y="868573"/>
                  </a:lnTo>
                  <a:lnTo>
                    <a:pt x="615737" y="877824"/>
                  </a:lnTo>
                  <a:lnTo>
                    <a:pt x="666468" y="884542"/>
                  </a:lnTo>
                  <a:lnTo>
                    <a:pt x="718262" y="888639"/>
                  </a:lnTo>
                  <a:lnTo>
                    <a:pt x="771002" y="890025"/>
                  </a:lnTo>
                  <a:lnTo>
                    <a:pt x="3730933" y="890025"/>
                  </a:lnTo>
                  <a:lnTo>
                    <a:pt x="3741796" y="888314"/>
                  </a:lnTo>
                  <a:lnTo>
                    <a:pt x="3750741" y="883640"/>
                  </a:lnTo>
                  <a:lnTo>
                    <a:pt x="3756811" y="876685"/>
                  </a:lnTo>
                  <a:lnTo>
                    <a:pt x="3759047" y="8681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8460171" y="9894986"/>
              <a:ext cx="935990" cy="935990"/>
            </a:xfrm>
            <a:custGeom>
              <a:avLst/>
              <a:gdLst/>
              <a:ahLst/>
              <a:cxnLst/>
              <a:rect l="l" t="t" r="r" b="b"/>
              <a:pathLst>
                <a:path w="935990" h="935990">
                  <a:moveTo>
                    <a:pt x="467810" y="0"/>
                  </a:moveTo>
                  <a:lnTo>
                    <a:pt x="419979" y="2415"/>
                  </a:lnTo>
                  <a:lnTo>
                    <a:pt x="373530" y="9503"/>
                  </a:lnTo>
                  <a:lnTo>
                    <a:pt x="328698" y="21030"/>
                  </a:lnTo>
                  <a:lnTo>
                    <a:pt x="285717" y="36759"/>
                  </a:lnTo>
                  <a:lnTo>
                    <a:pt x="244824" y="56457"/>
                  </a:lnTo>
                  <a:lnTo>
                    <a:pt x="206253" y="79888"/>
                  </a:lnTo>
                  <a:lnTo>
                    <a:pt x="170239" y="106816"/>
                  </a:lnTo>
                  <a:lnTo>
                    <a:pt x="137018" y="137007"/>
                  </a:lnTo>
                  <a:lnTo>
                    <a:pt x="106825" y="170225"/>
                  </a:lnTo>
                  <a:lnTo>
                    <a:pt x="79894" y="206236"/>
                  </a:lnTo>
                  <a:lnTo>
                    <a:pt x="56462" y="244804"/>
                  </a:lnTo>
                  <a:lnTo>
                    <a:pt x="36762" y="285694"/>
                  </a:lnTo>
                  <a:lnTo>
                    <a:pt x="21031" y="328671"/>
                  </a:lnTo>
                  <a:lnTo>
                    <a:pt x="9504" y="373499"/>
                  </a:lnTo>
                  <a:lnTo>
                    <a:pt x="2415" y="419945"/>
                  </a:lnTo>
                  <a:lnTo>
                    <a:pt x="0" y="467772"/>
                  </a:lnTo>
                  <a:lnTo>
                    <a:pt x="2415" y="515599"/>
                  </a:lnTo>
                  <a:lnTo>
                    <a:pt x="9504" y="562044"/>
                  </a:lnTo>
                  <a:lnTo>
                    <a:pt x="21031" y="606873"/>
                  </a:lnTo>
                  <a:lnTo>
                    <a:pt x="36762" y="649850"/>
                  </a:lnTo>
                  <a:lnTo>
                    <a:pt x="56462" y="690740"/>
                  </a:lnTo>
                  <a:lnTo>
                    <a:pt x="79894" y="729308"/>
                  </a:lnTo>
                  <a:lnTo>
                    <a:pt x="106825" y="765319"/>
                  </a:lnTo>
                  <a:lnTo>
                    <a:pt x="137018" y="798537"/>
                  </a:lnTo>
                  <a:lnTo>
                    <a:pt x="170239" y="828728"/>
                  </a:lnTo>
                  <a:lnTo>
                    <a:pt x="206253" y="855656"/>
                  </a:lnTo>
                  <a:lnTo>
                    <a:pt x="244824" y="879087"/>
                  </a:lnTo>
                  <a:lnTo>
                    <a:pt x="285717" y="898785"/>
                  </a:lnTo>
                  <a:lnTo>
                    <a:pt x="328698" y="914515"/>
                  </a:lnTo>
                  <a:lnTo>
                    <a:pt x="373530" y="926041"/>
                  </a:lnTo>
                  <a:lnTo>
                    <a:pt x="419979" y="933130"/>
                  </a:lnTo>
                  <a:lnTo>
                    <a:pt x="467810" y="935545"/>
                  </a:lnTo>
                  <a:lnTo>
                    <a:pt x="515641" y="933130"/>
                  </a:lnTo>
                  <a:lnTo>
                    <a:pt x="562091" y="926041"/>
                  </a:lnTo>
                  <a:lnTo>
                    <a:pt x="606923" y="914515"/>
                  </a:lnTo>
                  <a:lnTo>
                    <a:pt x="649904" y="898785"/>
                  </a:lnTo>
                  <a:lnTo>
                    <a:pt x="690797" y="879087"/>
                  </a:lnTo>
                  <a:lnTo>
                    <a:pt x="729368" y="855656"/>
                  </a:lnTo>
                  <a:lnTo>
                    <a:pt x="765382" y="828728"/>
                  </a:lnTo>
                  <a:lnTo>
                    <a:pt x="798603" y="798537"/>
                  </a:lnTo>
                  <a:lnTo>
                    <a:pt x="828796" y="765319"/>
                  </a:lnTo>
                  <a:lnTo>
                    <a:pt x="855727" y="729308"/>
                  </a:lnTo>
                  <a:lnTo>
                    <a:pt x="879159" y="690740"/>
                  </a:lnTo>
                  <a:lnTo>
                    <a:pt x="898858" y="649850"/>
                  </a:lnTo>
                  <a:lnTo>
                    <a:pt x="914589" y="606873"/>
                  </a:lnTo>
                  <a:lnTo>
                    <a:pt x="926117" y="562044"/>
                  </a:lnTo>
                  <a:lnTo>
                    <a:pt x="933206" y="515599"/>
                  </a:lnTo>
                  <a:lnTo>
                    <a:pt x="935621" y="467772"/>
                  </a:lnTo>
                  <a:lnTo>
                    <a:pt x="933206" y="419945"/>
                  </a:lnTo>
                  <a:lnTo>
                    <a:pt x="926117" y="373499"/>
                  </a:lnTo>
                  <a:lnTo>
                    <a:pt x="914589" y="328671"/>
                  </a:lnTo>
                  <a:lnTo>
                    <a:pt x="898858" y="285694"/>
                  </a:lnTo>
                  <a:lnTo>
                    <a:pt x="879159" y="244804"/>
                  </a:lnTo>
                  <a:lnTo>
                    <a:pt x="855727" y="206236"/>
                  </a:lnTo>
                  <a:lnTo>
                    <a:pt x="828796" y="170225"/>
                  </a:lnTo>
                  <a:lnTo>
                    <a:pt x="798603" y="137007"/>
                  </a:lnTo>
                  <a:lnTo>
                    <a:pt x="765382" y="106816"/>
                  </a:lnTo>
                  <a:lnTo>
                    <a:pt x="729368" y="79888"/>
                  </a:lnTo>
                  <a:lnTo>
                    <a:pt x="690797" y="56457"/>
                  </a:lnTo>
                  <a:lnTo>
                    <a:pt x="649904" y="36759"/>
                  </a:lnTo>
                  <a:lnTo>
                    <a:pt x="606923" y="21030"/>
                  </a:lnTo>
                  <a:lnTo>
                    <a:pt x="562091" y="9503"/>
                  </a:lnTo>
                  <a:lnTo>
                    <a:pt x="515641" y="2415"/>
                  </a:lnTo>
                  <a:lnTo>
                    <a:pt x="467810" y="0"/>
                  </a:lnTo>
                  <a:close/>
                </a:path>
              </a:pathLst>
            </a:custGeom>
            <a:solidFill>
              <a:srgbClr val="469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14826743" y="6785130"/>
            <a:ext cx="4562475" cy="959485"/>
            <a:chOff x="14826743" y="6785130"/>
            <a:chExt cx="4562475" cy="959485"/>
          </a:xfrm>
        </p:grpSpPr>
        <p:pic>
          <p:nvPicPr>
            <p:cNvPr id="49" name="object 4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826743" y="6846221"/>
              <a:ext cx="4030149" cy="89826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941640" y="6785130"/>
              <a:ext cx="4447137" cy="935545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14470826" y="4492009"/>
            <a:ext cx="4914265" cy="1165860"/>
            <a:chOff x="14470826" y="4492009"/>
            <a:chExt cx="4914265" cy="1165860"/>
          </a:xfrm>
        </p:grpSpPr>
        <p:pic>
          <p:nvPicPr>
            <p:cNvPr id="52" name="object 5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470826" y="4492009"/>
              <a:ext cx="4380557" cy="116527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570708" y="4564674"/>
              <a:ext cx="4813985" cy="935548"/>
            </a:xfrm>
            <a:prstGeom prst="rect">
              <a:avLst/>
            </a:prstGeom>
          </p:spPr>
        </p:pic>
      </p:grpSp>
      <p:pic>
        <p:nvPicPr>
          <p:cNvPr id="54" name="object 5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5417344" y="10030898"/>
            <a:ext cx="2896973" cy="722491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19073136" y="737239"/>
            <a:ext cx="237490" cy="90170"/>
            <a:chOff x="19073136" y="737239"/>
            <a:chExt cx="237490" cy="90170"/>
          </a:xfrm>
        </p:grpSpPr>
        <p:pic>
          <p:nvPicPr>
            <p:cNvPr id="56" name="object 5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9073136" y="737797"/>
              <a:ext cx="65537" cy="8961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9170725" y="737239"/>
              <a:ext cx="139785" cy="90170"/>
            </a:xfrm>
            <a:prstGeom prst="rect">
              <a:avLst/>
            </a:prstGeom>
          </p:spPr>
        </p:pic>
      </p:grpSp>
      <p:sp>
        <p:nvSpPr>
          <p:cNvPr id="58" name="object 58"/>
          <p:cNvSpPr/>
          <p:nvPr/>
        </p:nvSpPr>
        <p:spPr>
          <a:xfrm>
            <a:off x="18956176" y="858262"/>
            <a:ext cx="71755" cy="90170"/>
          </a:xfrm>
          <a:custGeom>
            <a:avLst/>
            <a:gdLst/>
            <a:ahLst/>
            <a:cxnLst/>
            <a:rect l="l" t="t" r="r" b="b"/>
            <a:pathLst>
              <a:path w="71755" h="90169">
                <a:moveTo>
                  <a:pt x="71689" y="0"/>
                </a:moveTo>
                <a:lnTo>
                  <a:pt x="58796" y="0"/>
                </a:lnTo>
                <a:lnTo>
                  <a:pt x="35791" y="45635"/>
                </a:lnTo>
                <a:lnTo>
                  <a:pt x="12893" y="0"/>
                </a:lnTo>
                <a:lnTo>
                  <a:pt x="0" y="0"/>
                </a:lnTo>
                <a:lnTo>
                  <a:pt x="29264" y="58528"/>
                </a:lnTo>
                <a:lnTo>
                  <a:pt x="13481" y="89719"/>
                </a:lnTo>
                <a:lnTo>
                  <a:pt x="26428" y="89719"/>
                </a:lnTo>
                <a:lnTo>
                  <a:pt x="71689" y="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5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9316898" y="858262"/>
            <a:ext cx="125438" cy="89719"/>
          </a:xfrm>
          <a:prstGeom prst="rect">
            <a:avLst/>
          </a:prstGeom>
        </p:spPr>
      </p:pic>
      <p:sp>
        <p:nvSpPr>
          <p:cNvPr id="60" name="object 60"/>
          <p:cNvSpPr/>
          <p:nvPr/>
        </p:nvSpPr>
        <p:spPr>
          <a:xfrm>
            <a:off x="19015336" y="858262"/>
            <a:ext cx="86360" cy="90170"/>
          </a:xfrm>
          <a:custGeom>
            <a:avLst/>
            <a:gdLst/>
            <a:ahLst/>
            <a:cxnLst/>
            <a:rect l="l" t="t" r="r" b="b"/>
            <a:pathLst>
              <a:path w="86359" h="90169">
                <a:moveTo>
                  <a:pt x="85867" y="78270"/>
                </a:moveTo>
                <a:lnTo>
                  <a:pt x="0" y="78270"/>
                </a:lnTo>
                <a:lnTo>
                  <a:pt x="0" y="89719"/>
                </a:lnTo>
                <a:lnTo>
                  <a:pt x="85867" y="89719"/>
                </a:lnTo>
                <a:lnTo>
                  <a:pt x="85867" y="78270"/>
                </a:lnTo>
                <a:close/>
              </a:path>
              <a:path w="86359" h="90169">
                <a:moveTo>
                  <a:pt x="75755" y="0"/>
                </a:moveTo>
                <a:lnTo>
                  <a:pt x="27980" y="0"/>
                </a:lnTo>
                <a:lnTo>
                  <a:pt x="12304" y="78270"/>
                </a:lnTo>
                <a:lnTo>
                  <a:pt x="24288" y="78270"/>
                </a:lnTo>
                <a:lnTo>
                  <a:pt x="37717" y="11609"/>
                </a:lnTo>
                <a:lnTo>
                  <a:pt x="75755" y="11609"/>
                </a:lnTo>
                <a:lnTo>
                  <a:pt x="75755" y="0"/>
                </a:lnTo>
                <a:close/>
              </a:path>
              <a:path w="86359" h="90169">
                <a:moveTo>
                  <a:pt x="75755" y="11609"/>
                </a:moveTo>
                <a:lnTo>
                  <a:pt x="63932" y="11609"/>
                </a:lnTo>
                <a:lnTo>
                  <a:pt x="63932" y="78270"/>
                </a:lnTo>
                <a:lnTo>
                  <a:pt x="75755" y="78270"/>
                </a:lnTo>
                <a:lnTo>
                  <a:pt x="75755" y="11609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8763819" y="397896"/>
            <a:ext cx="890269" cy="890269"/>
          </a:xfrm>
          <a:custGeom>
            <a:avLst/>
            <a:gdLst/>
            <a:ahLst/>
            <a:cxnLst/>
            <a:rect l="l" t="t" r="r" b="b"/>
            <a:pathLst>
              <a:path w="890269" h="890269">
                <a:moveTo>
                  <a:pt x="761136" y="464273"/>
                </a:moveTo>
                <a:lnTo>
                  <a:pt x="759320" y="462140"/>
                </a:lnTo>
                <a:lnTo>
                  <a:pt x="755256" y="457377"/>
                </a:lnTo>
                <a:lnTo>
                  <a:pt x="750176" y="457377"/>
                </a:lnTo>
                <a:lnTo>
                  <a:pt x="750176" y="468401"/>
                </a:lnTo>
                <a:lnTo>
                  <a:pt x="750176" y="481774"/>
                </a:lnTo>
                <a:lnTo>
                  <a:pt x="740333" y="481774"/>
                </a:lnTo>
                <a:lnTo>
                  <a:pt x="740333" y="470585"/>
                </a:lnTo>
                <a:lnTo>
                  <a:pt x="740333" y="468401"/>
                </a:lnTo>
                <a:lnTo>
                  <a:pt x="750176" y="468401"/>
                </a:lnTo>
                <a:lnTo>
                  <a:pt x="750176" y="457377"/>
                </a:lnTo>
                <a:lnTo>
                  <a:pt x="745363" y="457377"/>
                </a:lnTo>
                <a:lnTo>
                  <a:pt x="740549" y="457327"/>
                </a:lnTo>
                <a:lnTo>
                  <a:pt x="736587" y="458978"/>
                </a:lnTo>
                <a:lnTo>
                  <a:pt x="733806" y="462140"/>
                </a:lnTo>
                <a:lnTo>
                  <a:pt x="731291" y="460375"/>
                </a:lnTo>
                <a:lnTo>
                  <a:pt x="729411" y="459828"/>
                </a:lnTo>
                <a:lnTo>
                  <a:pt x="729411" y="470585"/>
                </a:lnTo>
                <a:lnTo>
                  <a:pt x="729411" y="481774"/>
                </a:lnTo>
                <a:lnTo>
                  <a:pt x="720217" y="481774"/>
                </a:lnTo>
                <a:lnTo>
                  <a:pt x="720217" y="470585"/>
                </a:lnTo>
                <a:lnTo>
                  <a:pt x="729411" y="470585"/>
                </a:lnTo>
                <a:lnTo>
                  <a:pt x="729411" y="459828"/>
                </a:lnTo>
                <a:lnTo>
                  <a:pt x="728179" y="459460"/>
                </a:lnTo>
                <a:lnTo>
                  <a:pt x="715187" y="459460"/>
                </a:lnTo>
                <a:lnTo>
                  <a:pt x="709295" y="466255"/>
                </a:lnTo>
                <a:lnTo>
                  <a:pt x="709295" y="492899"/>
                </a:lnTo>
                <a:lnTo>
                  <a:pt x="761136" y="492899"/>
                </a:lnTo>
                <a:lnTo>
                  <a:pt x="761136" y="481774"/>
                </a:lnTo>
                <a:lnTo>
                  <a:pt x="761136" y="468401"/>
                </a:lnTo>
                <a:lnTo>
                  <a:pt x="761136" y="464273"/>
                </a:lnTo>
                <a:close/>
              </a:path>
              <a:path w="890269" h="890269">
                <a:moveTo>
                  <a:pt x="761199" y="339991"/>
                </a:moveTo>
                <a:lnTo>
                  <a:pt x="750125" y="339991"/>
                </a:lnTo>
                <a:lnTo>
                  <a:pt x="750125" y="363207"/>
                </a:lnTo>
                <a:lnTo>
                  <a:pt x="740333" y="363207"/>
                </a:lnTo>
                <a:lnTo>
                  <a:pt x="740333" y="342874"/>
                </a:lnTo>
                <a:lnTo>
                  <a:pt x="729310" y="342874"/>
                </a:lnTo>
                <a:lnTo>
                  <a:pt x="729310" y="363207"/>
                </a:lnTo>
                <a:lnTo>
                  <a:pt x="720369" y="363207"/>
                </a:lnTo>
                <a:lnTo>
                  <a:pt x="720369" y="339991"/>
                </a:lnTo>
                <a:lnTo>
                  <a:pt x="709295" y="339991"/>
                </a:lnTo>
                <a:lnTo>
                  <a:pt x="709295" y="374332"/>
                </a:lnTo>
                <a:lnTo>
                  <a:pt x="761199" y="374332"/>
                </a:lnTo>
                <a:lnTo>
                  <a:pt x="761199" y="339991"/>
                </a:lnTo>
                <a:close/>
              </a:path>
              <a:path w="890269" h="890269">
                <a:moveTo>
                  <a:pt x="761746" y="417995"/>
                </a:moveTo>
                <a:lnTo>
                  <a:pt x="759688" y="407784"/>
                </a:lnTo>
                <a:lnTo>
                  <a:pt x="756539" y="403174"/>
                </a:lnTo>
                <a:lnTo>
                  <a:pt x="754049" y="399542"/>
                </a:lnTo>
                <a:lnTo>
                  <a:pt x="750557" y="397268"/>
                </a:lnTo>
                <a:lnTo>
                  <a:pt x="750557" y="409651"/>
                </a:lnTo>
                <a:lnTo>
                  <a:pt x="750557" y="426339"/>
                </a:lnTo>
                <a:lnTo>
                  <a:pt x="743826" y="432866"/>
                </a:lnTo>
                <a:lnTo>
                  <a:pt x="726592" y="432866"/>
                </a:lnTo>
                <a:lnTo>
                  <a:pt x="719797" y="426339"/>
                </a:lnTo>
                <a:lnTo>
                  <a:pt x="719797" y="409651"/>
                </a:lnTo>
                <a:lnTo>
                  <a:pt x="726592" y="403174"/>
                </a:lnTo>
                <a:lnTo>
                  <a:pt x="743877" y="403174"/>
                </a:lnTo>
                <a:lnTo>
                  <a:pt x="750557" y="409651"/>
                </a:lnTo>
                <a:lnTo>
                  <a:pt x="750557" y="397268"/>
                </a:lnTo>
                <a:lnTo>
                  <a:pt x="745629" y="394055"/>
                </a:lnTo>
                <a:lnTo>
                  <a:pt x="735203" y="392049"/>
                </a:lnTo>
                <a:lnTo>
                  <a:pt x="724789" y="394055"/>
                </a:lnTo>
                <a:lnTo>
                  <a:pt x="716356" y="399567"/>
                </a:lnTo>
                <a:lnTo>
                  <a:pt x="710730" y="407809"/>
                </a:lnTo>
                <a:lnTo>
                  <a:pt x="708672" y="417995"/>
                </a:lnTo>
                <a:lnTo>
                  <a:pt x="710742" y="428218"/>
                </a:lnTo>
                <a:lnTo>
                  <a:pt x="716356" y="436460"/>
                </a:lnTo>
                <a:lnTo>
                  <a:pt x="724789" y="441985"/>
                </a:lnTo>
                <a:lnTo>
                  <a:pt x="735203" y="444004"/>
                </a:lnTo>
                <a:lnTo>
                  <a:pt x="745642" y="441985"/>
                </a:lnTo>
                <a:lnTo>
                  <a:pt x="754062" y="436460"/>
                </a:lnTo>
                <a:lnTo>
                  <a:pt x="756513" y="432866"/>
                </a:lnTo>
                <a:lnTo>
                  <a:pt x="759688" y="428205"/>
                </a:lnTo>
                <a:lnTo>
                  <a:pt x="761746" y="417995"/>
                </a:lnTo>
                <a:close/>
              </a:path>
              <a:path w="890269" h="890269">
                <a:moveTo>
                  <a:pt x="890028" y="445020"/>
                </a:moveTo>
                <a:lnTo>
                  <a:pt x="887412" y="396519"/>
                </a:lnTo>
                <a:lnTo>
                  <a:pt x="879767" y="349542"/>
                </a:lnTo>
                <a:lnTo>
                  <a:pt x="877354" y="340766"/>
                </a:lnTo>
                <a:lnTo>
                  <a:pt x="877354" y="445020"/>
                </a:lnTo>
                <a:lnTo>
                  <a:pt x="874560" y="494271"/>
                </a:lnTo>
                <a:lnTo>
                  <a:pt x="866406" y="541909"/>
                </a:lnTo>
                <a:lnTo>
                  <a:pt x="853173" y="587641"/>
                </a:lnTo>
                <a:lnTo>
                  <a:pt x="835190" y="631151"/>
                </a:lnTo>
                <a:lnTo>
                  <a:pt x="812749" y="672147"/>
                </a:lnTo>
                <a:lnTo>
                  <a:pt x="786168" y="710311"/>
                </a:lnTo>
                <a:lnTo>
                  <a:pt x="755738" y="745337"/>
                </a:lnTo>
                <a:lnTo>
                  <a:pt x="721817" y="776884"/>
                </a:lnTo>
                <a:lnTo>
                  <a:pt x="721817" y="536067"/>
                </a:lnTo>
                <a:lnTo>
                  <a:pt x="761098" y="536067"/>
                </a:lnTo>
                <a:lnTo>
                  <a:pt x="761098" y="524891"/>
                </a:lnTo>
                <a:lnTo>
                  <a:pt x="721817" y="524891"/>
                </a:lnTo>
                <a:lnTo>
                  <a:pt x="721817" y="510717"/>
                </a:lnTo>
                <a:lnTo>
                  <a:pt x="709256" y="510717"/>
                </a:lnTo>
                <a:lnTo>
                  <a:pt x="709256" y="787044"/>
                </a:lnTo>
                <a:lnTo>
                  <a:pt x="670547" y="813790"/>
                </a:lnTo>
                <a:lnTo>
                  <a:pt x="628942" y="836282"/>
                </a:lnTo>
                <a:lnTo>
                  <a:pt x="584784" y="854214"/>
                </a:lnTo>
                <a:lnTo>
                  <a:pt x="538378" y="867232"/>
                </a:lnTo>
                <a:lnTo>
                  <a:pt x="538378" y="538480"/>
                </a:lnTo>
                <a:lnTo>
                  <a:pt x="528256" y="538480"/>
                </a:lnTo>
                <a:lnTo>
                  <a:pt x="528256" y="460311"/>
                </a:lnTo>
                <a:lnTo>
                  <a:pt x="516432" y="460311"/>
                </a:lnTo>
                <a:lnTo>
                  <a:pt x="516432" y="538480"/>
                </a:lnTo>
                <a:lnTo>
                  <a:pt x="480644" y="538480"/>
                </a:lnTo>
                <a:lnTo>
                  <a:pt x="480644" y="460311"/>
                </a:lnTo>
                <a:lnTo>
                  <a:pt x="468934" y="460311"/>
                </a:lnTo>
                <a:lnTo>
                  <a:pt x="468934" y="538480"/>
                </a:lnTo>
                <a:lnTo>
                  <a:pt x="433133" y="538480"/>
                </a:lnTo>
                <a:lnTo>
                  <a:pt x="433133" y="460311"/>
                </a:lnTo>
                <a:lnTo>
                  <a:pt x="421424" y="460311"/>
                </a:lnTo>
                <a:lnTo>
                  <a:pt x="421424" y="550037"/>
                </a:lnTo>
                <a:lnTo>
                  <a:pt x="525805" y="550037"/>
                </a:lnTo>
                <a:lnTo>
                  <a:pt x="525805" y="869810"/>
                </a:lnTo>
                <a:lnTo>
                  <a:pt x="506031" y="873086"/>
                </a:lnTo>
                <a:lnTo>
                  <a:pt x="485978" y="875474"/>
                </a:lnTo>
                <a:lnTo>
                  <a:pt x="465645" y="876909"/>
                </a:lnTo>
                <a:lnTo>
                  <a:pt x="445071" y="877404"/>
                </a:lnTo>
                <a:lnTo>
                  <a:pt x="387350" y="873569"/>
                </a:lnTo>
                <a:lnTo>
                  <a:pt x="331927" y="862380"/>
                </a:lnTo>
                <a:lnTo>
                  <a:pt x="279298" y="844359"/>
                </a:lnTo>
                <a:lnTo>
                  <a:pt x="229946" y="820000"/>
                </a:lnTo>
                <a:lnTo>
                  <a:pt x="233210" y="813523"/>
                </a:lnTo>
                <a:lnTo>
                  <a:pt x="388150" y="506006"/>
                </a:lnTo>
                <a:lnTo>
                  <a:pt x="411149" y="460375"/>
                </a:lnTo>
                <a:lnTo>
                  <a:pt x="398208" y="460375"/>
                </a:lnTo>
                <a:lnTo>
                  <a:pt x="375196" y="506006"/>
                </a:lnTo>
                <a:lnTo>
                  <a:pt x="352298" y="460375"/>
                </a:lnTo>
                <a:lnTo>
                  <a:pt x="339407" y="460375"/>
                </a:lnTo>
                <a:lnTo>
                  <a:pt x="368084" y="517728"/>
                </a:lnTo>
                <a:lnTo>
                  <a:pt x="219036" y="813523"/>
                </a:lnTo>
                <a:lnTo>
                  <a:pt x="198640" y="800163"/>
                </a:lnTo>
                <a:lnTo>
                  <a:pt x="179057" y="785698"/>
                </a:lnTo>
                <a:lnTo>
                  <a:pt x="160337" y="770178"/>
                </a:lnTo>
                <a:lnTo>
                  <a:pt x="142519" y="753656"/>
                </a:lnTo>
                <a:lnTo>
                  <a:pt x="142519" y="740816"/>
                </a:lnTo>
                <a:lnTo>
                  <a:pt x="142519" y="550087"/>
                </a:lnTo>
                <a:lnTo>
                  <a:pt x="160121" y="550087"/>
                </a:lnTo>
                <a:lnTo>
                  <a:pt x="171754" y="548093"/>
                </a:lnTo>
                <a:lnTo>
                  <a:pt x="180835" y="542493"/>
                </a:lnTo>
                <a:lnTo>
                  <a:pt x="183489" y="538645"/>
                </a:lnTo>
                <a:lnTo>
                  <a:pt x="186740" y="533908"/>
                </a:lnTo>
                <a:lnTo>
                  <a:pt x="188861" y="522909"/>
                </a:lnTo>
                <a:lnTo>
                  <a:pt x="186740" y="511898"/>
                </a:lnTo>
                <a:lnTo>
                  <a:pt x="183438" y="507072"/>
                </a:lnTo>
                <a:lnTo>
                  <a:pt x="180835" y="503275"/>
                </a:lnTo>
                <a:lnTo>
                  <a:pt x="177241" y="501053"/>
                </a:lnTo>
                <a:lnTo>
                  <a:pt x="177241" y="513118"/>
                </a:lnTo>
                <a:lnTo>
                  <a:pt x="177241" y="532701"/>
                </a:lnTo>
                <a:lnTo>
                  <a:pt x="170510" y="538645"/>
                </a:lnTo>
                <a:lnTo>
                  <a:pt x="141566" y="538645"/>
                </a:lnTo>
                <a:lnTo>
                  <a:pt x="141566" y="507072"/>
                </a:lnTo>
                <a:lnTo>
                  <a:pt x="170662" y="507072"/>
                </a:lnTo>
                <a:lnTo>
                  <a:pt x="177241" y="513118"/>
                </a:lnTo>
                <a:lnTo>
                  <a:pt x="177241" y="501053"/>
                </a:lnTo>
                <a:lnTo>
                  <a:pt x="171754" y="497636"/>
                </a:lnTo>
                <a:lnTo>
                  <a:pt x="160121" y="495630"/>
                </a:lnTo>
                <a:lnTo>
                  <a:pt x="141566" y="495630"/>
                </a:lnTo>
                <a:lnTo>
                  <a:pt x="141566" y="471868"/>
                </a:lnTo>
                <a:lnTo>
                  <a:pt x="182118" y="471868"/>
                </a:lnTo>
                <a:lnTo>
                  <a:pt x="182118" y="460425"/>
                </a:lnTo>
                <a:lnTo>
                  <a:pt x="129844" y="460425"/>
                </a:lnTo>
                <a:lnTo>
                  <a:pt x="129844" y="740816"/>
                </a:lnTo>
                <a:lnTo>
                  <a:pt x="100482" y="706031"/>
                </a:lnTo>
                <a:lnTo>
                  <a:pt x="74841" y="668286"/>
                </a:lnTo>
                <a:lnTo>
                  <a:pt x="53213" y="627849"/>
                </a:lnTo>
                <a:lnTo>
                  <a:pt x="35890" y="585025"/>
                </a:lnTo>
                <a:lnTo>
                  <a:pt x="23152" y="540080"/>
                </a:lnTo>
                <a:lnTo>
                  <a:pt x="15303" y="493318"/>
                </a:lnTo>
                <a:lnTo>
                  <a:pt x="12623" y="445020"/>
                </a:lnTo>
                <a:lnTo>
                  <a:pt x="15303" y="396709"/>
                </a:lnTo>
                <a:lnTo>
                  <a:pt x="23152" y="349948"/>
                </a:lnTo>
                <a:lnTo>
                  <a:pt x="35890" y="305015"/>
                </a:lnTo>
                <a:lnTo>
                  <a:pt x="53213" y="262191"/>
                </a:lnTo>
                <a:lnTo>
                  <a:pt x="74841" y="221767"/>
                </a:lnTo>
                <a:lnTo>
                  <a:pt x="100482" y="184023"/>
                </a:lnTo>
                <a:lnTo>
                  <a:pt x="129844" y="149263"/>
                </a:lnTo>
                <a:lnTo>
                  <a:pt x="129844" y="429552"/>
                </a:lnTo>
                <a:lnTo>
                  <a:pt x="160070" y="429552"/>
                </a:lnTo>
                <a:lnTo>
                  <a:pt x="188747" y="402374"/>
                </a:lnTo>
                <a:lnTo>
                  <a:pt x="186651" y="391363"/>
                </a:lnTo>
                <a:lnTo>
                  <a:pt x="183426" y="386651"/>
                </a:lnTo>
                <a:lnTo>
                  <a:pt x="180746" y="382739"/>
                </a:lnTo>
                <a:lnTo>
                  <a:pt x="177190" y="380530"/>
                </a:lnTo>
                <a:lnTo>
                  <a:pt x="177190" y="392696"/>
                </a:lnTo>
                <a:lnTo>
                  <a:pt x="177190" y="412267"/>
                </a:lnTo>
                <a:lnTo>
                  <a:pt x="170459" y="418160"/>
                </a:lnTo>
                <a:lnTo>
                  <a:pt x="141566" y="418160"/>
                </a:lnTo>
                <a:lnTo>
                  <a:pt x="141566" y="386651"/>
                </a:lnTo>
                <a:lnTo>
                  <a:pt x="170611" y="386651"/>
                </a:lnTo>
                <a:lnTo>
                  <a:pt x="177190" y="392696"/>
                </a:lnTo>
                <a:lnTo>
                  <a:pt x="177190" y="380530"/>
                </a:lnTo>
                <a:lnTo>
                  <a:pt x="171691" y="377101"/>
                </a:lnTo>
                <a:lnTo>
                  <a:pt x="160070" y="375094"/>
                </a:lnTo>
                <a:lnTo>
                  <a:pt x="141566" y="375094"/>
                </a:lnTo>
                <a:lnTo>
                  <a:pt x="141566" y="351332"/>
                </a:lnTo>
                <a:lnTo>
                  <a:pt x="182067" y="351332"/>
                </a:lnTo>
                <a:lnTo>
                  <a:pt x="182067" y="339890"/>
                </a:lnTo>
                <a:lnTo>
                  <a:pt x="142468" y="339890"/>
                </a:lnTo>
                <a:lnTo>
                  <a:pt x="142468" y="149263"/>
                </a:lnTo>
                <a:lnTo>
                  <a:pt x="142468" y="136372"/>
                </a:lnTo>
                <a:lnTo>
                  <a:pt x="177634" y="105435"/>
                </a:lnTo>
                <a:lnTo>
                  <a:pt x="216001" y="78384"/>
                </a:lnTo>
                <a:lnTo>
                  <a:pt x="257276" y="55549"/>
                </a:lnTo>
                <a:lnTo>
                  <a:pt x="301129" y="37249"/>
                </a:lnTo>
                <a:lnTo>
                  <a:pt x="347243" y="23774"/>
                </a:lnTo>
                <a:lnTo>
                  <a:pt x="395312" y="15468"/>
                </a:lnTo>
                <a:lnTo>
                  <a:pt x="445020" y="12623"/>
                </a:lnTo>
                <a:lnTo>
                  <a:pt x="454418" y="12738"/>
                </a:lnTo>
                <a:lnTo>
                  <a:pt x="463753" y="13055"/>
                </a:lnTo>
                <a:lnTo>
                  <a:pt x="473036" y="13550"/>
                </a:lnTo>
                <a:lnTo>
                  <a:pt x="482244" y="14236"/>
                </a:lnTo>
                <a:lnTo>
                  <a:pt x="263410" y="351332"/>
                </a:lnTo>
                <a:lnTo>
                  <a:pt x="227266" y="406920"/>
                </a:lnTo>
                <a:lnTo>
                  <a:pt x="227266" y="339940"/>
                </a:lnTo>
                <a:lnTo>
                  <a:pt x="215557" y="339940"/>
                </a:lnTo>
                <a:lnTo>
                  <a:pt x="215557" y="429552"/>
                </a:lnTo>
                <a:lnTo>
                  <a:pt x="226415" y="429552"/>
                </a:lnTo>
                <a:lnTo>
                  <a:pt x="241122" y="406920"/>
                </a:lnTo>
                <a:lnTo>
                  <a:pt x="269798" y="362788"/>
                </a:lnTo>
                <a:lnTo>
                  <a:pt x="269798" y="429552"/>
                </a:lnTo>
                <a:lnTo>
                  <a:pt x="281622" y="429552"/>
                </a:lnTo>
                <a:lnTo>
                  <a:pt x="281622" y="362788"/>
                </a:lnTo>
                <a:lnTo>
                  <a:pt x="281622" y="346367"/>
                </a:lnTo>
                <a:lnTo>
                  <a:pt x="496379" y="15684"/>
                </a:lnTo>
                <a:lnTo>
                  <a:pt x="528955" y="20828"/>
                </a:lnTo>
                <a:lnTo>
                  <a:pt x="560692" y="28359"/>
                </a:lnTo>
                <a:lnTo>
                  <a:pt x="591489" y="38176"/>
                </a:lnTo>
                <a:lnTo>
                  <a:pt x="621245" y="50190"/>
                </a:lnTo>
                <a:lnTo>
                  <a:pt x="621245" y="429602"/>
                </a:lnTo>
                <a:lnTo>
                  <a:pt x="649122" y="429602"/>
                </a:lnTo>
                <a:lnTo>
                  <a:pt x="679665" y="404190"/>
                </a:lnTo>
                <a:lnTo>
                  <a:pt x="679640" y="394525"/>
                </a:lnTo>
                <a:lnTo>
                  <a:pt x="676973" y="389648"/>
                </a:lnTo>
                <a:lnTo>
                  <a:pt x="675652" y="387235"/>
                </a:lnTo>
                <a:lnTo>
                  <a:pt x="668108" y="382905"/>
                </a:lnTo>
                <a:lnTo>
                  <a:pt x="668108" y="389699"/>
                </a:lnTo>
                <a:lnTo>
                  <a:pt x="668108" y="410667"/>
                </a:lnTo>
                <a:lnTo>
                  <a:pt x="665911" y="418109"/>
                </a:lnTo>
                <a:lnTo>
                  <a:pt x="632955" y="418109"/>
                </a:lnTo>
                <a:lnTo>
                  <a:pt x="632955" y="389699"/>
                </a:lnTo>
                <a:lnTo>
                  <a:pt x="668108" y="389699"/>
                </a:lnTo>
                <a:lnTo>
                  <a:pt x="668108" y="382905"/>
                </a:lnTo>
                <a:lnTo>
                  <a:pt x="672973" y="378574"/>
                </a:lnTo>
                <a:lnTo>
                  <a:pt x="675551" y="372313"/>
                </a:lnTo>
                <a:lnTo>
                  <a:pt x="675551" y="364655"/>
                </a:lnTo>
                <a:lnTo>
                  <a:pt x="673595" y="354190"/>
                </a:lnTo>
                <a:lnTo>
                  <a:pt x="671461" y="351282"/>
                </a:lnTo>
                <a:lnTo>
                  <a:pt x="667905" y="346443"/>
                </a:lnTo>
                <a:lnTo>
                  <a:pt x="663994" y="344398"/>
                </a:lnTo>
                <a:lnTo>
                  <a:pt x="663994" y="358876"/>
                </a:lnTo>
                <a:lnTo>
                  <a:pt x="663994" y="370332"/>
                </a:lnTo>
                <a:lnTo>
                  <a:pt x="662114" y="378409"/>
                </a:lnTo>
                <a:lnTo>
                  <a:pt x="646061" y="378409"/>
                </a:lnTo>
                <a:lnTo>
                  <a:pt x="632955" y="378460"/>
                </a:lnTo>
                <a:lnTo>
                  <a:pt x="632955" y="351282"/>
                </a:lnTo>
                <a:lnTo>
                  <a:pt x="662165" y="351282"/>
                </a:lnTo>
                <a:lnTo>
                  <a:pt x="663994" y="358876"/>
                </a:lnTo>
                <a:lnTo>
                  <a:pt x="663994" y="344398"/>
                </a:lnTo>
                <a:lnTo>
                  <a:pt x="658749" y="341642"/>
                </a:lnTo>
                <a:lnTo>
                  <a:pt x="646391" y="339991"/>
                </a:lnTo>
                <a:lnTo>
                  <a:pt x="633818" y="339991"/>
                </a:lnTo>
                <a:lnTo>
                  <a:pt x="633818" y="56070"/>
                </a:lnTo>
                <a:lnTo>
                  <a:pt x="675640" y="79425"/>
                </a:lnTo>
                <a:lnTo>
                  <a:pt x="714463" y="107099"/>
                </a:lnTo>
                <a:lnTo>
                  <a:pt x="749960" y="138785"/>
                </a:lnTo>
                <a:lnTo>
                  <a:pt x="781773" y="174142"/>
                </a:lnTo>
                <a:lnTo>
                  <a:pt x="809612" y="212839"/>
                </a:lnTo>
                <a:lnTo>
                  <a:pt x="833120" y="254558"/>
                </a:lnTo>
                <a:lnTo>
                  <a:pt x="851979" y="298970"/>
                </a:lnTo>
                <a:lnTo>
                  <a:pt x="865847" y="345732"/>
                </a:lnTo>
                <a:lnTo>
                  <a:pt x="874420" y="394563"/>
                </a:lnTo>
                <a:lnTo>
                  <a:pt x="877354" y="445020"/>
                </a:lnTo>
                <a:lnTo>
                  <a:pt x="877354" y="340766"/>
                </a:lnTo>
                <a:lnTo>
                  <a:pt x="850417" y="261213"/>
                </a:lnTo>
                <a:lnTo>
                  <a:pt x="829271" y="220408"/>
                </a:lnTo>
                <a:lnTo>
                  <a:pt x="804164" y="182194"/>
                </a:lnTo>
                <a:lnTo>
                  <a:pt x="775373" y="146850"/>
                </a:lnTo>
                <a:lnTo>
                  <a:pt x="743178" y="114655"/>
                </a:lnTo>
                <a:lnTo>
                  <a:pt x="707834" y="85864"/>
                </a:lnTo>
                <a:lnTo>
                  <a:pt x="669620" y="60756"/>
                </a:lnTo>
                <a:lnTo>
                  <a:pt x="628815" y="39611"/>
                </a:lnTo>
                <a:lnTo>
                  <a:pt x="585673" y="22694"/>
                </a:lnTo>
                <a:lnTo>
                  <a:pt x="560171" y="15684"/>
                </a:lnTo>
                <a:lnTo>
                  <a:pt x="549071" y="12623"/>
                </a:lnTo>
                <a:lnTo>
                  <a:pt x="540486" y="10261"/>
                </a:lnTo>
                <a:lnTo>
                  <a:pt x="493509" y="2616"/>
                </a:lnTo>
                <a:lnTo>
                  <a:pt x="445020" y="0"/>
                </a:lnTo>
                <a:lnTo>
                  <a:pt x="396519" y="2616"/>
                </a:lnTo>
                <a:lnTo>
                  <a:pt x="349542" y="10261"/>
                </a:lnTo>
                <a:lnTo>
                  <a:pt x="304355" y="22694"/>
                </a:lnTo>
                <a:lnTo>
                  <a:pt x="261213" y="39611"/>
                </a:lnTo>
                <a:lnTo>
                  <a:pt x="220408" y="60756"/>
                </a:lnTo>
                <a:lnTo>
                  <a:pt x="182194" y="85864"/>
                </a:lnTo>
                <a:lnTo>
                  <a:pt x="146850" y="114655"/>
                </a:lnTo>
                <a:lnTo>
                  <a:pt x="114655" y="146850"/>
                </a:lnTo>
                <a:lnTo>
                  <a:pt x="85864" y="182194"/>
                </a:lnTo>
                <a:lnTo>
                  <a:pt x="60756" y="220408"/>
                </a:lnTo>
                <a:lnTo>
                  <a:pt x="39611" y="261213"/>
                </a:lnTo>
                <a:lnTo>
                  <a:pt x="22694" y="304355"/>
                </a:lnTo>
                <a:lnTo>
                  <a:pt x="10261" y="349542"/>
                </a:lnTo>
                <a:lnTo>
                  <a:pt x="2616" y="396519"/>
                </a:lnTo>
                <a:lnTo>
                  <a:pt x="0" y="445020"/>
                </a:lnTo>
                <a:lnTo>
                  <a:pt x="2616" y="493509"/>
                </a:lnTo>
                <a:lnTo>
                  <a:pt x="10261" y="540486"/>
                </a:lnTo>
                <a:lnTo>
                  <a:pt x="22694" y="585673"/>
                </a:lnTo>
                <a:lnTo>
                  <a:pt x="39611" y="628815"/>
                </a:lnTo>
                <a:lnTo>
                  <a:pt x="60756" y="669620"/>
                </a:lnTo>
                <a:lnTo>
                  <a:pt x="85864" y="707834"/>
                </a:lnTo>
                <a:lnTo>
                  <a:pt x="114655" y="743178"/>
                </a:lnTo>
                <a:lnTo>
                  <a:pt x="146850" y="775385"/>
                </a:lnTo>
                <a:lnTo>
                  <a:pt x="182194" y="804164"/>
                </a:lnTo>
                <a:lnTo>
                  <a:pt x="220408" y="829271"/>
                </a:lnTo>
                <a:lnTo>
                  <a:pt x="261213" y="850417"/>
                </a:lnTo>
                <a:lnTo>
                  <a:pt x="304355" y="867346"/>
                </a:lnTo>
                <a:lnTo>
                  <a:pt x="349542" y="879767"/>
                </a:lnTo>
                <a:lnTo>
                  <a:pt x="396519" y="887412"/>
                </a:lnTo>
                <a:lnTo>
                  <a:pt x="445020" y="890028"/>
                </a:lnTo>
                <a:lnTo>
                  <a:pt x="493509" y="887412"/>
                </a:lnTo>
                <a:lnTo>
                  <a:pt x="540486" y="879767"/>
                </a:lnTo>
                <a:lnTo>
                  <a:pt x="549071" y="877404"/>
                </a:lnTo>
                <a:lnTo>
                  <a:pt x="585673" y="867346"/>
                </a:lnTo>
                <a:lnTo>
                  <a:pt x="585939" y="867232"/>
                </a:lnTo>
                <a:lnTo>
                  <a:pt x="628815" y="850417"/>
                </a:lnTo>
                <a:lnTo>
                  <a:pt x="669620" y="829271"/>
                </a:lnTo>
                <a:lnTo>
                  <a:pt x="707834" y="804164"/>
                </a:lnTo>
                <a:lnTo>
                  <a:pt x="741273" y="776922"/>
                </a:lnTo>
                <a:lnTo>
                  <a:pt x="743178" y="775385"/>
                </a:lnTo>
                <a:lnTo>
                  <a:pt x="775373" y="743178"/>
                </a:lnTo>
                <a:lnTo>
                  <a:pt x="804164" y="707834"/>
                </a:lnTo>
                <a:lnTo>
                  <a:pt x="829271" y="669620"/>
                </a:lnTo>
                <a:lnTo>
                  <a:pt x="850417" y="628815"/>
                </a:lnTo>
                <a:lnTo>
                  <a:pt x="867346" y="585673"/>
                </a:lnTo>
                <a:lnTo>
                  <a:pt x="879767" y="540486"/>
                </a:lnTo>
                <a:lnTo>
                  <a:pt x="887412" y="493509"/>
                </a:lnTo>
                <a:lnTo>
                  <a:pt x="890028" y="44502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TextBox 61"/>
          <p:cNvSpPr txBox="1"/>
          <p:nvPr/>
        </p:nvSpPr>
        <p:spPr>
          <a:xfrm>
            <a:off x="6536799" y="6391892"/>
            <a:ext cx="7239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Механизм реализации проекта     (с оплатой) – реализация программы внеурочной деятельности «Билет в будущее»</a:t>
            </a:r>
            <a:r>
              <a:rPr lang="en-US" sz="3600" b="1" dirty="0"/>
              <a:t> </a:t>
            </a:r>
            <a:r>
              <a:rPr lang="en-US" sz="2800" b="1" dirty="0">
                <a:hlinkClick r:id="rId30"/>
              </a:rPr>
              <a:t>http://</a:t>
            </a:r>
            <a:r>
              <a:rPr lang="en-US" sz="2800" b="1" dirty="0" smtClean="0">
                <a:hlinkClick r:id="rId30"/>
              </a:rPr>
              <a:t>educomm.iro.perm.ru/groups/bilet-v-budushchee/news/primernaya-rabochaya-programma-kursa-vneurochnoy-deyatelnosti-bilet-v-budushchee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63826" y="397893"/>
            <a:ext cx="890025" cy="8900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6130" y="548936"/>
            <a:ext cx="8116355" cy="76233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402323" y="2936130"/>
            <a:ext cx="819150" cy="252095"/>
          </a:xfrm>
          <a:custGeom>
            <a:avLst/>
            <a:gdLst/>
            <a:ahLst/>
            <a:cxnLst/>
            <a:rect l="l" t="t" r="r" b="b"/>
            <a:pathLst>
              <a:path w="819150" h="252094">
                <a:moveTo>
                  <a:pt x="155293" y="35815"/>
                </a:moveTo>
                <a:lnTo>
                  <a:pt x="89756" y="35815"/>
                </a:lnTo>
                <a:lnTo>
                  <a:pt x="96697" y="37322"/>
                </a:lnTo>
                <a:lnTo>
                  <a:pt x="108912" y="43351"/>
                </a:lnTo>
                <a:lnTo>
                  <a:pt x="113712" y="47635"/>
                </a:lnTo>
                <a:lnTo>
                  <a:pt x="118188" y="54734"/>
                </a:lnTo>
                <a:lnTo>
                  <a:pt x="120692" y="58661"/>
                </a:lnTo>
                <a:lnTo>
                  <a:pt x="122386" y="65049"/>
                </a:lnTo>
                <a:lnTo>
                  <a:pt x="122437" y="79682"/>
                </a:lnTo>
                <a:lnTo>
                  <a:pt x="121089" y="86028"/>
                </a:lnTo>
                <a:lnTo>
                  <a:pt x="97153" y="120623"/>
                </a:lnTo>
                <a:lnTo>
                  <a:pt x="1427" y="215129"/>
                </a:lnTo>
                <a:lnTo>
                  <a:pt x="1427" y="247018"/>
                </a:lnTo>
                <a:lnTo>
                  <a:pt x="168485" y="247018"/>
                </a:lnTo>
                <a:lnTo>
                  <a:pt x="168485" y="210131"/>
                </a:lnTo>
                <a:lnTo>
                  <a:pt x="62349" y="210131"/>
                </a:lnTo>
                <a:lnTo>
                  <a:pt x="62349" y="208466"/>
                </a:lnTo>
                <a:lnTo>
                  <a:pt x="104351" y="165749"/>
                </a:lnTo>
                <a:lnTo>
                  <a:pt x="115529" y="154750"/>
                </a:lnTo>
                <a:lnTo>
                  <a:pt x="125383" y="144599"/>
                </a:lnTo>
                <a:lnTo>
                  <a:pt x="152333" y="111491"/>
                </a:lnTo>
                <a:lnTo>
                  <a:pt x="164797" y="70678"/>
                </a:lnTo>
                <a:lnTo>
                  <a:pt x="164150" y="60728"/>
                </a:lnTo>
                <a:lnTo>
                  <a:pt x="162209" y="51343"/>
                </a:lnTo>
                <a:lnTo>
                  <a:pt x="158974" y="42523"/>
                </a:lnTo>
                <a:lnTo>
                  <a:pt x="155293" y="35815"/>
                </a:lnTo>
                <a:close/>
              </a:path>
              <a:path w="819150" h="252094">
                <a:moveTo>
                  <a:pt x="82577" y="0"/>
                </a:moveTo>
                <a:lnTo>
                  <a:pt x="39741" y="9400"/>
                </a:lnTo>
                <a:lnTo>
                  <a:pt x="10589" y="35933"/>
                </a:lnTo>
                <a:lnTo>
                  <a:pt x="0" y="76271"/>
                </a:lnTo>
                <a:lnTo>
                  <a:pt x="42002" y="76271"/>
                </a:lnTo>
                <a:lnTo>
                  <a:pt x="42002" y="67942"/>
                </a:lnTo>
                <a:lnTo>
                  <a:pt x="43647" y="60728"/>
                </a:lnTo>
                <a:lnTo>
                  <a:pt x="46962" y="54586"/>
                </a:lnTo>
                <a:lnTo>
                  <a:pt x="50212" y="48705"/>
                </a:lnTo>
                <a:lnTo>
                  <a:pt x="54892" y="44065"/>
                </a:lnTo>
                <a:lnTo>
                  <a:pt x="60921" y="40813"/>
                </a:lnTo>
                <a:lnTo>
                  <a:pt x="66950" y="37481"/>
                </a:lnTo>
                <a:lnTo>
                  <a:pt x="73970" y="35815"/>
                </a:lnTo>
                <a:lnTo>
                  <a:pt x="155293" y="35815"/>
                </a:lnTo>
                <a:lnTo>
                  <a:pt x="154445" y="34269"/>
                </a:lnTo>
                <a:lnTo>
                  <a:pt x="125650" y="9162"/>
                </a:lnTo>
                <a:lnTo>
                  <a:pt x="94461" y="572"/>
                </a:lnTo>
                <a:lnTo>
                  <a:pt x="82577" y="0"/>
                </a:lnTo>
                <a:close/>
              </a:path>
              <a:path w="819150" h="252094">
                <a:moveTo>
                  <a:pt x="299610" y="0"/>
                </a:moveTo>
                <a:lnTo>
                  <a:pt x="260321" y="8299"/>
                </a:lnTo>
                <a:lnTo>
                  <a:pt x="230746" y="32840"/>
                </a:lnTo>
                <a:lnTo>
                  <a:pt x="212122" y="72359"/>
                </a:lnTo>
                <a:lnTo>
                  <a:pt x="205728" y="125413"/>
                </a:lnTo>
                <a:lnTo>
                  <a:pt x="206433" y="144674"/>
                </a:lnTo>
                <a:lnTo>
                  <a:pt x="216913" y="193592"/>
                </a:lnTo>
                <a:lnTo>
                  <a:pt x="239352" y="228515"/>
                </a:lnTo>
                <a:lnTo>
                  <a:pt x="272302" y="247940"/>
                </a:lnTo>
                <a:lnTo>
                  <a:pt x="299610" y="251658"/>
                </a:lnTo>
                <a:lnTo>
                  <a:pt x="313777" y="250728"/>
                </a:lnTo>
                <a:lnTo>
                  <a:pt x="349942" y="236785"/>
                </a:lnTo>
                <a:lnTo>
                  <a:pt x="371205" y="214415"/>
                </a:lnTo>
                <a:lnTo>
                  <a:pt x="299610" y="214415"/>
                </a:lnTo>
                <a:lnTo>
                  <a:pt x="292255" y="213790"/>
                </a:lnTo>
                <a:lnTo>
                  <a:pt x="259526" y="183761"/>
                </a:lnTo>
                <a:lnTo>
                  <a:pt x="250668" y="139408"/>
                </a:lnTo>
                <a:lnTo>
                  <a:pt x="250349" y="125413"/>
                </a:lnTo>
                <a:lnTo>
                  <a:pt x="251226" y="104954"/>
                </a:lnTo>
                <a:lnTo>
                  <a:pt x="263675" y="59375"/>
                </a:lnTo>
                <a:lnTo>
                  <a:pt x="299610" y="36767"/>
                </a:lnTo>
                <a:lnTo>
                  <a:pt x="371066" y="36767"/>
                </a:lnTo>
                <a:lnTo>
                  <a:pt x="368533" y="32840"/>
                </a:lnTo>
                <a:lnTo>
                  <a:pt x="338898" y="8299"/>
                </a:lnTo>
                <a:lnTo>
                  <a:pt x="313732" y="922"/>
                </a:lnTo>
                <a:lnTo>
                  <a:pt x="299610" y="0"/>
                </a:lnTo>
                <a:close/>
              </a:path>
              <a:path w="819150" h="252094">
                <a:moveTo>
                  <a:pt x="371066" y="36767"/>
                </a:moveTo>
                <a:lnTo>
                  <a:pt x="299610" y="36767"/>
                </a:lnTo>
                <a:lnTo>
                  <a:pt x="306913" y="37399"/>
                </a:lnTo>
                <a:lnTo>
                  <a:pt x="313710" y="39296"/>
                </a:lnTo>
                <a:lnTo>
                  <a:pt x="339575" y="67361"/>
                </a:lnTo>
                <a:lnTo>
                  <a:pt x="348610" y="111476"/>
                </a:lnTo>
                <a:lnTo>
                  <a:pt x="348990" y="125413"/>
                </a:lnTo>
                <a:lnTo>
                  <a:pt x="348157" y="146035"/>
                </a:lnTo>
                <a:lnTo>
                  <a:pt x="335662" y="191926"/>
                </a:lnTo>
                <a:lnTo>
                  <a:pt x="299610" y="214415"/>
                </a:lnTo>
                <a:lnTo>
                  <a:pt x="371205" y="214415"/>
                </a:lnTo>
                <a:lnTo>
                  <a:pt x="387156" y="178711"/>
                </a:lnTo>
                <a:lnTo>
                  <a:pt x="393491" y="125413"/>
                </a:lnTo>
                <a:lnTo>
                  <a:pt x="392779" y="106226"/>
                </a:lnTo>
                <a:lnTo>
                  <a:pt x="390652" y="88526"/>
                </a:lnTo>
                <a:lnTo>
                  <a:pt x="387117" y="72314"/>
                </a:lnTo>
                <a:lnTo>
                  <a:pt x="382187" y="57589"/>
                </a:lnTo>
                <a:lnTo>
                  <a:pt x="375977" y="44382"/>
                </a:lnTo>
                <a:lnTo>
                  <a:pt x="371066" y="36767"/>
                </a:lnTo>
                <a:close/>
              </a:path>
              <a:path w="819150" h="252094">
                <a:moveTo>
                  <a:pt x="586891" y="35815"/>
                </a:moveTo>
                <a:lnTo>
                  <a:pt x="521352" y="35815"/>
                </a:lnTo>
                <a:lnTo>
                  <a:pt x="528293" y="37322"/>
                </a:lnTo>
                <a:lnTo>
                  <a:pt x="540510" y="43351"/>
                </a:lnTo>
                <a:lnTo>
                  <a:pt x="545308" y="47635"/>
                </a:lnTo>
                <a:lnTo>
                  <a:pt x="549785" y="54734"/>
                </a:lnTo>
                <a:lnTo>
                  <a:pt x="552289" y="58661"/>
                </a:lnTo>
                <a:lnTo>
                  <a:pt x="553982" y="65049"/>
                </a:lnTo>
                <a:lnTo>
                  <a:pt x="554034" y="79682"/>
                </a:lnTo>
                <a:lnTo>
                  <a:pt x="552686" y="86028"/>
                </a:lnTo>
                <a:lnTo>
                  <a:pt x="528749" y="120623"/>
                </a:lnTo>
                <a:lnTo>
                  <a:pt x="433024" y="215129"/>
                </a:lnTo>
                <a:lnTo>
                  <a:pt x="433024" y="247018"/>
                </a:lnTo>
                <a:lnTo>
                  <a:pt x="600083" y="247018"/>
                </a:lnTo>
                <a:lnTo>
                  <a:pt x="600083" y="210131"/>
                </a:lnTo>
                <a:lnTo>
                  <a:pt x="493946" y="210131"/>
                </a:lnTo>
                <a:lnTo>
                  <a:pt x="493946" y="208466"/>
                </a:lnTo>
                <a:lnTo>
                  <a:pt x="535948" y="165749"/>
                </a:lnTo>
                <a:lnTo>
                  <a:pt x="547126" y="154750"/>
                </a:lnTo>
                <a:lnTo>
                  <a:pt x="556979" y="144599"/>
                </a:lnTo>
                <a:lnTo>
                  <a:pt x="583930" y="111491"/>
                </a:lnTo>
                <a:lnTo>
                  <a:pt x="596394" y="70678"/>
                </a:lnTo>
                <a:lnTo>
                  <a:pt x="595747" y="60728"/>
                </a:lnTo>
                <a:lnTo>
                  <a:pt x="593806" y="51343"/>
                </a:lnTo>
                <a:lnTo>
                  <a:pt x="590571" y="42523"/>
                </a:lnTo>
                <a:lnTo>
                  <a:pt x="586891" y="35815"/>
                </a:lnTo>
                <a:close/>
              </a:path>
              <a:path w="819150" h="252094">
                <a:moveTo>
                  <a:pt x="514173" y="0"/>
                </a:moveTo>
                <a:lnTo>
                  <a:pt x="471338" y="9400"/>
                </a:lnTo>
                <a:lnTo>
                  <a:pt x="442186" y="35933"/>
                </a:lnTo>
                <a:lnTo>
                  <a:pt x="431597" y="76271"/>
                </a:lnTo>
                <a:lnTo>
                  <a:pt x="473598" y="76271"/>
                </a:lnTo>
                <a:lnTo>
                  <a:pt x="473598" y="67942"/>
                </a:lnTo>
                <a:lnTo>
                  <a:pt x="475244" y="60728"/>
                </a:lnTo>
                <a:lnTo>
                  <a:pt x="478559" y="54586"/>
                </a:lnTo>
                <a:lnTo>
                  <a:pt x="481809" y="48705"/>
                </a:lnTo>
                <a:lnTo>
                  <a:pt x="486489" y="44065"/>
                </a:lnTo>
                <a:lnTo>
                  <a:pt x="492518" y="40813"/>
                </a:lnTo>
                <a:lnTo>
                  <a:pt x="498546" y="37481"/>
                </a:lnTo>
                <a:lnTo>
                  <a:pt x="505567" y="35815"/>
                </a:lnTo>
                <a:lnTo>
                  <a:pt x="586891" y="35815"/>
                </a:lnTo>
                <a:lnTo>
                  <a:pt x="586042" y="34269"/>
                </a:lnTo>
                <a:lnTo>
                  <a:pt x="557247" y="9162"/>
                </a:lnTo>
                <a:lnTo>
                  <a:pt x="526057" y="572"/>
                </a:lnTo>
                <a:lnTo>
                  <a:pt x="514173" y="0"/>
                </a:lnTo>
                <a:close/>
              </a:path>
              <a:path w="819150" h="252094">
                <a:moveTo>
                  <a:pt x="683968" y="180742"/>
                </a:moveTo>
                <a:lnTo>
                  <a:pt x="639229" y="180742"/>
                </a:lnTo>
                <a:lnTo>
                  <a:pt x="640263" y="190729"/>
                </a:lnTo>
                <a:lnTo>
                  <a:pt x="665109" y="231014"/>
                </a:lnTo>
                <a:lnTo>
                  <a:pt x="704315" y="248148"/>
                </a:lnTo>
                <a:lnTo>
                  <a:pt x="728589" y="250349"/>
                </a:lnTo>
                <a:lnTo>
                  <a:pt x="741305" y="249777"/>
                </a:lnTo>
                <a:lnTo>
                  <a:pt x="784617" y="236175"/>
                </a:lnTo>
                <a:lnTo>
                  <a:pt x="808480" y="213344"/>
                </a:lnTo>
                <a:lnTo>
                  <a:pt x="720299" y="213344"/>
                </a:lnTo>
                <a:lnTo>
                  <a:pt x="712922" y="211996"/>
                </a:lnTo>
                <a:lnTo>
                  <a:pt x="684365" y="187326"/>
                </a:lnTo>
                <a:lnTo>
                  <a:pt x="683968" y="180742"/>
                </a:lnTo>
                <a:close/>
              </a:path>
              <a:path w="819150" h="252094">
                <a:moveTo>
                  <a:pt x="800864" y="35815"/>
                </a:moveTo>
                <a:lnTo>
                  <a:pt x="736679" y="35815"/>
                </a:lnTo>
                <a:lnTo>
                  <a:pt x="743303" y="37243"/>
                </a:lnTo>
                <a:lnTo>
                  <a:pt x="754646" y="42954"/>
                </a:lnTo>
                <a:lnTo>
                  <a:pt x="759049" y="46960"/>
                </a:lnTo>
                <a:lnTo>
                  <a:pt x="762143" y="52116"/>
                </a:lnTo>
                <a:lnTo>
                  <a:pt x="765316" y="57194"/>
                </a:lnTo>
                <a:lnTo>
                  <a:pt x="766863" y="63182"/>
                </a:lnTo>
                <a:lnTo>
                  <a:pt x="766806" y="77342"/>
                </a:lnTo>
                <a:lnTo>
                  <a:pt x="765079" y="83370"/>
                </a:lnTo>
                <a:lnTo>
                  <a:pt x="732555" y="105542"/>
                </a:lnTo>
                <a:lnTo>
                  <a:pt x="702531" y="105542"/>
                </a:lnTo>
                <a:lnTo>
                  <a:pt x="702531" y="139572"/>
                </a:lnTo>
                <a:lnTo>
                  <a:pt x="724067" y="139572"/>
                </a:lnTo>
                <a:lnTo>
                  <a:pt x="731519" y="139869"/>
                </a:lnTo>
                <a:lnTo>
                  <a:pt x="771266" y="163171"/>
                </a:lnTo>
                <a:lnTo>
                  <a:pt x="773169" y="169676"/>
                </a:lnTo>
                <a:lnTo>
                  <a:pt x="773169" y="184192"/>
                </a:lnTo>
                <a:lnTo>
                  <a:pt x="744929" y="211837"/>
                </a:lnTo>
                <a:lnTo>
                  <a:pt x="737196" y="213344"/>
                </a:lnTo>
                <a:lnTo>
                  <a:pt x="808480" y="213344"/>
                </a:lnTo>
                <a:lnTo>
                  <a:pt x="811984" y="207603"/>
                </a:lnTo>
                <a:lnTo>
                  <a:pt x="815628" y="198709"/>
                </a:lnTo>
                <a:lnTo>
                  <a:pt x="817814" y="189279"/>
                </a:lnTo>
                <a:lnTo>
                  <a:pt x="818543" y="179314"/>
                </a:lnTo>
                <a:lnTo>
                  <a:pt x="817733" y="168359"/>
                </a:lnTo>
                <a:lnTo>
                  <a:pt x="797267" y="134128"/>
                </a:lnTo>
                <a:lnTo>
                  <a:pt x="765474" y="122081"/>
                </a:lnTo>
                <a:lnTo>
                  <a:pt x="765474" y="120177"/>
                </a:lnTo>
                <a:lnTo>
                  <a:pt x="802718" y="94595"/>
                </a:lnTo>
                <a:lnTo>
                  <a:pt x="809500" y="67466"/>
                </a:lnTo>
                <a:lnTo>
                  <a:pt x="808883" y="58385"/>
                </a:lnTo>
                <a:lnTo>
                  <a:pt x="807031" y="49707"/>
                </a:lnTo>
                <a:lnTo>
                  <a:pt x="803945" y="41430"/>
                </a:lnTo>
                <a:lnTo>
                  <a:pt x="800864" y="35815"/>
                </a:lnTo>
                <a:close/>
              </a:path>
              <a:path w="819150" h="252094">
                <a:moveTo>
                  <a:pt x="729303" y="0"/>
                </a:moveTo>
                <a:lnTo>
                  <a:pt x="686586" y="8804"/>
                </a:lnTo>
                <a:lnTo>
                  <a:pt x="656125" y="33078"/>
                </a:lnTo>
                <a:lnTo>
                  <a:pt x="644346" y="69012"/>
                </a:lnTo>
                <a:lnTo>
                  <a:pt x="686824" y="69012"/>
                </a:lnTo>
                <a:lnTo>
                  <a:pt x="687062" y="62190"/>
                </a:lnTo>
                <a:lnTo>
                  <a:pt x="689125" y="56320"/>
                </a:lnTo>
                <a:lnTo>
                  <a:pt x="694330" y="49707"/>
                </a:lnTo>
                <a:lnTo>
                  <a:pt x="696898" y="46405"/>
                </a:lnTo>
                <a:lnTo>
                  <a:pt x="702015" y="42557"/>
                </a:lnTo>
                <a:lnTo>
                  <a:pt x="714706" y="37164"/>
                </a:lnTo>
                <a:lnTo>
                  <a:pt x="721608" y="35815"/>
                </a:lnTo>
                <a:lnTo>
                  <a:pt x="800864" y="35815"/>
                </a:lnTo>
                <a:lnTo>
                  <a:pt x="799624" y="33554"/>
                </a:lnTo>
                <a:lnTo>
                  <a:pt x="762277" y="5153"/>
                </a:lnTo>
                <a:lnTo>
                  <a:pt x="741097" y="572"/>
                </a:lnTo>
                <a:lnTo>
                  <a:pt x="7293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527050" y="2835275"/>
            <a:ext cx="4855210" cy="2115185"/>
            <a:chOff x="4659543" y="2858551"/>
            <a:chExt cx="4398010" cy="2115185"/>
          </a:xfrm>
        </p:grpSpPr>
        <p:sp>
          <p:nvSpPr>
            <p:cNvPr id="6" name="object 6"/>
            <p:cNvSpPr/>
            <p:nvPr/>
          </p:nvSpPr>
          <p:spPr>
            <a:xfrm>
              <a:off x="4659543" y="2858551"/>
              <a:ext cx="4398010" cy="2115185"/>
            </a:xfrm>
            <a:custGeom>
              <a:avLst/>
              <a:gdLst/>
              <a:ahLst/>
              <a:cxnLst/>
              <a:rect l="l" t="t" r="r" b="b"/>
              <a:pathLst>
                <a:path w="4398009" h="2115185">
                  <a:moveTo>
                    <a:pt x="4263744" y="0"/>
                  </a:moveTo>
                  <a:lnTo>
                    <a:pt x="134027" y="0"/>
                  </a:lnTo>
                  <a:lnTo>
                    <a:pt x="102960" y="142"/>
                  </a:lnTo>
                  <a:lnTo>
                    <a:pt x="60495" y="3851"/>
                  </a:lnTo>
                  <a:lnTo>
                    <a:pt x="24534" y="24535"/>
                  </a:lnTo>
                  <a:lnTo>
                    <a:pt x="3851" y="60493"/>
                  </a:lnTo>
                  <a:lnTo>
                    <a:pt x="142" y="102961"/>
                  </a:lnTo>
                  <a:lnTo>
                    <a:pt x="0" y="134027"/>
                  </a:lnTo>
                  <a:lnTo>
                    <a:pt x="0" y="1981091"/>
                  </a:lnTo>
                  <a:lnTo>
                    <a:pt x="1141" y="2036109"/>
                  </a:lnTo>
                  <a:lnTo>
                    <a:pt x="16021" y="2080621"/>
                  </a:lnTo>
                  <a:lnTo>
                    <a:pt x="45737" y="2105988"/>
                  </a:lnTo>
                  <a:lnTo>
                    <a:pt x="102960" y="2114976"/>
                  </a:lnTo>
                  <a:lnTo>
                    <a:pt x="134027" y="2115118"/>
                  </a:lnTo>
                  <a:lnTo>
                    <a:pt x="4263744" y="2115118"/>
                  </a:lnTo>
                  <a:lnTo>
                    <a:pt x="4318762" y="2113977"/>
                  </a:lnTo>
                  <a:lnTo>
                    <a:pt x="4363273" y="2099097"/>
                  </a:lnTo>
                  <a:lnTo>
                    <a:pt x="4388641" y="2069381"/>
                  </a:lnTo>
                  <a:lnTo>
                    <a:pt x="4397629" y="2012158"/>
                  </a:lnTo>
                  <a:lnTo>
                    <a:pt x="4397771" y="1981091"/>
                  </a:lnTo>
                  <a:lnTo>
                    <a:pt x="4397771" y="134027"/>
                  </a:lnTo>
                  <a:lnTo>
                    <a:pt x="4396630" y="79009"/>
                  </a:lnTo>
                  <a:lnTo>
                    <a:pt x="4381749" y="34498"/>
                  </a:lnTo>
                  <a:lnTo>
                    <a:pt x="4352035" y="9130"/>
                  </a:lnTo>
                  <a:lnTo>
                    <a:pt x="4294810" y="142"/>
                  </a:lnTo>
                  <a:lnTo>
                    <a:pt x="4263744" y="0"/>
                  </a:lnTo>
                  <a:close/>
                </a:path>
              </a:pathLst>
            </a:custGeom>
            <a:solidFill>
              <a:srgbClr val="79E1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16743" y="3084147"/>
              <a:ext cx="697230" cy="186055"/>
            </a:xfrm>
            <a:custGeom>
              <a:avLst/>
              <a:gdLst/>
              <a:ahLst/>
              <a:cxnLst/>
              <a:rect l="l" t="t" r="r" b="b"/>
              <a:pathLst>
                <a:path w="697229" h="186054">
                  <a:moveTo>
                    <a:pt x="63896" y="0"/>
                  </a:moveTo>
                  <a:lnTo>
                    <a:pt x="0" y="0"/>
                  </a:lnTo>
                  <a:lnTo>
                    <a:pt x="0" y="182764"/>
                  </a:lnTo>
                  <a:lnTo>
                    <a:pt x="66037" y="182764"/>
                  </a:lnTo>
                  <a:lnTo>
                    <a:pt x="76328" y="182363"/>
                  </a:lnTo>
                  <a:lnTo>
                    <a:pt x="112777" y="168776"/>
                  </a:lnTo>
                  <a:lnTo>
                    <a:pt x="117949" y="163131"/>
                  </a:lnTo>
                  <a:lnTo>
                    <a:pt x="22131" y="163131"/>
                  </a:lnTo>
                  <a:lnTo>
                    <a:pt x="22131" y="99592"/>
                  </a:lnTo>
                  <a:lnTo>
                    <a:pt x="114314" y="99592"/>
                  </a:lnTo>
                  <a:lnTo>
                    <a:pt x="112829" y="97986"/>
                  </a:lnTo>
                  <a:lnTo>
                    <a:pt x="101526" y="90846"/>
                  </a:lnTo>
                  <a:lnTo>
                    <a:pt x="95903" y="88883"/>
                  </a:lnTo>
                  <a:lnTo>
                    <a:pt x="90310" y="88526"/>
                  </a:lnTo>
                  <a:lnTo>
                    <a:pt x="90310" y="86741"/>
                  </a:lnTo>
                  <a:lnTo>
                    <a:pt x="95546" y="85313"/>
                  </a:lnTo>
                  <a:lnTo>
                    <a:pt x="100395" y="83112"/>
                  </a:lnTo>
                  <a:lnTo>
                    <a:pt x="104589" y="80316"/>
                  </a:lnTo>
                  <a:lnTo>
                    <a:pt x="22131" y="80316"/>
                  </a:lnTo>
                  <a:lnTo>
                    <a:pt x="22131" y="19632"/>
                  </a:lnTo>
                  <a:lnTo>
                    <a:pt x="110896" y="19632"/>
                  </a:lnTo>
                  <a:lnTo>
                    <a:pt x="110440" y="18935"/>
                  </a:lnTo>
                  <a:lnTo>
                    <a:pt x="73026" y="412"/>
                  </a:lnTo>
                  <a:lnTo>
                    <a:pt x="63896" y="0"/>
                  </a:lnTo>
                  <a:close/>
                </a:path>
                <a:path w="697229" h="186054">
                  <a:moveTo>
                    <a:pt x="114314" y="99592"/>
                  </a:moveTo>
                  <a:lnTo>
                    <a:pt x="75080" y="99592"/>
                  </a:lnTo>
                  <a:lnTo>
                    <a:pt x="81982" y="101198"/>
                  </a:lnTo>
                  <a:lnTo>
                    <a:pt x="87812" y="104411"/>
                  </a:lnTo>
                  <a:lnTo>
                    <a:pt x="93642" y="107564"/>
                  </a:lnTo>
                  <a:lnTo>
                    <a:pt x="98134" y="111788"/>
                  </a:lnTo>
                  <a:lnTo>
                    <a:pt x="101287" y="117083"/>
                  </a:lnTo>
                  <a:lnTo>
                    <a:pt x="104441" y="122318"/>
                  </a:lnTo>
                  <a:lnTo>
                    <a:pt x="106017" y="128030"/>
                  </a:lnTo>
                  <a:lnTo>
                    <a:pt x="106017" y="142249"/>
                  </a:lnTo>
                  <a:lnTo>
                    <a:pt x="66037" y="163131"/>
                  </a:lnTo>
                  <a:lnTo>
                    <a:pt x="117949" y="163131"/>
                  </a:lnTo>
                  <a:lnTo>
                    <a:pt x="127078" y="134217"/>
                  </a:lnTo>
                  <a:lnTo>
                    <a:pt x="127078" y="124579"/>
                  </a:lnTo>
                  <a:lnTo>
                    <a:pt x="125174" y="116429"/>
                  </a:lnTo>
                  <a:lnTo>
                    <a:pt x="117559" y="103102"/>
                  </a:lnTo>
                  <a:lnTo>
                    <a:pt x="114314" y="99592"/>
                  </a:lnTo>
                  <a:close/>
                </a:path>
                <a:path w="697229" h="186054">
                  <a:moveTo>
                    <a:pt x="110896" y="19632"/>
                  </a:moveTo>
                  <a:lnTo>
                    <a:pt x="63896" y="19632"/>
                  </a:lnTo>
                  <a:lnTo>
                    <a:pt x="72385" y="20162"/>
                  </a:lnTo>
                  <a:lnTo>
                    <a:pt x="79647" y="21752"/>
                  </a:lnTo>
                  <a:lnTo>
                    <a:pt x="85682" y="24401"/>
                  </a:lnTo>
                  <a:lnTo>
                    <a:pt x="90490" y="28110"/>
                  </a:lnTo>
                  <a:lnTo>
                    <a:pt x="96082" y="33703"/>
                  </a:lnTo>
                  <a:lnTo>
                    <a:pt x="98878" y="40515"/>
                  </a:lnTo>
                  <a:lnTo>
                    <a:pt x="98878" y="54972"/>
                  </a:lnTo>
                  <a:lnTo>
                    <a:pt x="97272" y="60564"/>
                  </a:lnTo>
                  <a:lnTo>
                    <a:pt x="94059" y="65324"/>
                  </a:lnTo>
                  <a:lnTo>
                    <a:pt x="90906" y="70083"/>
                  </a:lnTo>
                  <a:lnTo>
                    <a:pt x="86623" y="73772"/>
                  </a:lnTo>
                  <a:lnTo>
                    <a:pt x="75854" y="79007"/>
                  </a:lnTo>
                  <a:lnTo>
                    <a:pt x="69845" y="80316"/>
                  </a:lnTo>
                  <a:lnTo>
                    <a:pt x="104589" y="80316"/>
                  </a:lnTo>
                  <a:lnTo>
                    <a:pt x="109379" y="77163"/>
                  </a:lnTo>
                  <a:lnTo>
                    <a:pt x="113008" y="73117"/>
                  </a:lnTo>
                  <a:lnTo>
                    <a:pt x="115744" y="68001"/>
                  </a:lnTo>
                  <a:lnTo>
                    <a:pt x="118541" y="62884"/>
                  </a:lnTo>
                  <a:lnTo>
                    <a:pt x="119939" y="56400"/>
                  </a:lnTo>
                  <a:lnTo>
                    <a:pt x="119939" y="39622"/>
                  </a:lnTo>
                  <a:lnTo>
                    <a:pt x="117916" y="31501"/>
                  </a:lnTo>
                  <a:lnTo>
                    <a:pt x="113870" y="24184"/>
                  </a:lnTo>
                  <a:lnTo>
                    <a:pt x="110896" y="19632"/>
                  </a:lnTo>
                  <a:close/>
                </a:path>
                <a:path w="697229" h="186054">
                  <a:moveTo>
                    <a:pt x="223056" y="43906"/>
                  </a:moveTo>
                  <a:lnTo>
                    <a:pt x="215917" y="43906"/>
                  </a:lnTo>
                  <a:lnTo>
                    <a:pt x="206926" y="44475"/>
                  </a:lnTo>
                  <a:lnTo>
                    <a:pt x="171118" y="63806"/>
                  </a:lnTo>
                  <a:lnTo>
                    <a:pt x="154642" y="105080"/>
                  </a:lnTo>
                  <a:lnTo>
                    <a:pt x="154162" y="115298"/>
                  </a:lnTo>
                  <a:lnTo>
                    <a:pt x="154642" y="125505"/>
                  </a:lnTo>
                  <a:lnTo>
                    <a:pt x="171229" y="166299"/>
                  </a:lnTo>
                  <a:lnTo>
                    <a:pt x="208493" y="185073"/>
                  </a:lnTo>
                  <a:lnTo>
                    <a:pt x="218058" y="185620"/>
                  </a:lnTo>
                  <a:lnTo>
                    <a:pt x="224846" y="185352"/>
                  </a:lnTo>
                  <a:lnTo>
                    <a:pt x="261876" y="169199"/>
                  </a:lnTo>
                  <a:lnTo>
                    <a:pt x="264289" y="166701"/>
                  </a:lnTo>
                  <a:lnTo>
                    <a:pt x="209551" y="166701"/>
                  </a:lnTo>
                  <a:lnTo>
                    <a:pt x="202085" y="164856"/>
                  </a:lnTo>
                  <a:lnTo>
                    <a:pt x="176562" y="132856"/>
                  </a:lnTo>
                  <a:lnTo>
                    <a:pt x="175351" y="121367"/>
                  </a:lnTo>
                  <a:lnTo>
                    <a:pt x="169155" y="121367"/>
                  </a:lnTo>
                  <a:lnTo>
                    <a:pt x="169155" y="103161"/>
                  </a:lnTo>
                  <a:lnTo>
                    <a:pt x="175223" y="103161"/>
                  </a:lnTo>
                  <a:lnTo>
                    <a:pt x="175223" y="98818"/>
                  </a:lnTo>
                  <a:lnTo>
                    <a:pt x="200270" y="64907"/>
                  </a:lnTo>
                  <a:lnTo>
                    <a:pt x="207528" y="62825"/>
                  </a:lnTo>
                  <a:lnTo>
                    <a:pt x="260118" y="62825"/>
                  </a:lnTo>
                  <a:lnTo>
                    <a:pt x="256075" y="59077"/>
                  </a:lnTo>
                  <a:lnTo>
                    <a:pt x="250363" y="53722"/>
                  </a:lnTo>
                  <a:lnTo>
                    <a:pt x="244027" y="49855"/>
                  </a:lnTo>
                  <a:lnTo>
                    <a:pt x="230106" y="45096"/>
                  </a:lnTo>
                  <a:lnTo>
                    <a:pt x="223056" y="43906"/>
                  </a:lnTo>
                  <a:close/>
                </a:path>
                <a:path w="697229" h="186054">
                  <a:moveTo>
                    <a:pt x="252326" y="145283"/>
                  </a:moveTo>
                  <a:lnTo>
                    <a:pt x="223591" y="166701"/>
                  </a:lnTo>
                  <a:lnTo>
                    <a:pt x="264289" y="166701"/>
                  </a:lnTo>
                  <a:lnTo>
                    <a:pt x="266932" y="163964"/>
                  </a:lnTo>
                  <a:lnTo>
                    <a:pt x="270532" y="157896"/>
                  </a:lnTo>
                  <a:lnTo>
                    <a:pt x="272674" y="150994"/>
                  </a:lnTo>
                  <a:lnTo>
                    <a:pt x="252326" y="145283"/>
                  </a:lnTo>
                  <a:close/>
                </a:path>
                <a:path w="697229" h="186054">
                  <a:moveTo>
                    <a:pt x="175223" y="103161"/>
                  </a:moveTo>
                  <a:lnTo>
                    <a:pt x="169155" y="103161"/>
                  </a:lnTo>
                  <a:lnTo>
                    <a:pt x="169155" y="121367"/>
                  </a:lnTo>
                  <a:lnTo>
                    <a:pt x="175351" y="121367"/>
                  </a:lnTo>
                  <a:lnTo>
                    <a:pt x="175223" y="118511"/>
                  </a:lnTo>
                  <a:lnTo>
                    <a:pt x="175223" y="103161"/>
                  </a:lnTo>
                  <a:close/>
                </a:path>
                <a:path w="697229" h="186054">
                  <a:moveTo>
                    <a:pt x="260118" y="62825"/>
                  </a:moveTo>
                  <a:lnTo>
                    <a:pt x="223532" y="62825"/>
                  </a:lnTo>
                  <a:lnTo>
                    <a:pt x="230136" y="64580"/>
                  </a:lnTo>
                  <a:lnTo>
                    <a:pt x="241380" y="71600"/>
                  </a:lnTo>
                  <a:lnTo>
                    <a:pt x="245724" y="76389"/>
                  </a:lnTo>
                  <a:lnTo>
                    <a:pt x="248757" y="82458"/>
                  </a:lnTo>
                  <a:lnTo>
                    <a:pt x="251851" y="88526"/>
                  </a:lnTo>
                  <a:lnTo>
                    <a:pt x="253398" y="95427"/>
                  </a:lnTo>
                  <a:lnTo>
                    <a:pt x="253398" y="103161"/>
                  </a:lnTo>
                  <a:lnTo>
                    <a:pt x="175223" y="103161"/>
                  </a:lnTo>
                  <a:lnTo>
                    <a:pt x="175223" y="118511"/>
                  </a:lnTo>
                  <a:lnTo>
                    <a:pt x="175351" y="121367"/>
                  </a:lnTo>
                  <a:lnTo>
                    <a:pt x="274816" y="121367"/>
                  </a:lnTo>
                  <a:lnTo>
                    <a:pt x="274816" y="112443"/>
                  </a:lnTo>
                  <a:lnTo>
                    <a:pt x="274490" y="103161"/>
                  </a:lnTo>
                  <a:lnTo>
                    <a:pt x="261787" y="64372"/>
                  </a:lnTo>
                  <a:lnTo>
                    <a:pt x="260118" y="62825"/>
                  </a:lnTo>
                  <a:close/>
                </a:path>
                <a:path w="697229" h="186054">
                  <a:moveTo>
                    <a:pt x="362182" y="43906"/>
                  </a:moveTo>
                  <a:lnTo>
                    <a:pt x="323162" y="57956"/>
                  </a:lnTo>
                  <a:lnTo>
                    <a:pt x="302346" y="95286"/>
                  </a:lnTo>
                  <a:lnTo>
                    <a:pt x="300428" y="114941"/>
                  </a:lnTo>
                  <a:lnTo>
                    <a:pt x="300896" y="124920"/>
                  </a:lnTo>
                  <a:lnTo>
                    <a:pt x="317078" y="165749"/>
                  </a:lnTo>
                  <a:lnTo>
                    <a:pt x="353235" y="185051"/>
                  </a:lnTo>
                  <a:lnTo>
                    <a:pt x="362539" y="185620"/>
                  </a:lnTo>
                  <a:lnTo>
                    <a:pt x="369890" y="185268"/>
                  </a:lnTo>
                  <a:lnTo>
                    <a:pt x="406129" y="166701"/>
                  </a:lnTo>
                  <a:lnTo>
                    <a:pt x="354210" y="166701"/>
                  </a:lnTo>
                  <a:lnTo>
                    <a:pt x="346952" y="164529"/>
                  </a:lnTo>
                  <a:lnTo>
                    <a:pt x="322738" y="129086"/>
                  </a:lnTo>
                  <a:lnTo>
                    <a:pt x="321489" y="114227"/>
                  </a:lnTo>
                  <a:lnTo>
                    <a:pt x="321807" y="106714"/>
                  </a:lnTo>
                  <a:lnTo>
                    <a:pt x="347130" y="64967"/>
                  </a:lnTo>
                  <a:lnTo>
                    <a:pt x="354329" y="62825"/>
                  </a:lnTo>
                  <a:lnTo>
                    <a:pt x="406151" y="62825"/>
                  </a:lnTo>
                  <a:lnTo>
                    <a:pt x="402310" y="57827"/>
                  </a:lnTo>
                  <a:lnTo>
                    <a:pt x="369232" y="44240"/>
                  </a:lnTo>
                  <a:lnTo>
                    <a:pt x="362182" y="43906"/>
                  </a:lnTo>
                  <a:close/>
                </a:path>
                <a:path w="697229" h="186054">
                  <a:moveTo>
                    <a:pt x="416440" y="142784"/>
                  </a:moveTo>
                  <a:lnTo>
                    <a:pt x="395380" y="142784"/>
                  </a:lnTo>
                  <a:lnTo>
                    <a:pt x="394071" y="147782"/>
                  </a:lnTo>
                  <a:lnTo>
                    <a:pt x="391870" y="152065"/>
                  </a:lnTo>
                  <a:lnTo>
                    <a:pt x="385682" y="159205"/>
                  </a:lnTo>
                  <a:lnTo>
                    <a:pt x="381904" y="161941"/>
                  </a:lnTo>
                  <a:lnTo>
                    <a:pt x="372980" y="165749"/>
                  </a:lnTo>
                  <a:lnTo>
                    <a:pt x="368012" y="166701"/>
                  </a:lnTo>
                  <a:lnTo>
                    <a:pt x="406129" y="166701"/>
                  </a:lnTo>
                  <a:lnTo>
                    <a:pt x="412306" y="158163"/>
                  </a:lnTo>
                  <a:lnTo>
                    <a:pt x="415250" y="150875"/>
                  </a:lnTo>
                  <a:lnTo>
                    <a:pt x="416440" y="142784"/>
                  </a:lnTo>
                  <a:close/>
                </a:path>
                <a:path w="697229" h="186054">
                  <a:moveTo>
                    <a:pt x="406151" y="62825"/>
                  </a:moveTo>
                  <a:lnTo>
                    <a:pt x="371820" y="62825"/>
                  </a:lnTo>
                  <a:lnTo>
                    <a:pt x="379197" y="65264"/>
                  </a:lnTo>
                  <a:lnTo>
                    <a:pt x="384671" y="70143"/>
                  </a:lnTo>
                  <a:lnTo>
                    <a:pt x="390204" y="74962"/>
                  </a:lnTo>
                  <a:lnTo>
                    <a:pt x="393773" y="80494"/>
                  </a:lnTo>
                  <a:lnTo>
                    <a:pt x="395380" y="86741"/>
                  </a:lnTo>
                  <a:lnTo>
                    <a:pt x="416440" y="86741"/>
                  </a:lnTo>
                  <a:lnTo>
                    <a:pt x="415250" y="78174"/>
                  </a:lnTo>
                  <a:lnTo>
                    <a:pt x="412187" y="70678"/>
                  </a:lnTo>
                  <a:lnTo>
                    <a:pt x="406151" y="62825"/>
                  </a:lnTo>
                  <a:close/>
                </a:path>
                <a:path w="697229" h="186054">
                  <a:moveTo>
                    <a:pt x="468288" y="45691"/>
                  </a:moveTo>
                  <a:lnTo>
                    <a:pt x="447228" y="45691"/>
                  </a:lnTo>
                  <a:lnTo>
                    <a:pt x="447228" y="182764"/>
                  </a:lnTo>
                  <a:lnTo>
                    <a:pt x="468288" y="182764"/>
                  </a:lnTo>
                  <a:lnTo>
                    <a:pt x="468288" y="124222"/>
                  </a:lnTo>
                  <a:lnTo>
                    <a:pt x="463292" y="124222"/>
                  </a:lnTo>
                  <a:lnTo>
                    <a:pt x="463292" y="104589"/>
                  </a:lnTo>
                  <a:lnTo>
                    <a:pt x="468288" y="104589"/>
                  </a:lnTo>
                  <a:lnTo>
                    <a:pt x="468288" y="45691"/>
                  </a:lnTo>
                  <a:close/>
                </a:path>
                <a:path w="697229" h="186054">
                  <a:moveTo>
                    <a:pt x="555030" y="45691"/>
                  </a:moveTo>
                  <a:lnTo>
                    <a:pt x="533970" y="45691"/>
                  </a:lnTo>
                  <a:lnTo>
                    <a:pt x="533970" y="182764"/>
                  </a:lnTo>
                  <a:lnTo>
                    <a:pt x="555030" y="182764"/>
                  </a:lnTo>
                  <a:lnTo>
                    <a:pt x="555030" y="124222"/>
                  </a:lnTo>
                  <a:lnTo>
                    <a:pt x="538967" y="124222"/>
                  </a:lnTo>
                  <a:lnTo>
                    <a:pt x="538967" y="104589"/>
                  </a:lnTo>
                  <a:lnTo>
                    <a:pt x="555030" y="104589"/>
                  </a:lnTo>
                  <a:lnTo>
                    <a:pt x="555030" y="45691"/>
                  </a:lnTo>
                  <a:close/>
                </a:path>
                <a:path w="697229" h="186054">
                  <a:moveTo>
                    <a:pt x="468288" y="104589"/>
                  </a:moveTo>
                  <a:lnTo>
                    <a:pt x="463292" y="104589"/>
                  </a:lnTo>
                  <a:lnTo>
                    <a:pt x="463292" y="124222"/>
                  </a:lnTo>
                  <a:lnTo>
                    <a:pt x="468288" y="124222"/>
                  </a:lnTo>
                  <a:lnTo>
                    <a:pt x="468288" y="104589"/>
                  </a:lnTo>
                  <a:close/>
                </a:path>
                <a:path w="697229" h="186054">
                  <a:moveTo>
                    <a:pt x="533970" y="104589"/>
                  </a:moveTo>
                  <a:lnTo>
                    <a:pt x="468288" y="104589"/>
                  </a:lnTo>
                  <a:lnTo>
                    <a:pt x="468288" y="124222"/>
                  </a:lnTo>
                  <a:lnTo>
                    <a:pt x="533970" y="124222"/>
                  </a:lnTo>
                  <a:lnTo>
                    <a:pt x="533970" y="104589"/>
                  </a:lnTo>
                  <a:close/>
                </a:path>
                <a:path w="697229" h="186054">
                  <a:moveTo>
                    <a:pt x="555030" y="104589"/>
                  </a:moveTo>
                  <a:lnTo>
                    <a:pt x="538967" y="104589"/>
                  </a:lnTo>
                  <a:lnTo>
                    <a:pt x="538967" y="124222"/>
                  </a:lnTo>
                  <a:lnTo>
                    <a:pt x="555030" y="124222"/>
                  </a:lnTo>
                  <a:lnTo>
                    <a:pt x="555030" y="104589"/>
                  </a:lnTo>
                  <a:close/>
                </a:path>
                <a:path w="697229" h="186054">
                  <a:moveTo>
                    <a:pt x="689139" y="62468"/>
                  </a:moveTo>
                  <a:lnTo>
                    <a:pt x="656378" y="62468"/>
                  </a:lnTo>
                  <a:lnTo>
                    <a:pt x="663607" y="64907"/>
                  </a:lnTo>
                  <a:lnTo>
                    <a:pt x="668366" y="69786"/>
                  </a:lnTo>
                  <a:lnTo>
                    <a:pt x="673185" y="74664"/>
                  </a:lnTo>
                  <a:lnTo>
                    <a:pt x="675594" y="81506"/>
                  </a:lnTo>
                  <a:lnTo>
                    <a:pt x="675594" y="94416"/>
                  </a:lnTo>
                  <a:lnTo>
                    <a:pt x="674375" y="96796"/>
                  </a:lnTo>
                  <a:lnTo>
                    <a:pt x="671936" y="98164"/>
                  </a:lnTo>
                  <a:lnTo>
                    <a:pt x="669556" y="99532"/>
                  </a:lnTo>
                  <a:lnTo>
                    <a:pt x="665748" y="100514"/>
                  </a:lnTo>
                  <a:lnTo>
                    <a:pt x="660513" y="101109"/>
                  </a:lnTo>
                  <a:lnTo>
                    <a:pt x="655337" y="101644"/>
                  </a:lnTo>
                  <a:lnTo>
                    <a:pt x="648585" y="102448"/>
                  </a:lnTo>
                  <a:lnTo>
                    <a:pt x="609289" y="110360"/>
                  </a:lnTo>
                  <a:lnTo>
                    <a:pt x="591709" y="124758"/>
                  </a:lnTo>
                  <a:lnTo>
                    <a:pt x="588615" y="129636"/>
                  </a:lnTo>
                  <a:lnTo>
                    <a:pt x="587068" y="136002"/>
                  </a:lnTo>
                  <a:lnTo>
                    <a:pt x="587068" y="152779"/>
                  </a:lnTo>
                  <a:lnTo>
                    <a:pt x="617261" y="184341"/>
                  </a:lnTo>
                  <a:lnTo>
                    <a:pt x="625144" y="185977"/>
                  </a:lnTo>
                  <a:lnTo>
                    <a:pt x="641803" y="185977"/>
                  </a:lnTo>
                  <a:lnTo>
                    <a:pt x="673153" y="167058"/>
                  </a:lnTo>
                  <a:lnTo>
                    <a:pt x="628654" y="167058"/>
                  </a:lnTo>
                  <a:lnTo>
                    <a:pt x="621724" y="165213"/>
                  </a:lnTo>
                  <a:lnTo>
                    <a:pt x="616249" y="161525"/>
                  </a:lnTo>
                  <a:lnTo>
                    <a:pt x="610836" y="157777"/>
                  </a:lnTo>
                  <a:lnTo>
                    <a:pt x="608129" y="152244"/>
                  </a:lnTo>
                  <a:lnTo>
                    <a:pt x="608129" y="139572"/>
                  </a:lnTo>
                  <a:lnTo>
                    <a:pt x="648019" y="120653"/>
                  </a:lnTo>
                  <a:lnTo>
                    <a:pt x="651708" y="120177"/>
                  </a:lnTo>
                  <a:lnTo>
                    <a:pt x="675594" y="113870"/>
                  </a:lnTo>
                  <a:lnTo>
                    <a:pt x="696655" y="113870"/>
                  </a:lnTo>
                  <a:lnTo>
                    <a:pt x="696655" y="92453"/>
                  </a:lnTo>
                  <a:lnTo>
                    <a:pt x="696321" y="84700"/>
                  </a:lnTo>
                  <a:lnTo>
                    <a:pt x="695317" y="77773"/>
                  </a:lnTo>
                  <a:lnTo>
                    <a:pt x="693644" y="71671"/>
                  </a:lnTo>
                  <a:lnTo>
                    <a:pt x="691301" y="66394"/>
                  </a:lnTo>
                  <a:lnTo>
                    <a:pt x="689139" y="62468"/>
                  </a:lnTo>
                  <a:close/>
                </a:path>
                <a:path w="697229" h="186054">
                  <a:moveTo>
                    <a:pt x="696655" y="164202"/>
                  </a:moveTo>
                  <a:lnTo>
                    <a:pt x="675594" y="164202"/>
                  </a:lnTo>
                  <a:lnTo>
                    <a:pt x="675594" y="182764"/>
                  </a:lnTo>
                  <a:lnTo>
                    <a:pt x="696655" y="182764"/>
                  </a:lnTo>
                  <a:lnTo>
                    <a:pt x="696655" y="164202"/>
                  </a:lnTo>
                  <a:close/>
                </a:path>
                <a:path w="697229" h="186054">
                  <a:moveTo>
                    <a:pt x="696655" y="113870"/>
                  </a:moveTo>
                  <a:lnTo>
                    <a:pt x="675594" y="113870"/>
                  </a:lnTo>
                  <a:lnTo>
                    <a:pt x="675594" y="138858"/>
                  </a:lnTo>
                  <a:lnTo>
                    <a:pt x="674107" y="144301"/>
                  </a:lnTo>
                  <a:lnTo>
                    <a:pt x="671133" y="149477"/>
                  </a:lnTo>
                  <a:lnTo>
                    <a:pt x="668217" y="154653"/>
                  </a:lnTo>
                  <a:lnTo>
                    <a:pt x="663874" y="158877"/>
                  </a:lnTo>
                  <a:lnTo>
                    <a:pt x="652392" y="165422"/>
                  </a:lnTo>
                  <a:lnTo>
                    <a:pt x="645372" y="167058"/>
                  </a:lnTo>
                  <a:lnTo>
                    <a:pt x="673153" y="167058"/>
                  </a:lnTo>
                  <a:lnTo>
                    <a:pt x="674524" y="164202"/>
                  </a:lnTo>
                  <a:lnTo>
                    <a:pt x="696655" y="164202"/>
                  </a:lnTo>
                  <a:lnTo>
                    <a:pt x="696655" y="113870"/>
                  </a:lnTo>
                  <a:close/>
                </a:path>
                <a:path w="697229" h="186054">
                  <a:moveTo>
                    <a:pt x="650370" y="43906"/>
                  </a:moveTo>
                  <a:lnTo>
                    <a:pt x="639065" y="43906"/>
                  </a:lnTo>
                  <a:lnTo>
                    <a:pt x="632046" y="44858"/>
                  </a:lnTo>
                  <a:lnTo>
                    <a:pt x="594564" y="67703"/>
                  </a:lnTo>
                  <a:lnTo>
                    <a:pt x="590995" y="76032"/>
                  </a:lnTo>
                  <a:lnTo>
                    <a:pt x="610985" y="83172"/>
                  </a:lnTo>
                  <a:lnTo>
                    <a:pt x="613305" y="78174"/>
                  </a:lnTo>
                  <a:lnTo>
                    <a:pt x="617321" y="73474"/>
                  </a:lnTo>
                  <a:lnTo>
                    <a:pt x="628743" y="64669"/>
                  </a:lnTo>
                  <a:lnTo>
                    <a:pt x="636627" y="62468"/>
                  </a:lnTo>
                  <a:lnTo>
                    <a:pt x="689139" y="62468"/>
                  </a:lnTo>
                  <a:lnTo>
                    <a:pt x="687731" y="59910"/>
                  </a:lnTo>
                  <a:lnTo>
                    <a:pt x="683240" y="55061"/>
                  </a:lnTo>
                  <a:lnTo>
                    <a:pt x="677826" y="51848"/>
                  </a:lnTo>
                  <a:lnTo>
                    <a:pt x="672471" y="48636"/>
                  </a:lnTo>
                  <a:lnTo>
                    <a:pt x="666909" y="46524"/>
                  </a:lnTo>
                  <a:lnTo>
                    <a:pt x="661138" y="45512"/>
                  </a:lnTo>
                  <a:lnTo>
                    <a:pt x="655426" y="44441"/>
                  </a:lnTo>
                  <a:lnTo>
                    <a:pt x="650370" y="43906"/>
                  </a:lnTo>
                  <a:close/>
                </a:path>
              </a:pathLst>
            </a:custGeom>
            <a:solidFill>
              <a:srgbClr val="00000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632450" y="2835275"/>
            <a:ext cx="5410200" cy="2115185"/>
            <a:chOff x="9224850" y="2858551"/>
            <a:chExt cx="4398010" cy="2115185"/>
          </a:xfrm>
        </p:grpSpPr>
        <p:sp>
          <p:nvSpPr>
            <p:cNvPr id="9" name="object 9"/>
            <p:cNvSpPr/>
            <p:nvPr/>
          </p:nvSpPr>
          <p:spPr>
            <a:xfrm>
              <a:off x="9224850" y="2858551"/>
              <a:ext cx="4398010" cy="2115185"/>
            </a:xfrm>
            <a:custGeom>
              <a:avLst/>
              <a:gdLst/>
              <a:ahLst/>
              <a:cxnLst/>
              <a:rect l="l" t="t" r="r" b="b"/>
              <a:pathLst>
                <a:path w="4398009" h="2115185">
                  <a:moveTo>
                    <a:pt x="4263744" y="0"/>
                  </a:moveTo>
                  <a:lnTo>
                    <a:pt x="134027" y="0"/>
                  </a:lnTo>
                  <a:lnTo>
                    <a:pt x="102960" y="142"/>
                  </a:lnTo>
                  <a:lnTo>
                    <a:pt x="60495" y="3851"/>
                  </a:lnTo>
                  <a:lnTo>
                    <a:pt x="24534" y="24535"/>
                  </a:lnTo>
                  <a:lnTo>
                    <a:pt x="3851" y="60493"/>
                  </a:lnTo>
                  <a:lnTo>
                    <a:pt x="142" y="102961"/>
                  </a:lnTo>
                  <a:lnTo>
                    <a:pt x="0" y="134027"/>
                  </a:lnTo>
                  <a:lnTo>
                    <a:pt x="0" y="1981091"/>
                  </a:lnTo>
                  <a:lnTo>
                    <a:pt x="1141" y="2036109"/>
                  </a:lnTo>
                  <a:lnTo>
                    <a:pt x="16021" y="2080621"/>
                  </a:lnTo>
                  <a:lnTo>
                    <a:pt x="45737" y="2105988"/>
                  </a:lnTo>
                  <a:lnTo>
                    <a:pt x="102960" y="2114976"/>
                  </a:lnTo>
                  <a:lnTo>
                    <a:pt x="134027" y="2115118"/>
                  </a:lnTo>
                  <a:lnTo>
                    <a:pt x="4263744" y="2115118"/>
                  </a:lnTo>
                  <a:lnTo>
                    <a:pt x="4318762" y="2113977"/>
                  </a:lnTo>
                  <a:lnTo>
                    <a:pt x="4363273" y="2099097"/>
                  </a:lnTo>
                  <a:lnTo>
                    <a:pt x="4388641" y="2069381"/>
                  </a:lnTo>
                  <a:lnTo>
                    <a:pt x="4397629" y="2012158"/>
                  </a:lnTo>
                  <a:lnTo>
                    <a:pt x="4397771" y="1981091"/>
                  </a:lnTo>
                  <a:lnTo>
                    <a:pt x="4397771" y="134027"/>
                  </a:lnTo>
                  <a:lnTo>
                    <a:pt x="4396630" y="79009"/>
                  </a:lnTo>
                  <a:lnTo>
                    <a:pt x="4381749" y="34498"/>
                  </a:lnTo>
                  <a:lnTo>
                    <a:pt x="4352035" y="9130"/>
                  </a:lnTo>
                  <a:lnTo>
                    <a:pt x="4294810" y="142"/>
                  </a:lnTo>
                  <a:lnTo>
                    <a:pt x="4263744" y="0"/>
                  </a:lnTo>
                  <a:close/>
                </a:path>
              </a:pathLst>
            </a:custGeom>
            <a:solidFill>
              <a:srgbClr val="EBDF7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9566343" y="3084148"/>
              <a:ext cx="578485" cy="186055"/>
            </a:xfrm>
            <a:custGeom>
              <a:avLst/>
              <a:gdLst/>
              <a:ahLst/>
              <a:cxnLst/>
              <a:rect l="l" t="t" r="r" b="b"/>
              <a:pathLst>
                <a:path w="578484" h="186054">
                  <a:moveTo>
                    <a:pt x="150637" y="0"/>
                  </a:moveTo>
                  <a:lnTo>
                    <a:pt x="39265" y="0"/>
                  </a:lnTo>
                  <a:lnTo>
                    <a:pt x="36053" y="88169"/>
                  </a:lnTo>
                  <a:lnTo>
                    <a:pt x="35445" y="100981"/>
                  </a:lnTo>
                  <a:lnTo>
                    <a:pt x="30371" y="142338"/>
                  </a:lnTo>
                  <a:lnTo>
                    <a:pt x="12969" y="162417"/>
                  </a:lnTo>
                  <a:lnTo>
                    <a:pt x="0" y="162417"/>
                  </a:lnTo>
                  <a:lnTo>
                    <a:pt x="0" y="182764"/>
                  </a:lnTo>
                  <a:lnTo>
                    <a:pt x="6782" y="182764"/>
                  </a:lnTo>
                  <a:lnTo>
                    <a:pt x="16264" y="182101"/>
                  </a:lnTo>
                  <a:lnTo>
                    <a:pt x="49712" y="150844"/>
                  </a:lnTo>
                  <a:lnTo>
                    <a:pt x="56740" y="106285"/>
                  </a:lnTo>
                  <a:lnTo>
                    <a:pt x="60326" y="19632"/>
                  </a:lnTo>
                  <a:lnTo>
                    <a:pt x="150637" y="19632"/>
                  </a:lnTo>
                  <a:lnTo>
                    <a:pt x="150637" y="0"/>
                  </a:lnTo>
                  <a:close/>
                </a:path>
                <a:path w="578484" h="186054">
                  <a:moveTo>
                    <a:pt x="150637" y="19632"/>
                  </a:moveTo>
                  <a:lnTo>
                    <a:pt x="128506" y="19632"/>
                  </a:lnTo>
                  <a:lnTo>
                    <a:pt x="128506" y="182764"/>
                  </a:lnTo>
                  <a:lnTo>
                    <a:pt x="150637" y="182764"/>
                  </a:lnTo>
                  <a:lnTo>
                    <a:pt x="150637" y="19632"/>
                  </a:lnTo>
                  <a:close/>
                </a:path>
                <a:path w="578484" h="186054">
                  <a:moveTo>
                    <a:pt x="254469" y="43906"/>
                  </a:moveTo>
                  <a:lnTo>
                    <a:pt x="247330" y="43906"/>
                  </a:lnTo>
                  <a:lnTo>
                    <a:pt x="238339" y="44475"/>
                  </a:lnTo>
                  <a:lnTo>
                    <a:pt x="202531" y="63807"/>
                  </a:lnTo>
                  <a:lnTo>
                    <a:pt x="186054" y="105080"/>
                  </a:lnTo>
                  <a:lnTo>
                    <a:pt x="185575" y="115298"/>
                  </a:lnTo>
                  <a:lnTo>
                    <a:pt x="186054" y="125505"/>
                  </a:lnTo>
                  <a:lnTo>
                    <a:pt x="202642" y="166299"/>
                  </a:lnTo>
                  <a:lnTo>
                    <a:pt x="239906" y="185073"/>
                  </a:lnTo>
                  <a:lnTo>
                    <a:pt x="249471" y="185620"/>
                  </a:lnTo>
                  <a:lnTo>
                    <a:pt x="256259" y="185352"/>
                  </a:lnTo>
                  <a:lnTo>
                    <a:pt x="293289" y="169200"/>
                  </a:lnTo>
                  <a:lnTo>
                    <a:pt x="295702" y="166701"/>
                  </a:lnTo>
                  <a:lnTo>
                    <a:pt x="240964" y="166701"/>
                  </a:lnTo>
                  <a:lnTo>
                    <a:pt x="233498" y="164857"/>
                  </a:lnTo>
                  <a:lnTo>
                    <a:pt x="207975" y="132857"/>
                  </a:lnTo>
                  <a:lnTo>
                    <a:pt x="206764" y="121367"/>
                  </a:lnTo>
                  <a:lnTo>
                    <a:pt x="200568" y="121367"/>
                  </a:lnTo>
                  <a:lnTo>
                    <a:pt x="200568" y="103162"/>
                  </a:lnTo>
                  <a:lnTo>
                    <a:pt x="206636" y="103162"/>
                  </a:lnTo>
                  <a:lnTo>
                    <a:pt x="206636" y="98819"/>
                  </a:lnTo>
                  <a:lnTo>
                    <a:pt x="231683" y="64907"/>
                  </a:lnTo>
                  <a:lnTo>
                    <a:pt x="238941" y="62825"/>
                  </a:lnTo>
                  <a:lnTo>
                    <a:pt x="291531" y="62825"/>
                  </a:lnTo>
                  <a:lnTo>
                    <a:pt x="287488" y="59077"/>
                  </a:lnTo>
                  <a:lnTo>
                    <a:pt x="281776" y="53722"/>
                  </a:lnTo>
                  <a:lnTo>
                    <a:pt x="275440" y="49855"/>
                  </a:lnTo>
                  <a:lnTo>
                    <a:pt x="261519" y="45096"/>
                  </a:lnTo>
                  <a:lnTo>
                    <a:pt x="254469" y="43906"/>
                  </a:lnTo>
                  <a:close/>
                </a:path>
                <a:path w="578484" h="186054">
                  <a:moveTo>
                    <a:pt x="283739" y="145283"/>
                  </a:moveTo>
                  <a:lnTo>
                    <a:pt x="255004" y="166701"/>
                  </a:lnTo>
                  <a:lnTo>
                    <a:pt x="295702" y="166701"/>
                  </a:lnTo>
                  <a:lnTo>
                    <a:pt x="298345" y="163964"/>
                  </a:lnTo>
                  <a:lnTo>
                    <a:pt x="301945" y="157896"/>
                  </a:lnTo>
                  <a:lnTo>
                    <a:pt x="304086" y="150995"/>
                  </a:lnTo>
                  <a:lnTo>
                    <a:pt x="283739" y="145283"/>
                  </a:lnTo>
                  <a:close/>
                </a:path>
                <a:path w="578484" h="186054">
                  <a:moveTo>
                    <a:pt x="206636" y="103162"/>
                  </a:moveTo>
                  <a:lnTo>
                    <a:pt x="200568" y="103162"/>
                  </a:lnTo>
                  <a:lnTo>
                    <a:pt x="200568" y="121367"/>
                  </a:lnTo>
                  <a:lnTo>
                    <a:pt x="206764" y="121367"/>
                  </a:lnTo>
                  <a:lnTo>
                    <a:pt x="206636" y="118511"/>
                  </a:lnTo>
                  <a:lnTo>
                    <a:pt x="206636" y="103162"/>
                  </a:lnTo>
                  <a:close/>
                </a:path>
                <a:path w="578484" h="186054">
                  <a:moveTo>
                    <a:pt x="291531" y="62825"/>
                  </a:moveTo>
                  <a:lnTo>
                    <a:pt x="254944" y="62825"/>
                  </a:lnTo>
                  <a:lnTo>
                    <a:pt x="261548" y="64580"/>
                  </a:lnTo>
                  <a:lnTo>
                    <a:pt x="272793" y="71600"/>
                  </a:lnTo>
                  <a:lnTo>
                    <a:pt x="277136" y="76390"/>
                  </a:lnTo>
                  <a:lnTo>
                    <a:pt x="280170" y="82458"/>
                  </a:lnTo>
                  <a:lnTo>
                    <a:pt x="283264" y="88526"/>
                  </a:lnTo>
                  <a:lnTo>
                    <a:pt x="284810" y="95428"/>
                  </a:lnTo>
                  <a:lnTo>
                    <a:pt x="284810" y="103162"/>
                  </a:lnTo>
                  <a:lnTo>
                    <a:pt x="206636" y="103162"/>
                  </a:lnTo>
                  <a:lnTo>
                    <a:pt x="206636" y="118511"/>
                  </a:lnTo>
                  <a:lnTo>
                    <a:pt x="206764" y="121367"/>
                  </a:lnTo>
                  <a:lnTo>
                    <a:pt x="306229" y="121367"/>
                  </a:lnTo>
                  <a:lnTo>
                    <a:pt x="306229" y="112443"/>
                  </a:lnTo>
                  <a:lnTo>
                    <a:pt x="305903" y="103162"/>
                  </a:lnTo>
                  <a:lnTo>
                    <a:pt x="293200" y="64372"/>
                  </a:lnTo>
                  <a:lnTo>
                    <a:pt x="291531" y="62825"/>
                  </a:lnTo>
                  <a:close/>
                </a:path>
                <a:path w="578484" h="186054">
                  <a:moveTo>
                    <a:pt x="391899" y="65324"/>
                  </a:moveTo>
                  <a:lnTo>
                    <a:pt x="370838" y="65324"/>
                  </a:lnTo>
                  <a:lnTo>
                    <a:pt x="370838" y="182764"/>
                  </a:lnTo>
                  <a:lnTo>
                    <a:pt x="391899" y="182764"/>
                  </a:lnTo>
                  <a:lnTo>
                    <a:pt x="391899" y="65324"/>
                  </a:lnTo>
                  <a:close/>
                </a:path>
                <a:path w="578484" h="186054">
                  <a:moveTo>
                    <a:pt x="436876" y="45691"/>
                  </a:moveTo>
                  <a:lnTo>
                    <a:pt x="325504" y="45691"/>
                  </a:lnTo>
                  <a:lnTo>
                    <a:pt x="325504" y="65324"/>
                  </a:lnTo>
                  <a:lnTo>
                    <a:pt x="436876" y="65324"/>
                  </a:lnTo>
                  <a:lnTo>
                    <a:pt x="436876" y="45691"/>
                  </a:lnTo>
                  <a:close/>
                </a:path>
                <a:path w="578484" h="186054">
                  <a:moveTo>
                    <a:pt x="516167" y="43906"/>
                  </a:moveTo>
                  <a:lnTo>
                    <a:pt x="477012" y="57604"/>
                  </a:lnTo>
                  <a:lnTo>
                    <a:pt x="455996" y="94885"/>
                  </a:lnTo>
                  <a:lnTo>
                    <a:pt x="454055" y="114941"/>
                  </a:lnTo>
                  <a:lnTo>
                    <a:pt x="454541" y="125226"/>
                  </a:lnTo>
                  <a:lnTo>
                    <a:pt x="471189" y="166188"/>
                  </a:lnTo>
                  <a:lnTo>
                    <a:pt x="507170" y="185068"/>
                  </a:lnTo>
                  <a:lnTo>
                    <a:pt x="516167" y="185620"/>
                  </a:lnTo>
                  <a:lnTo>
                    <a:pt x="525158" y="185068"/>
                  </a:lnTo>
                  <a:lnTo>
                    <a:pt x="560578" y="166701"/>
                  </a:lnTo>
                  <a:lnTo>
                    <a:pt x="506767" y="166701"/>
                  </a:lnTo>
                  <a:lnTo>
                    <a:pt x="499032" y="164291"/>
                  </a:lnTo>
                  <a:lnTo>
                    <a:pt x="476209" y="128194"/>
                  </a:lnTo>
                  <a:lnTo>
                    <a:pt x="475116" y="114941"/>
                  </a:lnTo>
                  <a:lnTo>
                    <a:pt x="475389" y="108187"/>
                  </a:lnTo>
                  <a:lnTo>
                    <a:pt x="499032" y="65264"/>
                  </a:lnTo>
                  <a:lnTo>
                    <a:pt x="506767" y="62825"/>
                  </a:lnTo>
                  <a:lnTo>
                    <a:pt x="560556" y="62825"/>
                  </a:lnTo>
                  <a:lnTo>
                    <a:pt x="555265" y="57604"/>
                  </a:lnTo>
                  <a:lnTo>
                    <a:pt x="548650" y="52741"/>
                  </a:lnTo>
                  <a:lnTo>
                    <a:pt x="541399" y="48876"/>
                  </a:lnTo>
                  <a:lnTo>
                    <a:pt x="533568" y="46115"/>
                  </a:lnTo>
                  <a:lnTo>
                    <a:pt x="525158" y="44458"/>
                  </a:lnTo>
                  <a:lnTo>
                    <a:pt x="516167" y="43906"/>
                  </a:lnTo>
                  <a:close/>
                </a:path>
                <a:path w="578484" h="186054">
                  <a:moveTo>
                    <a:pt x="560556" y="62825"/>
                  </a:moveTo>
                  <a:lnTo>
                    <a:pt x="525566" y="62825"/>
                  </a:lnTo>
                  <a:lnTo>
                    <a:pt x="533301" y="65264"/>
                  </a:lnTo>
                  <a:lnTo>
                    <a:pt x="545437" y="75021"/>
                  </a:lnTo>
                  <a:lnTo>
                    <a:pt x="557217" y="114941"/>
                  </a:lnTo>
                  <a:lnTo>
                    <a:pt x="556943" y="121690"/>
                  </a:lnTo>
                  <a:lnTo>
                    <a:pt x="533301" y="164291"/>
                  </a:lnTo>
                  <a:lnTo>
                    <a:pt x="525566" y="166701"/>
                  </a:lnTo>
                  <a:lnTo>
                    <a:pt x="560578" y="166701"/>
                  </a:lnTo>
                  <a:lnTo>
                    <a:pt x="577787" y="125226"/>
                  </a:lnTo>
                  <a:lnTo>
                    <a:pt x="578278" y="114941"/>
                  </a:lnTo>
                  <a:lnTo>
                    <a:pt x="577787" y="104573"/>
                  </a:lnTo>
                  <a:lnTo>
                    <a:pt x="561099" y="63360"/>
                  </a:lnTo>
                  <a:lnTo>
                    <a:pt x="560556" y="62825"/>
                  </a:lnTo>
                  <a:close/>
                </a:path>
              </a:pathLst>
            </a:custGeom>
            <a:solidFill>
              <a:srgbClr val="00000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1423650" y="2759075"/>
            <a:ext cx="5105400" cy="2115185"/>
          </a:xfrm>
          <a:custGeom>
            <a:avLst/>
            <a:gdLst/>
            <a:ahLst/>
            <a:cxnLst/>
            <a:rect l="l" t="t" r="r" b="b"/>
            <a:pathLst>
              <a:path w="4398009" h="2115185">
                <a:moveTo>
                  <a:pt x="4263744" y="0"/>
                </a:moveTo>
                <a:lnTo>
                  <a:pt x="134027" y="0"/>
                </a:lnTo>
                <a:lnTo>
                  <a:pt x="102960" y="142"/>
                </a:lnTo>
                <a:lnTo>
                  <a:pt x="60495" y="3851"/>
                </a:lnTo>
                <a:lnTo>
                  <a:pt x="24534" y="24535"/>
                </a:lnTo>
                <a:lnTo>
                  <a:pt x="3851" y="60493"/>
                </a:lnTo>
                <a:lnTo>
                  <a:pt x="142" y="102961"/>
                </a:lnTo>
                <a:lnTo>
                  <a:pt x="0" y="134027"/>
                </a:lnTo>
                <a:lnTo>
                  <a:pt x="0" y="1981091"/>
                </a:lnTo>
                <a:lnTo>
                  <a:pt x="1141" y="2036109"/>
                </a:lnTo>
                <a:lnTo>
                  <a:pt x="16021" y="2080621"/>
                </a:lnTo>
                <a:lnTo>
                  <a:pt x="45737" y="2105988"/>
                </a:lnTo>
                <a:lnTo>
                  <a:pt x="102960" y="2114976"/>
                </a:lnTo>
                <a:lnTo>
                  <a:pt x="134027" y="2115118"/>
                </a:lnTo>
                <a:lnTo>
                  <a:pt x="4263744" y="2115118"/>
                </a:lnTo>
                <a:lnTo>
                  <a:pt x="4318762" y="2113977"/>
                </a:lnTo>
                <a:lnTo>
                  <a:pt x="4363273" y="2099097"/>
                </a:lnTo>
                <a:lnTo>
                  <a:pt x="4388641" y="2069381"/>
                </a:lnTo>
                <a:lnTo>
                  <a:pt x="4397629" y="2012158"/>
                </a:lnTo>
                <a:lnTo>
                  <a:pt x="4397771" y="1981091"/>
                </a:lnTo>
                <a:lnTo>
                  <a:pt x="4397771" y="134027"/>
                </a:lnTo>
                <a:lnTo>
                  <a:pt x="4396630" y="79009"/>
                </a:lnTo>
                <a:lnTo>
                  <a:pt x="4381749" y="34498"/>
                </a:lnTo>
                <a:lnTo>
                  <a:pt x="4352035" y="9130"/>
                </a:lnTo>
                <a:lnTo>
                  <a:pt x="4294810" y="142"/>
                </a:lnTo>
                <a:lnTo>
                  <a:pt x="4263744" y="0"/>
                </a:lnTo>
                <a:close/>
              </a:path>
            </a:pathLst>
          </a:custGeom>
          <a:solidFill>
            <a:srgbClr val="E19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91051" y="2682875"/>
            <a:ext cx="1981200" cy="211511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76050" y="5197475"/>
            <a:ext cx="4826210" cy="31555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499850" y="5654675"/>
            <a:ext cx="5334000" cy="95112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47517" y="5903447"/>
            <a:ext cx="8545690" cy="45357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84450" y="5273675"/>
            <a:ext cx="4430673" cy="312222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12939962" y="6826481"/>
            <a:ext cx="943610" cy="158750"/>
          </a:xfrm>
          <a:custGeom>
            <a:avLst/>
            <a:gdLst/>
            <a:ahLst/>
            <a:cxnLst/>
            <a:rect l="l" t="t" r="r" b="b"/>
            <a:pathLst>
              <a:path w="943609" h="158750">
                <a:moveTo>
                  <a:pt x="67079" y="7139"/>
                </a:moveTo>
                <a:lnTo>
                  <a:pt x="50272" y="7139"/>
                </a:lnTo>
                <a:lnTo>
                  <a:pt x="34060" y="105303"/>
                </a:lnTo>
                <a:lnTo>
                  <a:pt x="50867" y="105303"/>
                </a:lnTo>
                <a:lnTo>
                  <a:pt x="67079" y="7139"/>
                </a:lnTo>
                <a:close/>
              </a:path>
              <a:path w="943609" h="158750">
                <a:moveTo>
                  <a:pt x="43541" y="47892"/>
                </a:moveTo>
                <a:lnTo>
                  <a:pt x="2825" y="47892"/>
                </a:lnTo>
                <a:lnTo>
                  <a:pt x="0" y="64550"/>
                </a:lnTo>
                <a:lnTo>
                  <a:pt x="40790" y="64550"/>
                </a:lnTo>
                <a:lnTo>
                  <a:pt x="43541" y="47892"/>
                </a:lnTo>
                <a:close/>
              </a:path>
              <a:path w="943609" h="158750">
                <a:moveTo>
                  <a:pt x="100990" y="47892"/>
                </a:moveTo>
                <a:lnTo>
                  <a:pt x="60348" y="47892"/>
                </a:lnTo>
                <a:lnTo>
                  <a:pt x="57597" y="64550"/>
                </a:lnTo>
                <a:lnTo>
                  <a:pt x="98164" y="64550"/>
                </a:lnTo>
                <a:lnTo>
                  <a:pt x="100990" y="47892"/>
                </a:lnTo>
                <a:close/>
              </a:path>
              <a:path w="943609" h="158750">
                <a:moveTo>
                  <a:pt x="293470" y="1487"/>
                </a:moveTo>
                <a:lnTo>
                  <a:pt x="203635" y="1487"/>
                </a:lnTo>
                <a:lnTo>
                  <a:pt x="184597" y="115715"/>
                </a:lnTo>
                <a:lnTo>
                  <a:pt x="202147" y="115715"/>
                </a:lnTo>
                <a:lnTo>
                  <a:pt x="218508" y="17848"/>
                </a:lnTo>
                <a:lnTo>
                  <a:pt x="290744" y="17848"/>
                </a:lnTo>
                <a:lnTo>
                  <a:pt x="293470" y="1487"/>
                </a:lnTo>
                <a:close/>
              </a:path>
              <a:path w="943609" h="158750">
                <a:moveTo>
                  <a:pt x="290744" y="17848"/>
                </a:moveTo>
                <a:lnTo>
                  <a:pt x="273243" y="17848"/>
                </a:lnTo>
                <a:lnTo>
                  <a:pt x="256882" y="115715"/>
                </a:lnTo>
                <a:lnTo>
                  <a:pt x="274432" y="115715"/>
                </a:lnTo>
                <a:lnTo>
                  <a:pt x="290744" y="17848"/>
                </a:lnTo>
                <a:close/>
              </a:path>
              <a:path w="943609" h="158750">
                <a:moveTo>
                  <a:pt x="342627" y="1487"/>
                </a:moveTo>
                <a:lnTo>
                  <a:pt x="325671" y="1487"/>
                </a:lnTo>
                <a:lnTo>
                  <a:pt x="299346" y="158550"/>
                </a:lnTo>
                <a:lnTo>
                  <a:pt x="317045" y="158550"/>
                </a:lnTo>
                <a:lnTo>
                  <a:pt x="327158" y="98164"/>
                </a:lnTo>
                <a:lnTo>
                  <a:pt x="343532" y="98164"/>
                </a:lnTo>
                <a:lnTo>
                  <a:pt x="332018" y="74838"/>
                </a:lnTo>
                <a:lnTo>
                  <a:pt x="332098" y="66732"/>
                </a:lnTo>
                <a:lnTo>
                  <a:pt x="344338" y="29771"/>
                </a:lnTo>
                <a:lnTo>
                  <a:pt x="356670" y="19632"/>
                </a:lnTo>
                <a:lnTo>
                  <a:pt x="339652" y="19632"/>
                </a:lnTo>
                <a:lnTo>
                  <a:pt x="342627" y="1487"/>
                </a:lnTo>
                <a:close/>
              </a:path>
              <a:path w="943609" h="158750">
                <a:moveTo>
                  <a:pt x="343532" y="98164"/>
                </a:moveTo>
                <a:lnTo>
                  <a:pt x="328646" y="98164"/>
                </a:lnTo>
                <a:lnTo>
                  <a:pt x="329771" y="100494"/>
                </a:lnTo>
                <a:lnTo>
                  <a:pt x="351353" y="118094"/>
                </a:lnTo>
                <a:lnTo>
                  <a:pt x="358690" y="118094"/>
                </a:lnTo>
                <a:lnTo>
                  <a:pt x="396031" y="102329"/>
                </a:lnTo>
                <a:lnTo>
                  <a:pt x="351948" y="102329"/>
                </a:lnTo>
                <a:lnTo>
                  <a:pt x="346271" y="100494"/>
                </a:lnTo>
                <a:lnTo>
                  <a:pt x="343532" y="98164"/>
                </a:lnTo>
                <a:close/>
              </a:path>
              <a:path w="943609" h="158750">
                <a:moveTo>
                  <a:pt x="411208" y="15765"/>
                </a:moveTo>
                <a:lnTo>
                  <a:pt x="380703" y="15765"/>
                </a:lnTo>
                <a:lnTo>
                  <a:pt x="386553" y="17674"/>
                </a:lnTo>
                <a:lnTo>
                  <a:pt x="390817" y="21492"/>
                </a:lnTo>
                <a:lnTo>
                  <a:pt x="395081" y="25259"/>
                </a:lnTo>
                <a:lnTo>
                  <a:pt x="397907" y="30391"/>
                </a:lnTo>
                <a:lnTo>
                  <a:pt x="400683" y="43331"/>
                </a:lnTo>
                <a:lnTo>
                  <a:pt x="400733" y="50569"/>
                </a:lnTo>
                <a:lnTo>
                  <a:pt x="399393" y="58898"/>
                </a:lnTo>
                <a:lnTo>
                  <a:pt x="372745" y="100395"/>
                </a:lnTo>
                <a:lnTo>
                  <a:pt x="366326" y="102329"/>
                </a:lnTo>
                <a:lnTo>
                  <a:pt x="396031" y="102329"/>
                </a:lnTo>
                <a:lnTo>
                  <a:pt x="415168" y="67669"/>
                </a:lnTo>
                <a:lnTo>
                  <a:pt x="418221" y="42091"/>
                </a:lnTo>
                <a:lnTo>
                  <a:pt x="417524" y="34580"/>
                </a:lnTo>
                <a:lnTo>
                  <a:pt x="415954" y="27664"/>
                </a:lnTo>
                <a:lnTo>
                  <a:pt x="413276" y="18839"/>
                </a:lnTo>
                <a:lnTo>
                  <a:pt x="411208" y="15765"/>
                </a:lnTo>
                <a:close/>
              </a:path>
              <a:path w="943609" h="158750">
                <a:moveTo>
                  <a:pt x="387644" y="0"/>
                </a:moveTo>
                <a:lnTo>
                  <a:pt x="370589" y="0"/>
                </a:lnTo>
                <a:lnTo>
                  <a:pt x="364466" y="1239"/>
                </a:lnTo>
                <a:lnTo>
                  <a:pt x="341735" y="19632"/>
                </a:lnTo>
                <a:lnTo>
                  <a:pt x="356670" y="19632"/>
                </a:lnTo>
                <a:lnTo>
                  <a:pt x="359807" y="17575"/>
                </a:lnTo>
                <a:lnTo>
                  <a:pt x="366127" y="15765"/>
                </a:lnTo>
                <a:lnTo>
                  <a:pt x="411208" y="15765"/>
                </a:lnTo>
                <a:lnTo>
                  <a:pt x="408690" y="12022"/>
                </a:lnTo>
                <a:lnTo>
                  <a:pt x="395701" y="2404"/>
                </a:lnTo>
                <a:lnTo>
                  <a:pt x="387644" y="0"/>
                </a:lnTo>
                <a:close/>
              </a:path>
              <a:path w="943609" h="158750">
                <a:moveTo>
                  <a:pt x="505695" y="0"/>
                </a:moveTo>
                <a:lnTo>
                  <a:pt x="499746" y="0"/>
                </a:lnTo>
                <a:lnTo>
                  <a:pt x="492207" y="474"/>
                </a:lnTo>
                <a:lnTo>
                  <a:pt x="454573" y="22198"/>
                </a:lnTo>
                <a:lnTo>
                  <a:pt x="438468" y="59493"/>
                </a:lnTo>
                <a:lnTo>
                  <a:pt x="437352" y="75965"/>
                </a:lnTo>
                <a:lnTo>
                  <a:pt x="438133" y="83393"/>
                </a:lnTo>
                <a:lnTo>
                  <a:pt x="466895" y="116272"/>
                </a:lnTo>
                <a:lnTo>
                  <a:pt x="481898" y="118094"/>
                </a:lnTo>
                <a:lnTo>
                  <a:pt x="489682" y="118094"/>
                </a:lnTo>
                <a:lnTo>
                  <a:pt x="496846" y="116905"/>
                </a:lnTo>
                <a:lnTo>
                  <a:pt x="509984" y="112095"/>
                </a:lnTo>
                <a:lnTo>
                  <a:pt x="515735" y="108724"/>
                </a:lnTo>
                <a:lnTo>
                  <a:pt x="523008" y="102329"/>
                </a:lnTo>
                <a:lnTo>
                  <a:pt x="477188" y="102329"/>
                </a:lnTo>
                <a:lnTo>
                  <a:pt x="471041" y="101114"/>
                </a:lnTo>
                <a:lnTo>
                  <a:pt x="453638" y="73425"/>
                </a:lnTo>
                <a:lnTo>
                  <a:pt x="455043" y="64550"/>
                </a:lnTo>
                <a:lnTo>
                  <a:pt x="450069" y="64550"/>
                </a:lnTo>
                <a:lnTo>
                  <a:pt x="452449" y="49379"/>
                </a:lnTo>
                <a:lnTo>
                  <a:pt x="457461" y="49379"/>
                </a:lnTo>
                <a:lnTo>
                  <a:pt x="458150" y="45314"/>
                </a:lnTo>
                <a:lnTo>
                  <a:pt x="460530" y="39860"/>
                </a:lnTo>
                <a:lnTo>
                  <a:pt x="464348" y="34506"/>
                </a:lnTo>
                <a:lnTo>
                  <a:pt x="468166" y="29102"/>
                </a:lnTo>
                <a:lnTo>
                  <a:pt x="472925" y="24640"/>
                </a:lnTo>
                <a:lnTo>
                  <a:pt x="484327" y="17550"/>
                </a:lnTo>
                <a:lnTo>
                  <a:pt x="490475" y="15765"/>
                </a:lnTo>
                <a:lnTo>
                  <a:pt x="534046" y="15765"/>
                </a:lnTo>
                <a:lnTo>
                  <a:pt x="531203" y="12642"/>
                </a:lnTo>
                <a:lnTo>
                  <a:pt x="527188" y="8180"/>
                </a:lnTo>
                <a:lnTo>
                  <a:pt x="522428" y="4957"/>
                </a:lnTo>
                <a:lnTo>
                  <a:pt x="511422" y="991"/>
                </a:lnTo>
                <a:lnTo>
                  <a:pt x="505695" y="0"/>
                </a:lnTo>
                <a:close/>
              </a:path>
              <a:path w="943609" h="158750">
                <a:moveTo>
                  <a:pt x="516108" y="84481"/>
                </a:moveTo>
                <a:lnTo>
                  <a:pt x="489285" y="102329"/>
                </a:lnTo>
                <a:lnTo>
                  <a:pt x="523008" y="102329"/>
                </a:lnTo>
                <a:lnTo>
                  <a:pt x="525602" y="100048"/>
                </a:lnTo>
                <a:lnTo>
                  <a:pt x="529443" y="94991"/>
                </a:lnTo>
                <a:lnTo>
                  <a:pt x="532170" y="89240"/>
                </a:lnTo>
                <a:lnTo>
                  <a:pt x="516108" y="84481"/>
                </a:lnTo>
                <a:close/>
              </a:path>
              <a:path w="943609" h="158750">
                <a:moveTo>
                  <a:pt x="457461" y="49379"/>
                </a:moveTo>
                <a:lnTo>
                  <a:pt x="452449" y="49379"/>
                </a:lnTo>
                <a:lnTo>
                  <a:pt x="450069" y="64550"/>
                </a:lnTo>
                <a:lnTo>
                  <a:pt x="455043" y="64550"/>
                </a:lnTo>
                <a:lnTo>
                  <a:pt x="457209" y="50867"/>
                </a:lnTo>
                <a:lnTo>
                  <a:pt x="457461" y="49379"/>
                </a:lnTo>
                <a:close/>
              </a:path>
              <a:path w="943609" h="158750">
                <a:moveTo>
                  <a:pt x="534046" y="15765"/>
                </a:moveTo>
                <a:lnTo>
                  <a:pt x="503465" y="15765"/>
                </a:lnTo>
                <a:lnTo>
                  <a:pt x="508744" y="17228"/>
                </a:lnTo>
                <a:lnTo>
                  <a:pt x="517123" y="23078"/>
                </a:lnTo>
                <a:lnTo>
                  <a:pt x="520073" y="27069"/>
                </a:lnTo>
                <a:lnTo>
                  <a:pt x="521759" y="32126"/>
                </a:lnTo>
                <a:lnTo>
                  <a:pt x="523494" y="37183"/>
                </a:lnTo>
                <a:lnTo>
                  <a:pt x="523783" y="42984"/>
                </a:lnTo>
                <a:lnTo>
                  <a:pt x="522652" y="49379"/>
                </a:lnTo>
                <a:lnTo>
                  <a:pt x="457461" y="49379"/>
                </a:lnTo>
                <a:lnTo>
                  <a:pt x="457191" y="50978"/>
                </a:lnTo>
                <a:lnTo>
                  <a:pt x="455043" y="64550"/>
                </a:lnTo>
                <a:lnTo>
                  <a:pt x="538119" y="64550"/>
                </a:lnTo>
                <a:lnTo>
                  <a:pt x="539310" y="57113"/>
                </a:lnTo>
                <a:lnTo>
                  <a:pt x="540335" y="49379"/>
                </a:lnTo>
                <a:lnTo>
                  <a:pt x="540690" y="42984"/>
                </a:lnTo>
                <a:lnTo>
                  <a:pt x="540627" y="39860"/>
                </a:lnTo>
                <a:lnTo>
                  <a:pt x="535219" y="17054"/>
                </a:lnTo>
                <a:lnTo>
                  <a:pt x="534046" y="15765"/>
                </a:lnTo>
                <a:close/>
              </a:path>
              <a:path w="943609" h="158750">
                <a:moveTo>
                  <a:pt x="582479" y="1487"/>
                </a:moveTo>
                <a:lnTo>
                  <a:pt x="575638" y="1487"/>
                </a:lnTo>
                <a:lnTo>
                  <a:pt x="556600" y="115715"/>
                </a:lnTo>
                <a:lnTo>
                  <a:pt x="574151" y="115715"/>
                </a:lnTo>
                <a:lnTo>
                  <a:pt x="588984" y="26717"/>
                </a:lnTo>
                <a:lnTo>
                  <a:pt x="582479" y="1487"/>
                </a:lnTo>
                <a:close/>
              </a:path>
              <a:path w="943609" h="158750">
                <a:moveTo>
                  <a:pt x="598840" y="1487"/>
                </a:moveTo>
                <a:lnTo>
                  <a:pt x="593189" y="1487"/>
                </a:lnTo>
                <a:lnTo>
                  <a:pt x="588984" y="26717"/>
                </a:lnTo>
                <a:lnTo>
                  <a:pt x="611929" y="115715"/>
                </a:lnTo>
                <a:lnTo>
                  <a:pt x="626208" y="115715"/>
                </a:lnTo>
                <a:lnTo>
                  <a:pt x="640462" y="91917"/>
                </a:lnTo>
                <a:lnTo>
                  <a:pt x="622936" y="91917"/>
                </a:lnTo>
                <a:lnTo>
                  <a:pt x="598840" y="1487"/>
                </a:lnTo>
                <a:close/>
              </a:path>
              <a:path w="943609" h="158750">
                <a:moveTo>
                  <a:pt x="700574" y="1487"/>
                </a:moveTo>
                <a:lnTo>
                  <a:pt x="694626" y="1487"/>
                </a:lnTo>
                <a:lnTo>
                  <a:pt x="678551" y="28325"/>
                </a:lnTo>
                <a:lnTo>
                  <a:pt x="663986" y="115715"/>
                </a:lnTo>
                <a:lnTo>
                  <a:pt x="681537" y="115715"/>
                </a:lnTo>
                <a:lnTo>
                  <a:pt x="700574" y="1487"/>
                </a:lnTo>
                <a:close/>
              </a:path>
              <a:path w="943609" h="158750">
                <a:moveTo>
                  <a:pt x="683024" y="1487"/>
                </a:moveTo>
                <a:lnTo>
                  <a:pt x="677967" y="1487"/>
                </a:lnTo>
                <a:lnTo>
                  <a:pt x="622936" y="91917"/>
                </a:lnTo>
                <a:lnTo>
                  <a:pt x="640462" y="91917"/>
                </a:lnTo>
                <a:lnTo>
                  <a:pt x="678551" y="28325"/>
                </a:lnTo>
                <a:lnTo>
                  <a:pt x="683024" y="1487"/>
                </a:lnTo>
                <a:close/>
              </a:path>
              <a:path w="943609" h="158750">
                <a:moveTo>
                  <a:pt x="694626" y="1487"/>
                </a:moveTo>
                <a:lnTo>
                  <a:pt x="683024" y="1487"/>
                </a:lnTo>
                <a:lnTo>
                  <a:pt x="678551" y="28325"/>
                </a:lnTo>
                <a:lnTo>
                  <a:pt x="694626" y="1487"/>
                </a:lnTo>
                <a:close/>
              </a:path>
              <a:path w="943609" h="158750">
                <a:moveTo>
                  <a:pt x="593189" y="1487"/>
                </a:moveTo>
                <a:lnTo>
                  <a:pt x="582479" y="1487"/>
                </a:lnTo>
                <a:lnTo>
                  <a:pt x="588984" y="26717"/>
                </a:lnTo>
                <a:lnTo>
                  <a:pt x="593189" y="1487"/>
                </a:lnTo>
                <a:close/>
              </a:path>
              <a:path w="943609" h="158750">
                <a:moveTo>
                  <a:pt x="750252" y="1487"/>
                </a:moveTo>
                <a:lnTo>
                  <a:pt x="732701" y="1487"/>
                </a:lnTo>
                <a:lnTo>
                  <a:pt x="713663" y="115715"/>
                </a:lnTo>
                <a:lnTo>
                  <a:pt x="734189" y="115715"/>
                </a:lnTo>
                <a:lnTo>
                  <a:pt x="754492" y="89835"/>
                </a:lnTo>
                <a:lnTo>
                  <a:pt x="735676" y="89835"/>
                </a:lnTo>
                <a:lnTo>
                  <a:pt x="750252" y="1487"/>
                </a:lnTo>
                <a:close/>
              </a:path>
              <a:path w="943609" h="158750">
                <a:moveTo>
                  <a:pt x="821198" y="27367"/>
                </a:moveTo>
                <a:lnTo>
                  <a:pt x="803499" y="27367"/>
                </a:lnTo>
                <a:lnTo>
                  <a:pt x="788922" y="115715"/>
                </a:lnTo>
                <a:lnTo>
                  <a:pt x="806474" y="115715"/>
                </a:lnTo>
                <a:lnTo>
                  <a:pt x="821198" y="27367"/>
                </a:lnTo>
                <a:close/>
              </a:path>
              <a:path w="943609" h="158750">
                <a:moveTo>
                  <a:pt x="825512" y="1487"/>
                </a:moveTo>
                <a:lnTo>
                  <a:pt x="805283" y="1487"/>
                </a:lnTo>
                <a:lnTo>
                  <a:pt x="735676" y="89835"/>
                </a:lnTo>
                <a:lnTo>
                  <a:pt x="754492" y="89835"/>
                </a:lnTo>
                <a:lnTo>
                  <a:pt x="803499" y="27367"/>
                </a:lnTo>
                <a:lnTo>
                  <a:pt x="821198" y="27367"/>
                </a:lnTo>
                <a:lnTo>
                  <a:pt x="825512" y="1487"/>
                </a:lnTo>
                <a:close/>
              </a:path>
              <a:path w="943609" h="158750">
                <a:moveTo>
                  <a:pt x="867012" y="67178"/>
                </a:moveTo>
                <a:lnTo>
                  <a:pt x="831182" y="115715"/>
                </a:lnTo>
                <a:lnTo>
                  <a:pt x="850220" y="115715"/>
                </a:lnTo>
                <a:lnTo>
                  <a:pt x="884477" y="69310"/>
                </a:lnTo>
                <a:lnTo>
                  <a:pt x="874909" y="69310"/>
                </a:lnTo>
                <a:lnTo>
                  <a:pt x="868464" y="67946"/>
                </a:lnTo>
                <a:lnTo>
                  <a:pt x="867012" y="67178"/>
                </a:lnTo>
                <a:close/>
              </a:path>
              <a:path w="943609" h="158750">
                <a:moveTo>
                  <a:pt x="940352" y="17550"/>
                </a:moveTo>
                <a:lnTo>
                  <a:pt x="923694" y="17550"/>
                </a:lnTo>
                <a:lnTo>
                  <a:pt x="907333" y="115715"/>
                </a:lnTo>
                <a:lnTo>
                  <a:pt x="923991" y="115715"/>
                </a:lnTo>
                <a:lnTo>
                  <a:pt x="931726" y="69310"/>
                </a:lnTo>
                <a:lnTo>
                  <a:pt x="919530" y="69310"/>
                </a:lnTo>
                <a:lnTo>
                  <a:pt x="922207" y="52949"/>
                </a:lnTo>
                <a:lnTo>
                  <a:pt x="934453" y="52949"/>
                </a:lnTo>
                <a:lnTo>
                  <a:pt x="940352" y="17550"/>
                </a:lnTo>
                <a:close/>
              </a:path>
              <a:path w="943609" h="158750">
                <a:moveTo>
                  <a:pt x="892163" y="58898"/>
                </a:moveTo>
                <a:lnTo>
                  <a:pt x="873125" y="58898"/>
                </a:lnTo>
                <a:lnTo>
                  <a:pt x="867012" y="67178"/>
                </a:lnTo>
                <a:lnTo>
                  <a:pt x="868464" y="67946"/>
                </a:lnTo>
                <a:lnTo>
                  <a:pt x="874909" y="69310"/>
                </a:lnTo>
                <a:lnTo>
                  <a:pt x="884477" y="69310"/>
                </a:lnTo>
                <a:lnTo>
                  <a:pt x="892163" y="58898"/>
                </a:lnTo>
                <a:close/>
              </a:path>
              <a:path w="943609" h="158750">
                <a:moveTo>
                  <a:pt x="916803" y="58898"/>
                </a:moveTo>
                <a:lnTo>
                  <a:pt x="892163" y="58898"/>
                </a:lnTo>
                <a:lnTo>
                  <a:pt x="884477" y="69310"/>
                </a:lnTo>
                <a:lnTo>
                  <a:pt x="915068" y="69310"/>
                </a:lnTo>
                <a:lnTo>
                  <a:pt x="916803" y="58898"/>
                </a:lnTo>
                <a:close/>
              </a:path>
              <a:path w="943609" h="158750">
                <a:moveTo>
                  <a:pt x="934453" y="52949"/>
                </a:moveTo>
                <a:lnTo>
                  <a:pt x="922207" y="52949"/>
                </a:lnTo>
                <a:lnTo>
                  <a:pt x="919530" y="69310"/>
                </a:lnTo>
                <a:lnTo>
                  <a:pt x="931726" y="69310"/>
                </a:lnTo>
                <a:lnTo>
                  <a:pt x="934453" y="52949"/>
                </a:lnTo>
                <a:close/>
              </a:path>
              <a:path w="943609" h="158750">
                <a:moveTo>
                  <a:pt x="943030" y="1487"/>
                </a:moveTo>
                <a:lnTo>
                  <a:pt x="887800" y="1487"/>
                </a:lnTo>
                <a:lnTo>
                  <a:pt x="880487" y="2850"/>
                </a:lnTo>
                <a:lnTo>
                  <a:pt x="852004" y="28358"/>
                </a:lnTo>
                <a:lnTo>
                  <a:pt x="849674" y="42389"/>
                </a:lnTo>
                <a:lnTo>
                  <a:pt x="850170" y="48437"/>
                </a:lnTo>
                <a:lnTo>
                  <a:pt x="852302" y="53544"/>
                </a:lnTo>
                <a:lnTo>
                  <a:pt x="854484" y="58601"/>
                </a:lnTo>
                <a:lnTo>
                  <a:pt x="858153" y="62493"/>
                </a:lnTo>
                <a:lnTo>
                  <a:pt x="867012" y="67178"/>
                </a:lnTo>
                <a:lnTo>
                  <a:pt x="873125" y="58898"/>
                </a:lnTo>
                <a:lnTo>
                  <a:pt x="916803" y="58898"/>
                </a:lnTo>
                <a:lnTo>
                  <a:pt x="917794" y="52949"/>
                </a:lnTo>
                <a:lnTo>
                  <a:pt x="879173" y="52949"/>
                </a:lnTo>
                <a:lnTo>
                  <a:pt x="874563" y="51387"/>
                </a:lnTo>
                <a:lnTo>
                  <a:pt x="871488" y="48264"/>
                </a:lnTo>
                <a:lnTo>
                  <a:pt x="868464" y="45140"/>
                </a:lnTo>
                <a:lnTo>
                  <a:pt x="867424" y="40852"/>
                </a:lnTo>
                <a:lnTo>
                  <a:pt x="868365" y="35398"/>
                </a:lnTo>
                <a:lnTo>
                  <a:pt x="869258" y="29846"/>
                </a:lnTo>
                <a:lnTo>
                  <a:pt x="871910" y="25483"/>
                </a:lnTo>
                <a:lnTo>
                  <a:pt x="880784" y="19137"/>
                </a:lnTo>
                <a:lnTo>
                  <a:pt x="886462" y="17550"/>
                </a:lnTo>
                <a:lnTo>
                  <a:pt x="940352" y="17550"/>
                </a:lnTo>
                <a:lnTo>
                  <a:pt x="943030" y="1487"/>
                </a:lnTo>
                <a:close/>
              </a:path>
            </a:pathLst>
          </a:custGeom>
          <a:solidFill>
            <a:srgbClr val="000000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2941" y="7354844"/>
            <a:ext cx="821055" cy="252095"/>
          </a:xfrm>
          <a:custGeom>
            <a:avLst/>
            <a:gdLst/>
            <a:ahLst/>
            <a:cxnLst/>
            <a:rect l="l" t="t" r="r" b="b"/>
            <a:pathLst>
              <a:path w="821055" h="252095">
                <a:moveTo>
                  <a:pt x="155294" y="35815"/>
                </a:moveTo>
                <a:lnTo>
                  <a:pt x="89756" y="35815"/>
                </a:lnTo>
                <a:lnTo>
                  <a:pt x="96697" y="37322"/>
                </a:lnTo>
                <a:lnTo>
                  <a:pt x="108912" y="43351"/>
                </a:lnTo>
                <a:lnTo>
                  <a:pt x="113712" y="47634"/>
                </a:lnTo>
                <a:lnTo>
                  <a:pt x="118189" y="54734"/>
                </a:lnTo>
                <a:lnTo>
                  <a:pt x="120692" y="58661"/>
                </a:lnTo>
                <a:lnTo>
                  <a:pt x="122385" y="65048"/>
                </a:lnTo>
                <a:lnTo>
                  <a:pt x="122437" y="79681"/>
                </a:lnTo>
                <a:lnTo>
                  <a:pt x="121089" y="86027"/>
                </a:lnTo>
                <a:lnTo>
                  <a:pt x="97153" y="120623"/>
                </a:lnTo>
                <a:lnTo>
                  <a:pt x="1427" y="215129"/>
                </a:lnTo>
                <a:lnTo>
                  <a:pt x="1427" y="247017"/>
                </a:lnTo>
                <a:lnTo>
                  <a:pt x="168485" y="247017"/>
                </a:lnTo>
                <a:lnTo>
                  <a:pt x="168485" y="210131"/>
                </a:lnTo>
                <a:lnTo>
                  <a:pt x="62349" y="210131"/>
                </a:lnTo>
                <a:lnTo>
                  <a:pt x="62349" y="208465"/>
                </a:lnTo>
                <a:lnTo>
                  <a:pt x="104351" y="165749"/>
                </a:lnTo>
                <a:lnTo>
                  <a:pt x="115529" y="154750"/>
                </a:lnTo>
                <a:lnTo>
                  <a:pt x="125383" y="144599"/>
                </a:lnTo>
                <a:lnTo>
                  <a:pt x="152333" y="111491"/>
                </a:lnTo>
                <a:lnTo>
                  <a:pt x="164797" y="70678"/>
                </a:lnTo>
                <a:lnTo>
                  <a:pt x="164150" y="60728"/>
                </a:lnTo>
                <a:lnTo>
                  <a:pt x="162209" y="51343"/>
                </a:lnTo>
                <a:lnTo>
                  <a:pt x="158974" y="42523"/>
                </a:lnTo>
                <a:lnTo>
                  <a:pt x="155294" y="35815"/>
                </a:lnTo>
                <a:close/>
              </a:path>
              <a:path w="821055" h="252095">
                <a:moveTo>
                  <a:pt x="82577" y="0"/>
                </a:moveTo>
                <a:lnTo>
                  <a:pt x="39741" y="9399"/>
                </a:lnTo>
                <a:lnTo>
                  <a:pt x="10589" y="35933"/>
                </a:lnTo>
                <a:lnTo>
                  <a:pt x="0" y="76270"/>
                </a:lnTo>
                <a:lnTo>
                  <a:pt x="42002" y="76270"/>
                </a:lnTo>
                <a:lnTo>
                  <a:pt x="42002" y="67941"/>
                </a:lnTo>
                <a:lnTo>
                  <a:pt x="43647" y="60728"/>
                </a:lnTo>
                <a:lnTo>
                  <a:pt x="46963" y="54585"/>
                </a:lnTo>
                <a:lnTo>
                  <a:pt x="50212" y="48705"/>
                </a:lnTo>
                <a:lnTo>
                  <a:pt x="54892" y="44064"/>
                </a:lnTo>
                <a:lnTo>
                  <a:pt x="60921" y="40812"/>
                </a:lnTo>
                <a:lnTo>
                  <a:pt x="66950" y="37480"/>
                </a:lnTo>
                <a:lnTo>
                  <a:pt x="73970" y="35815"/>
                </a:lnTo>
                <a:lnTo>
                  <a:pt x="155294" y="35815"/>
                </a:lnTo>
                <a:lnTo>
                  <a:pt x="154445" y="34268"/>
                </a:lnTo>
                <a:lnTo>
                  <a:pt x="125650" y="9162"/>
                </a:lnTo>
                <a:lnTo>
                  <a:pt x="94461" y="572"/>
                </a:lnTo>
                <a:lnTo>
                  <a:pt x="82577" y="0"/>
                </a:lnTo>
                <a:close/>
              </a:path>
              <a:path w="821055" h="252095">
                <a:moveTo>
                  <a:pt x="299610" y="0"/>
                </a:moveTo>
                <a:lnTo>
                  <a:pt x="260321" y="8299"/>
                </a:lnTo>
                <a:lnTo>
                  <a:pt x="230746" y="32840"/>
                </a:lnTo>
                <a:lnTo>
                  <a:pt x="212122" y="72359"/>
                </a:lnTo>
                <a:lnTo>
                  <a:pt x="205728" y="125412"/>
                </a:lnTo>
                <a:lnTo>
                  <a:pt x="206433" y="144673"/>
                </a:lnTo>
                <a:lnTo>
                  <a:pt x="216913" y="193592"/>
                </a:lnTo>
                <a:lnTo>
                  <a:pt x="239352" y="228515"/>
                </a:lnTo>
                <a:lnTo>
                  <a:pt x="272302" y="247939"/>
                </a:lnTo>
                <a:lnTo>
                  <a:pt x="299610" y="251658"/>
                </a:lnTo>
                <a:lnTo>
                  <a:pt x="313777" y="250728"/>
                </a:lnTo>
                <a:lnTo>
                  <a:pt x="349942" y="236784"/>
                </a:lnTo>
                <a:lnTo>
                  <a:pt x="371205" y="214415"/>
                </a:lnTo>
                <a:lnTo>
                  <a:pt x="299610" y="214415"/>
                </a:lnTo>
                <a:lnTo>
                  <a:pt x="292255" y="213790"/>
                </a:lnTo>
                <a:lnTo>
                  <a:pt x="259526" y="183761"/>
                </a:lnTo>
                <a:lnTo>
                  <a:pt x="250668" y="139408"/>
                </a:lnTo>
                <a:lnTo>
                  <a:pt x="250349" y="125412"/>
                </a:lnTo>
                <a:lnTo>
                  <a:pt x="251226" y="104954"/>
                </a:lnTo>
                <a:lnTo>
                  <a:pt x="263675" y="59375"/>
                </a:lnTo>
                <a:lnTo>
                  <a:pt x="299610" y="36767"/>
                </a:lnTo>
                <a:lnTo>
                  <a:pt x="371066" y="36767"/>
                </a:lnTo>
                <a:lnTo>
                  <a:pt x="368533" y="32840"/>
                </a:lnTo>
                <a:lnTo>
                  <a:pt x="338898" y="8299"/>
                </a:lnTo>
                <a:lnTo>
                  <a:pt x="313732" y="922"/>
                </a:lnTo>
                <a:lnTo>
                  <a:pt x="299610" y="0"/>
                </a:lnTo>
                <a:close/>
              </a:path>
              <a:path w="821055" h="252095">
                <a:moveTo>
                  <a:pt x="371066" y="36767"/>
                </a:moveTo>
                <a:lnTo>
                  <a:pt x="299610" y="36767"/>
                </a:lnTo>
                <a:lnTo>
                  <a:pt x="306913" y="37399"/>
                </a:lnTo>
                <a:lnTo>
                  <a:pt x="313710" y="39295"/>
                </a:lnTo>
                <a:lnTo>
                  <a:pt x="339575" y="67361"/>
                </a:lnTo>
                <a:lnTo>
                  <a:pt x="348610" y="111476"/>
                </a:lnTo>
                <a:lnTo>
                  <a:pt x="348990" y="125412"/>
                </a:lnTo>
                <a:lnTo>
                  <a:pt x="348157" y="146034"/>
                </a:lnTo>
                <a:lnTo>
                  <a:pt x="335662" y="191926"/>
                </a:lnTo>
                <a:lnTo>
                  <a:pt x="299610" y="214415"/>
                </a:lnTo>
                <a:lnTo>
                  <a:pt x="371205" y="214415"/>
                </a:lnTo>
                <a:lnTo>
                  <a:pt x="387156" y="178711"/>
                </a:lnTo>
                <a:lnTo>
                  <a:pt x="393491" y="125412"/>
                </a:lnTo>
                <a:lnTo>
                  <a:pt x="392779" y="106226"/>
                </a:lnTo>
                <a:lnTo>
                  <a:pt x="390652" y="88526"/>
                </a:lnTo>
                <a:lnTo>
                  <a:pt x="387117" y="72314"/>
                </a:lnTo>
                <a:lnTo>
                  <a:pt x="382187" y="57589"/>
                </a:lnTo>
                <a:lnTo>
                  <a:pt x="375977" y="44382"/>
                </a:lnTo>
                <a:lnTo>
                  <a:pt x="371066" y="36767"/>
                </a:lnTo>
                <a:close/>
              </a:path>
              <a:path w="821055" h="252095">
                <a:moveTo>
                  <a:pt x="586891" y="35815"/>
                </a:moveTo>
                <a:lnTo>
                  <a:pt x="521352" y="35815"/>
                </a:lnTo>
                <a:lnTo>
                  <a:pt x="528293" y="37322"/>
                </a:lnTo>
                <a:lnTo>
                  <a:pt x="540510" y="43351"/>
                </a:lnTo>
                <a:lnTo>
                  <a:pt x="545308" y="47634"/>
                </a:lnTo>
                <a:lnTo>
                  <a:pt x="549785" y="54734"/>
                </a:lnTo>
                <a:lnTo>
                  <a:pt x="552289" y="58661"/>
                </a:lnTo>
                <a:lnTo>
                  <a:pt x="553982" y="65048"/>
                </a:lnTo>
                <a:lnTo>
                  <a:pt x="554034" y="79681"/>
                </a:lnTo>
                <a:lnTo>
                  <a:pt x="552686" y="86027"/>
                </a:lnTo>
                <a:lnTo>
                  <a:pt x="528749" y="120623"/>
                </a:lnTo>
                <a:lnTo>
                  <a:pt x="433024" y="215129"/>
                </a:lnTo>
                <a:lnTo>
                  <a:pt x="433024" y="247017"/>
                </a:lnTo>
                <a:lnTo>
                  <a:pt x="600083" y="247017"/>
                </a:lnTo>
                <a:lnTo>
                  <a:pt x="600083" y="210131"/>
                </a:lnTo>
                <a:lnTo>
                  <a:pt x="493946" y="210131"/>
                </a:lnTo>
                <a:lnTo>
                  <a:pt x="493946" y="208465"/>
                </a:lnTo>
                <a:lnTo>
                  <a:pt x="535948" y="165749"/>
                </a:lnTo>
                <a:lnTo>
                  <a:pt x="547126" y="154750"/>
                </a:lnTo>
                <a:lnTo>
                  <a:pt x="556979" y="144599"/>
                </a:lnTo>
                <a:lnTo>
                  <a:pt x="583930" y="111491"/>
                </a:lnTo>
                <a:lnTo>
                  <a:pt x="596394" y="70678"/>
                </a:lnTo>
                <a:lnTo>
                  <a:pt x="595747" y="60728"/>
                </a:lnTo>
                <a:lnTo>
                  <a:pt x="593806" y="51343"/>
                </a:lnTo>
                <a:lnTo>
                  <a:pt x="590571" y="42523"/>
                </a:lnTo>
                <a:lnTo>
                  <a:pt x="586891" y="35815"/>
                </a:lnTo>
                <a:close/>
              </a:path>
              <a:path w="821055" h="252095">
                <a:moveTo>
                  <a:pt x="514173" y="0"/>
                </a:moveTo>
                <a:lnTo>
                  <a:pt x="471338" y="9399"/>
                </a:lnTo>
                <a:lnTo>
                  <a:pt x="442186" y="35933"/>
                </a:lnTo>
                <a:lnTo>
                  <a:pt x="431597" y="76270"/>
                </a:lnTo>
                <a:lnTo>
                  <a:pt x="473598" y="76270"/>
                </a:lnTo>
                <a:lnTo>
                  <a:pt x="473598" y="67941"/>
                </a:lnTo>
                <a:lnTo>
                  <a:pt x="475243" y="60728"/>
                </a:lnTo>
                <a:lnTo>
                  <a:pt x="478559" y="54585"/>
                </a:lnTo>
                <a:lnTo>
                  <a:pt x="481809" y="48705"/>
                </a:lnTo>
                <a:lnTo>
                  <a:pt x="486489" y="44064"/>
                </a:lnTo>
                <a:lnTo>
                  <a:pt x="492518" y="40812"/>
                </a:lnTo>
                <a:lnTo>
                  <a:pt x="498546" y="37480"/>
                </a:lnTo>
                <a:lnTo>
                  <a:pt x="505567" y="35815"/>
                </a:lnTo>
                <a:lnTo>
                  <a:pt x="586891" y="35815"/>
                </a:lnTo>
                <a:lnTo>
                  <a:pt x="586042" y="34268"/>
                </a:lnTo>
                <a:lnTo>
                  <a:pt x="557247" y="9162"/>
                </a:lnTo>
                <a:lnTo>
                  <a:pt x="526057" y="572"/>
                </a:lnTo>
                <a:lnTo>
                  <a:pt x="514173" y="0"/>
                </a:lnTo>
                <a:close/>
              </a:path>
              <a:path w="821055" h="252095">
                <a:moveTo>
                  <a:pt x="764166" y="3331"/>
                </a:moveTo>
                <a:lnTo>
                  <a:pt x="748222" y="3331"/>
                </a:lnTo>
                <a:lnTo>
                  <a:pt x="748222" y="175387"/>
                </a:lnTo>
                <a:lnTo>
                  <a:pt x="747745" y="191093"/>
                </a:lnTo>
                <a:lnTo>
                  <a:pt x="747745" y="247017"/>
                </a:lnTo>
                <a:lnTo>
                  <a:pt x="789867" y="247017"/>
                </a:lnTo>
                <a:lnTo>
                  <a:pt x="789867" y="53306"/>
                </a:lnTo>
                <a:lnTo>
                  <a:pt x="764166" y="53306"/>
                </a:lnTo>
                <a:lnTo>
                  <a:pt x="764166" y="3331"/>
                </a:lnTo>
                <a:close/>
              </a:path>
              <a:path w="821055" h="252095">
                <a:moveTo>
                  <a:pt x="748222" y="3331"/>
                </a:moveTo>
                <a:lnTo>
                  <a:pt x="734895" y="3331"/>
                </a:lnTo>
                <a:lnTo>
                  <a:pt x="631495" y="166701"/>
                </a:lnTo>
                <a:lnTo>
                  <a:pt x="631495" y="201802"/>
                </a:lnTo>
                <a:lnTo>
                  <a:pt x="747745" y="201802"/>
                </a:lnTo>
                <a:lnTo>
                  <a:pt x="747745" y="191093"/>
                </a:lnTo>
                <a:lnTo>
                  <a:pt x="748222" y="175387"/>
                </a:lnTo>
                <a:lnTo>
                  <a:pt x="748222" y="165511"/>
                </a:lnTo>
                <a:lnTo>
                  <a:pt x="676711" y="165511"/>
                </a:lnTo>
                <a:lnTo>
                  <a:pt x="676711" y="163607"/>
                </a:lnTo>
                <a:lnTo>
                  <a:pt x="746318" y="53306"/>
                </a:lnTo>
                <a:lnTo>
                  <a:pt x="748222" y="53306"/>
                </a:lnTo>
                <a:lnTo>
                  <a:pt x="748222" y="3331"/>
                </a:lnTo>
                <a:close/>
              </a:path>
              <a:path w="821055" h="252095">
                <a:moveTo>
                  <a:pt x="821042" y="165511"/>
                </a:moveTo>
                <a:lnTo>
                  <a:pt x="789867" y="165511"/>
                </a:lnTo>
                <a:lnTo>
                  <a:pt x="789867" y="201802"/>
                </a:lnTo>
                <a:lnTo>
                  <a:pt x="821042" y="201802"/>
                </a:lnTo>
                <a:lnTo>
                  <a:pt x="821042" y="165511"/>
                </a:lnTo>
                <a:close/>
              </a:path>
              <a:path w="821055" h="252095">
                <a:moveTo>
                  <a:pt x="789867" y="3331"/>
                </a:moveTo>
                <a:lnTo>
                  <a:pt x="764166" y="3331"/>
                </a:lnTo>
                <a:lnTo>
                  <a:pt x="764166" y="53306"/>
                </a:lnTo>
                <a:lnTo>
                  <a:pt x="789867" y="53306"/>
                </a:lnTo>
                <a:lnTo>
                  <a:pt x="789867" y="33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4659543" y="7287736"/>
            <a:ext cx="4398010" cy="2115185"/>
            <a:chOff x="4659543" y="7287736"/>
            <a:chExt cx="4398010" cy="2115185"/>
          </a:xfrm>
        </p:grpSpPr>
        <p:sp>
          <p:nvSpPr>
            <p:cNvPr id="22" name="object 22"/>
            <p:cNvSpPr/>
            <p:nvPr/>
          </p:nvSpPr>
          <p:spPr>
            <a:xfrm>
              <a:off x="4659543" y="7287736"/>
              <a:ext cx="4398010" cy="2115185"/>
            </a:xfrm>
            <a:custGeom>
              <a:avLst/>
              <a:gdLst/>
              <a:ahLst/>
              <a:cxnLst/>
              <a:rect l="l" t="t" r="r" b="b"/>
              <a:pathLst>
                <a:path w="4398009" h="2115184">
                  <a:moveTo>
                    <a:pt x="4263744" y="0"/>
                  </a:moveTo>
                  <a:lnTo>
                    <a:pt x="134027" y="0"/>
                  </a:lnTo>
                  <a:lnTo>
                    <a:pt x="102960" y="142"/>
                  </a:lnTo>
                  <a:lnTo>
                    <a:pt x="60495" y="3851"/>
                  </a:lnTo>
                  <a:lnTo>
                    <a:pt x="24534" y="24535"/>
                  </a:lnTo>
                  <a:lnTo>
                    <a:pt x="3851" y="60493"/>
                  </a:lnTo>
                  <a:lnTo>
                    <a:pt x="142" y="102961"/>
                  </a:lnTo>
                  <a:lnTo>
                    <a:pt x="0" y="134027"/>
                  </a:lnTo>
                  <a:lnTo>
                    <a:pt x="0" y="1981091"/>
                  </a:lnTo>
                  <a:lnTo>
                    <a:pt x="1141" y="2036109"/>
                  </a:lnTo>
                  <a:lnTo>
                    <a:pt x="16021" y="2080621"/>
                  </a:lnTo>
                  <a:lnTo>
                    <a:pt x="45737" y="2105988"/>
                  </a:lnTo>
                  <a:lnTo>
                    <a:pt x="102960" y="2114976"/>
                  </a:lnTo>
                  <a:lnTo>
                    <a:pt x="134027" y="2115118"/>
                  </a:lnTo>
                  <a:lnTo>
                    <a:pt x="4263744" y="2115118"/>
                  </a:lnTo>
                  <a:lnTo>
                    <a:pt x="4318762" y="2113977"/>
                  </a:lnTo>
                  <a:lnTo>
                    <a:pt x="4363273" y="2099097"/>
                  </a:lnTo>
                  <a:lnTo>
                    <a:pt x="4388641" y="2069381"/>
                  </a:lnTo>
                  <a:lnTo>
                    <a:pt x="4397629" y="2012158"/>
                  </a:lnTo>
                  <a:lnTo>
                    <a:pt x="4397771" y="1981091"/>
                  </a:lnTo>
                  <a:lnTo>
                    <a:pt x="4397771" y="134027"/>
                  </a:lnTo>
                  <a:lnTo>
                    <a:pt x="4396630" y="79009"/>
                  </a:lnTo>
                  <a:lnTo>
                    <a:pt x="4381749" y="34498"/>
                  </a:lnTo>
                  <a:lnTo>
                    <a:pt x="4352035" y="9130"/>
                  </a:lnTo>
                  <a:lnTo>
                    <a:pt x="4294810" y="142"/>
                  </a:lnTo>
                  <a:lnTo>
                    <a:pt x="4263744" y="0"/>
                  </a:lnTo>
                  <a:close/>
                </a:path>
              </a:pathLst>
            </a:custGeom>
            <a:solidFill>
              <a:srgbClr val="E6F3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016743" y="7513332"/>
              <a:ext cx="697230" cy="186055"/>
            </a:xfrm>
            <a:custGeom>
              <a:avLst/>
              <a:gdLst/>
              <a:ahLst/>
              <a:cxnLst/>
              <a:rect l="l" t="t" r="r" b="b"/>
              <a:pathLst>
                <a:path w="697229" h="186054">
                  <a:moveTo>
                    <a:pt x="63896" y="0"/>
                  </a:moveTo>
                  <a:lnTo>
                    <a:pt x="0" y="0"/>
                  </a:lnTo>
                  <a:lnTo>
                    <a:pt x="0" y="182764"/>
                  </a:lnTo>
                  <a:lnTo>
                    <a:pt x="66037" y="182764"/>
                  </a:lnTo>
                  <a:lnTo>
                    <a:pt x="76328" y="182362"/>
                  </a:lnTo>
                  <a:lnTo>
                    <a:pt x="112777" y="168775"/>
                  </a:lnTo>
                  <a:lnTo>
                    <a:pt x="117949" y="163131"/>
                  </a:lnTo>
                  <a:lnTo>
                    <a:pt x="22131" y="163131"/>
                  </a:lnTo>
                  <a:lnTo>
                    <a:pt x="22131" y="99592"/>
                  </a:lnTo>
                  <a:lnTo>
                    <a:pt x="114314" y="99592"/>
                  </a:lnTo>
                  <a:lnTo>
                    <a:pt x="112829" y="97985"/>
                  </a:lnTo>
                  <a:lnTo>
                    <a:pt x="101526" y="90846"/>
                  </a:lnTo>
                  <a:lnTo>
                    <a:pt x="95903" y="88883"/>
                  </a:lnTo>
                  <a:lnTo>
                    <a:pt x="90310" y="88526"/>
                  </a:lnTo>
                  <a:lnTo>
                    <a:pt x="90310" y="86741"/>
                  </a:lnTo>
                  <a:lnTo>
                    <a:pt x="95546" y="85313"/>
                  </a:lnTo>
                  <a:lnTo>
                    <a:pt x="100395" y="83112"/>
                  </a:lnTo>
                  <a:lnTo>
                    <a:pt x="104589" y="80316"/>
                  </a:lnTo>
                  <a:lnTo>
                    <a:pt x="22131" y="80316"/>
                  </a:lnTo>
                  <a:lnTo>
                    <a:pt x="22131" y="19632"/>
                  </a:lnTo>
                  <a:lnTo>
                    <a:pt x="110896" y="19632"/>
                  </a:lnTo>
                  <a:lnTo>
                    <a:pt x="110440" y="18935"/>
                  </a:lnTo>
                  <a:lnTo>
                    <a:pt x="73026" y="412"/>
                  </a:lnTo>
                  <a:lnTo>
                    <a:pt x="63896" y="0"/>
                  </a:lnTo>
                  <a:close/>
                </a:path>
                <a:path w="697229" h="186054">
                  <a:moveTo>
                    <a:pt x="114314" y="99592"/>
                  </a:moveTo>
                  <a:lnTo>
                    <a:pt x="75080" y="99592"/>
                  </a:lnTo>
                  <a:lnTo>
                    <a:pt x="81982" y="101198"/>
                  </a:lnTo>
                  <a:lnTo>
                    <a:pt x="87812" y="104411"/>
                  </a:lnTo>
                  <a:lnTo>
                    <a:pt x="93642" y="107564"/>
                  </a:lnTo>
                  <a:lnTo>
                    <a:pt x="98134" y="111788"/>
                  </a:lnTo>
                  <a:lnTo>
                    <a:pt x="101287" y="117083"/>
                  </a:lnTo>
                  <a:lnTo>
                    <a:pt x="104441" y="122318"/>
                  </a:lnTo>
                  <a:lnTo>
                    <a:pt x="106017" y="128030"/>
                  </a:lnTo>
                  <a:lnTo>
                    <a:pt x="106017" y="142249"/>
                  </a:lnTo>
                  <a:lnTo>
                    <a:pt x="66037" y="163131"/>
                  </a:lnTo>
                  <a:lnTo>
                    <a:pt x="117949" y="163131"/>
                  </a:lnTo>
                  <a:lnTo>
                    <a:pt x="127078" y="134217"/>
                  </a:lnTo>
                  <a:lnTo>
                    <a:pt x="127078" y="124579"/>
                  </a:lnTo>
                  <a:lnTo>
                    <a:pt x="125174" y="116428"/>
                  </a:lnTo>
                  <a:lnTo>
                    <a:pt x="117559" y="103102"/>
                  </a:lnTo>
                  <a:lnTo>
                    <a:pt x="114314" y="99592"/>
                  </a:lnTo>
                  <a:close/>
                </a:path>
                <a:path w="697229" h="186054">
                  <a:moveTo>
                    <a:pt x="110896" y="19632"/>
                  </a:moveTo>
                  <a:lnTo>
                    <a:pt x="63896" y="19632"/>
                  </a:lnTo>
                  <a:lnTo>
                    <a:pt x="72385" y="20162"/>
                  </a:lnTo>
                  <a:lnTo>
                    <a:pt x="79647" y="21752"/>
                  </a:lnTo>
                  <a:lnTo>
                    <a:pt x="85682" y="24401"/>
                  </a:lnTo>
                  <a:lnTo>
                    <a:pt x="90490" y="28110"/>
                  </a:lnTo>
                  <a:lnTo>
                    <a:pt x="96082" y="33703"/>
                  </a:lnTo>
                  <a:lnTo>
                    <a:pt x="98878" y="40514"/>
                  </a:lnTo>
                  <a:lnTo>
                    <a:pt x="98878" y="54972"/>
                  </a:lnTo>
                  <a:lnTo>
                    <a:pt x="97272" y="60564"/>
                  </a:lnTo>
                  <a:lnTo>
                    <a:pt x="94059" y="65323"/>
                  </a:lnTo>
                  <a:lnTo>
                    <a:pt x="90906" y="70083"/>
                  </a:lnTo>
                  <a:lnTo>
                    <a:pt x="86623" y="73771"/>
                  </a:lnTo>
                  <a:lnTo>
                    <a:pt x="75854" y="79007"/>
                  </a:lnTo>
                  <a:lnTo>
                    <a:pt x="69845" y="80316"/>
                  </a:lnTo>
                  <a:lnTo>
                    <a:pt x="104589" y="80316"/>
                  </a:lnTo>
                  <a:lnTo>
                    <a:pt x="109379" y="77163"/>
                  </a:lnTo>
                  <a:lnTo>
                    <a:pt x="113008" y="73117"/>
                  </a:lnTo>
                  <a:lnTo>
                    <a:pt x="115744" y="68001"/>
                  </a:lnTo>
                  <a:lnTo>
                    <a:pt x="118541" y="62884"/>
                  </a:lnTo>
                  <a:lnTo>
                    <a:pt x="119939" y="56399"/>
                  </a:lnTo>
                  <a:lnTo>
                    <a:pt x="119939" y="39622"/>
                  </a:lnTo>
                  <a:lnTo>
                    <a:pt x="117916" y="31501"/>
                  </a:lnTo>
                  <a:lnTo>
                    <a:pt x="113870" y="24184"/>
                  </a:lnTo>
                  <a:lnTo>
                    <a:pt x="110896" y="19632"/>
                  </a:lnTo>
                  <a:close/>
                </a:path>
                <a:path w="697229" h="186054">
                  <a:moveTo>
                    <a:pt x="223056" y="43906"/>
                  </a:moveTo>
                  <a:lnTo>
                    <a:pt x="215917" y="43906"/>
                  </a:lnTo>
                  <a:lnTo>
                    <a:pt x="206926" y="44475"/>
                  </a:lnTo>
                  <a:lnTo>
                    <a:pt x="171118" y="63806"/>
                  </a:lnTo>
                  <a:lnTo>
                    <a:pt x="154642" y="105080"/>
                  </a:lnTo>
                  <a:lnTo>
                    <a:pt x="154162" y="115298"/>
                  </a:lnTo>
                  <a:lnTo>
                    <a:pt x="154642" y="125505"/>
                  </a:lnTo>
                  <a:lnTo>
                    <a:pt x="171229" y="166299"/>
                  </a:lnTo>
                  <a:lnTo>
                    <a:pt x="208493" y="185073"/>
                  </a:lnTo>
                  <a:lnTo>
                    <a:pt x="218058" y="185620"/>
                  </a:lnTo>
                  <a:lnTo>
                    <a:pt x="224846" y="185352"/>
                  </a:lnTo>
                  <a:lnTo>
                    <a:pt x="261876" y="169199"/>
                  </a:lnTo>
                  <a:lnTo>
                    <a:pt x="264289" y="166701"/>
                  </a:lnTo>
                  <a:lnTo>
                    <a:pt x="209551" y="166701"/>
                  </a:lnTo>
                  <a:lnTo>
                    <a:pt x="202085" y="164856"/>
                  </a:lnTo>
                  <a:lnTo>
                    <a:pt x="176562" y="132856"/>
                  </a:lnTo>
                  <a:lnTo>
                    <a:pt x="175351" y="121366"/>
                  </a:lnTo>
                  <a:lnTo>
                    <a:pt x="169155" y="121366"/>
                  </a:lnTo>
                  <a:lnTo>
                    <a:pt x="169155" y="103161"/>
                  </a:lnTo>
                  <a:lnTo>
                    <a:pt x="175223" y="103161"/>
                  </a:lnTo>
                  <a:lnTo>
                    <a:pt x="175223" y="98818"/>
                  </a:lnTo>
                  <a:lnTo>
                    <a:pt x="200270" y="64907"/>
                  </a:lnTo>
                  <a:lnTo>
                    <a:pt x="207528" y="62825"/>
                  </a:lnTo>
                  <a:lnTo>
                    <a:pt x="260118" y="62825"/>
                  </a:lnTo>
                  <a:lnTo>
                    <a:pt x="256075" y="59077"/>
                  </a:lnTo>
                  <a:lnTo>
                    <a:pt x="250363" y="53722"/>
                  </a:lnTo>
                  <a:lnTo>
                    <a:pt x="244027" y="49855"/>
                  </a:lnTo>
                  <a:lnTo>
                    <a:pt x="230106" y="45096"/>
                  </a:lnTo>
                  <a:lnTo>
                    <a:pt x="223056" y="43906"/>
                  </a:lnTo>
                  <a:close/>
                </a:path>
                <a:path w="697229" h="186054">
                  <a:moveTo>
                    <a:pt x="252326" y="145283"/>
                  </a:moveTo>
                  <a:lnTo>
                    <a:pt x="223591" y="166701"/>
                  </a:lnTo>
                  <a:lnTo>
                    <a:pt x="264289" y="166701"/>
                  </a:lnTo>
                  <a:lnTo>
                    <a:pt x="266932" y="163964"/>
                  </a:lnTo>
                  <a:lnTo>
                    <a:pt x="270532" y="157896"/>
                  </a:lnTo>
                  <a:lnTo>
                    <a:pt x="272674" y="150994"/>
                  </a:lnTo>
                  <a:lnTo>
                    <a:pt x="252326" y="145283"/>
                  </a:lnTo>
                  <a:close/>
                </a:path>
                <a:path w="697229" h="186054">
                  <a:moveTo>
                    <a:pt x="175223" y="103161"/>
                  </a:moveTo>
                  <a:lnTo>
                    <a:pt x="169155" y="103161"/>
                  </a:lnTo>
                  <a:lnTo>
                    <a:pt x="169155" y="121366"/>
                  </a:lnTo>
                  <a:lnTo>
                    <a:pt x="175351" y="121366"/>
                  </a:lnTo>
                  <a:lnTo>
                    <a:pt x="175223" y="118511"/>
                  </a:lnTo>
                  <a:lnTo>
                    <a:pt x="175223" y="103161"/>
                  </a:lnTo>
                  <a:close/>
                </a:path>
                <a:path w="697229" h="186054">
                  <a:moveTo>
                    <a:pt x="260118" y="62825"/>
                  </a:moveTo>
                  <a:lnTo>
                    <a:pt x="223532" y="62825"/>
                  </a:lnTo>
                  <a:lnTo>
                    <a:pt x="230136" y="64580"/>
                  </a:lnTo>
                  <a:lnTo>
                    <a:pt x="241380" y="71600"/>
                  </a:lnTo>
                  <a:lnTo>
                    <a:pt x="245724" y="76389"/>
                  </a:lnTo>
                  <a:lnTo>
                    <a:pt x="248757" y="82458"/>
                  </a:lnTo>
                  <a:lnTo>
                    <a:pt x="251851" y="88526"/>
                  </a:lnTo>
                  <a:lnTo>
                    <a:pt x="253398" y="95427"/>
                  </a:lnTo>
                  <a:lnTo>
                    <a:pt x="253398" y="103161"/>
                  </a:lnTo>
                  <a:lnTo>
                    <a:pt x="175223" y="103161"/>
                  </a:lnTo>
                  <a:lnTo>
                    <a:pt x="175223" y="118511"/>
                  </a:lnTo>
                  <a:lnTo>
                    <a:pt x="175351" y="121366"/>
                  </a:lnTo>
                  <a:lnTo>
                    <a:pt x="274816" y="121366"/>
                  </a:lnTo>
                  <a:lnTo>
                    <a:pt x="274816" y="112442"/>
                  </a:lnTo>
                  <a:lnTo>
                    <a:pt x="274490" y="103161"/>
                  </a:lnTo>
                  <a:lnTo>
                    <a:pt x="261787" y="64371"/>
                  </a:lnTo>
                  <a:lnTo>
                    <a:pt x="260118" y="62825"/>
                  </a:lnTo>
                  <a:close/>
                </a:path>
                <a:path w="697229" h="186054">
                  <a:moveTo>
                    <a:pt x="362182" y="43906"/>
                  </a:moveTo>
                  <a:lnTo>
                    <a:pt x="323162" y="57955"/>
                  </a:lnTo>
                  <a:lnTo>
                    <a:pt x="302346" y="95286"/>
                  </a:lnTo>
                  <a:lnTo>
                    <a:pt x="300428" y="114941"/>
                  </a:lnTo>
                  <a:lnTo>
                    <a:pt x="300896" y="124919"/>
                  </a:lnTo>
                  <a:lnTo>
                    <a:pt x="317078" y="165749"/>
                  </a:lnTo>
                  <a:lnTo>
                    <a:pt x="353235" y="185051"/>
                  </a:lnTo>
                  <a:lnTo>
                    <a:pt x="362539" y="185620"/>
                  </a:lnTo>
                  <a:lnTo>
                    <a:pt x="369890" y="185268"/>
                  </a:lnTo>
                  <a:lnTo>
                    <a:pt x="406129" y="166701"/>
                  </a:lnTo>
                  <a:lnTo>
                    <a:pt x="354210" y="166701"/>
                  </a:lnTo>
                  <a:lnTo>
                    <a:pt x="346952" y="164529"/>
                  </a:lnTo>
                  <a:lnTo>
                    <a:pt x="322738" y="129086"/>
                  </a:lnTo>
                  <a:lnTo>
                    <a:pt x="321489" y="114227"/>
                  </a:lnTo>
                  <a:lnTo>
                    <a:pt x="321807" y="106714"/>
                  </a:lnTo>
                  <a:lnTo>
                    <a:pt x="347130" y="64966"/>
                  </a:lnTo>
                  <a:lnTo>
                    <a:pt x="354329" y="62825"/>
                  </a:lnTo>
                  <a:lnTo>
                    <a:pt x="406151" y="62825"/>
                  </a:lnTo>
                  <a:lnTo>
                    <a:pt x="402310" y="57827"/>
                  </a:lnTo>
                  <a:lnTo>
                    <a:pt x="369232" y="44240"/>
                  </a:lnTo>
                  <a:lnTo>
                    <a:pt x="362182" y="43906"/>
                  </a:lnTo>
                  <a:close/>
                </a:path>
                <a:path w="697229" h="186054">
                  <a:moveTo>
                    <a:pt x="416440" y="142784"/>
                  </a:moveTo>
                  <a:lnTo>
                    <a:pt x="395380" y="142784"/>
                  </a:lnTo>
                  <a:lnTo>
                    <a:pt x="394071" y="147782"/>
                  </a:lnTo>
                  <a:lnTo>
                    <a:pt x="391870" y="152065"/>
                  </a:lnTo>
                  <a:lnTo>
                    <a:pt x="385682" y="159204"/>
                  </a:lnTo>
                  <a:lnTo>
                    <a:pt x="381904" y="161941"/>
                  </a:lnTo>
                  <a:lnTo>
                    <a:pt x="372980" y="165749"/>
                  </a:lnTo>
                  <a:lnTo>
                    <a:pt x="368012" y="166701"/>
                  </a:lnTo>
                  <a:lnTo>
                    <a:pt x="406129" y="166701"/>
                  </a:lnTo>
                  <a:lnTo>
                    <a:pt x="412306" y="158163"/>
                  </a:lnTo>
                  <a:lnTo>
                    <a:pt x="415250" y="150875"/>
                  </a:lnTo>
                  <a:lnTo>
                    <a:pt x="416440" y="142784"/>
                  </a:lnTo>
                  <a:close/>
                </a:path>
                <a:path w="697229" h="186054">
                  <a:moveTo>
                    <a:pt x="406151" y="62825"/>
                  </a:moveTo>
                  <a:lnTo>
                    <a:pt x="371820" y="62825"/>
                  </a:lnTo>
                  <a:lnTo>
                    <a:pt x="379197" y="65264"/>
                  </a:lnTo>
                  <a:lnTo>
                    <a:pt x="384671" y="70142"/>
                  </a:lnTo>
                  <a:lnTo>
                    <a:pt x="390204" y="74961"/>
                  </a:lnTo>
                  <a:lnTo>
                    <a:pt x="393773" y="80494"/>
                  </a:lnTo>
                  <a:lnTo>
                    <a:pt x="395380" y="86741"/>
                  </a:lnTo>
                  <a:lnTo>
                    <a:pt x="416440" y="86741"/>
                  </a:lnTo>
                  <a:lnTo>
                    <a:pt x="415250" y="78174"/>
                  </a:lnTo>
                  <a:lnTo>
                    <a:pt x="412187" y="70678"/>
                  </a:lnTo>
                  <a:lnTo>
                    <a:pt x="406151" y="62825"/>
                  </a:lnTo>
                  <a:close/>
                </a:path>
                <a:path w="697229" h="186054">
                  <a:moveTo>
                    <a:pt x="468288" y="45690"/>
                  </a:moveTo>
                  <a:lnTo>
                    <a:pt x="447228" y="45690"/>
                  </a:lnTo>
                  <a:lnTo>
                    <a:pt x="447228" y="182764"/>
                  </a:lnTo>
                  <a:lnTo>
                    <a:pt x="468288" y="182764"/>
                  </a:lnTo>
                  <a:lnTo>
                    <a:pt x="468288" y="124222"/>
                  </a:lnTo>
                  <a:lnTo>
                    <a:pt x="463292" y="124222"/>
                  </a:lnTo>
                  <a:lnTo>
                    <a:pt x="463292" y="104589"/>
                  </a:lnTo>
                  <a:lnTo>
                    <a:pt x="468288" y="104589"/>
                  </a:lnTo>
                  <a:lnTo>
                    <a:pt x="468288" y="45690"/>
                  </a:lnTo>
                  <a:close/>
                </a:path>
                <a:path w="697229" h="186054">
                  <a:moveTo>
                    <a:pt x="555030" y="45690"/>
                  </a:moveTo>
                  <a:lnTo>
                    <a:pt x="533970" y="45690"/>
                  </a:lnTo>
                  <a:lnTo>
                    <a:pt x="533970" y="182764"/>
                  </a:lnTo>
                  <a:lnTo>
                    <a:pt x="555030" y="182764"/>
                  </a:lnTo>
                  <a:lnTo>
                    <a:pt x="555030" y="124222"/>
                  </a:lnTo>
                  <a:lnTo>
                    <a:pt x="538967" y="124222"/>
                  </a:lnTo>
                  <a:lnTo>
                    <a:pt x="538967" y="104589"/>
                  </a:lnTo>
                  <a:lnTo>
                    <a:pt x="555030" y="104589"/>
                  </a:lnTo>
                  <a:lnTo>
                    <a:pt x="555030" y="45690"/>
                  </a:lnTo>
                  <a:close/>
                </a:path>
                <a:path w="697229" h="186054">
                  <a:moveTo>
                    <a:pt x="468288" y="104589"/>
                  </a:moveTo>
                  <a:lnTo>
                    <a:pt x="463292" y="104589"/>
                  </a:lnTo>
                  <a:lnTo>
                    <a:pt x="463292" y="124222"/>
                  </a:lnTo>
                  <a:lnTo>
                    <a:pt x="468288" y="124222"/>
                  </a:lnTo>
                  <a:lnTo>
                    <a:pt x="468288" y="104589"/>
                  </a:lnTo>
                  <a:close/>
                </a:path>
                <a:path w="697229" h="186054">
                  <a:moveTo>
                    <a:pt x="533970" y="104589"/>
                  </a:moveTo>
                  <a:lnTo>
                    <a:pt x="468288" y="104589"/>
                  </a:lnTo>
                  <a:lnTo>
                    <a:pt x="468288" y="124222"/>
                  </a:lnTo>
                  <a:lnTo>
                    <a:pt x="533970" y="124222"/>
                  </a:lnTo>
                  <a:lnTo>
                    <a:pt x="533970" y="104589"/>
                  </a:lnTo>
                  <a:close/>
                </a:path>
                <a:path w="697229" h="186054">
                  <a:moveTo>
                    <a:pt x="555030" y="104589"/>
                  </a:moveTo>
                  <a:lnTo>
                    <a:pt x="538967" y="104589"/>
                  </a:lnTo>
                  <a:lnTo>
                    <a:pt x="538967" y="124222"/>
                  </a:lnTo>
                  <a:lnTo>
                    <a:pt x="555030" y="124222"/>
                  </a:lnTo>
                  <a:lnTo>
                    <a:pt x="555030" y="104589"/>
                  </a:lnTo>
                  <a:close/>
                </a:path>
                <a:path w="697229" h="186054">
                  <a:moveTo>
                    <a:pt x="689139" y="62468"/>
                  </a:moveTo>
                  <a:lnTo>
                    <a:pt x="656378" y="62468"/>
                  </a:lnTo>
                  <a:lnTo>
                    <a:pt x="663607" y="64907"/>
                  </a:lnTo>
                  <a:lnTo>
                    <a:pt x="668366" y="69785"/>
                  </a:lnTo>
                  <a:lnTo>
                    <a:pt x="673185" y="74664"/>
                  </a:lnTo>
                  <a:lnTo>
                    <a:pt x="675594" y="81506"/>
                  </a:lnTo>
                  <a:lnTo>
                    <a:pt x="675594" y="94416"/>
                  </a:lnTo>
                  <a:lnTo>
                    <a:pt x="674375" y="96796"/>
                  </a:lnTo>
                  <a:lnTo>
                    <a:pt x="671936" y="98164"/>
                  </a:lnTo>
                  <a:lnTo>
                    <a:pt x="669556" y="99532"/>
                  </a:lnTo>
                  <a:lnTo>
                    <a:pt x="665748" y="100514"/>
                  </a:lnTo>
                  <a:lnTo>
                    <a:pt x="660513" y="101109"/>
                  </a:lnTo>
                  <a:lnTo>
                    <a:pt x="655337" y="101644"/>
                  </a:lnTo>
                  <a:lnTo>
                    <a:pt x="648585" y="102447"/>
                  </a:lnTo>
                  <a:lnTo>
                    <a:pt x="609289" y="110360"/>
                  </a:lnTo>
                  <a:lnTo>
                    <a:pt x="591709" y="124758"/>
                  </a:lnTo>
                  <a:lnTo>
                    <a:pt x="588615" y="129636"/>
                  </a:lnTo>
                  <a:lnTo>
                    <a:pt x="587068" y="136002"/>
                  </a:lnTo>
                  <a:lnTo>
                    <a:pt x="587068" y="152779"/>
                  </a:lnTo>
                  <a:lnTo>
                    <a:pt x="617261" y="184340"/>
                  </a:lnTo>
                  <a:lnTo>
                    <a:pt x="625144" y="185977"/>
                  </a:lnTo>
                  <a:lnTo>
                    <a:pt x="641803" y="185977"/>
                  </a:lnTo>
                  <a:lnTo>
                    <a:pt x="673153" y="167058"/>
                  </a:lnTo>
                  <a:lnTo>
                    <a:pt x="628654" y="167058"/>
                  </a:lnTo>
                  <a:lnTo>
                    <a:pt x="621724" y="165213"/>
                  </a:lnTo>
                  <a:lnTo>
                    <a:pt x="616249" y="161525"/>
                  </a:lnTo>
                  <a:lnTo>
                    <a:pt x="610836" y="157777"/>
                  </a:lnTo>
                  <a:lnTo>
                    <a:pt x="608129" y="152244"/>
                  </a:lnTo>
                  <a:lnTo>
                    <a:pt x="608129" y="139571"/>
                  </a:lnTo>
                  <a:lnTo>
                    <a:pt x="648019" y="120653"/>
                  </a:lnTo>
                  <a:lnTo>
                    <a:pt x="651708" y="120177"/>
                  </a:lnTo>
                  <a:lnTo>
                    <a:pt x="675594" y="113870"/>
                  </a:lnTo>
                  <a:lnTo>
                    <a:pt x="696655" y="113870"/>
                  </a:lnTo>
                  <a:lnTo>
                    <a:pt x="696655" y="92452"/>
                  </a:lnTo>
                  <a:lnTo>
                    <a:pt x="696321" y="84700"/>
                  </a:lnTo>
                  <a:lnTo>
                    <a:pt x="695317" y="77772"/>
                  </a:lnTo>
                  <a:lnTo>
                    <a:pt x="693644" y="71671"/>
                  </a:lnTo>
                  <a:lnTo>
                    <a:pt x="691301" y="66394"/>
                  </a:lnTo>
                  <a:lnTo>
                    <a:pt x="689139" y="62468"/>
                  </a:lnTo>
                  <a:close/>
                </a:path>
                <a:path w="697229" h="186054">
                  <a:moveTo>
                    <a:pt x="696655" y="164202"/>
                  </a:moveTo>
                  <a:lnTo>
                    <a:pt x="675594" y="164202"/>
                  </a:lnTo>
                  <a:lnTo>
                    <a:pt x="675594" y="182764"/>
                  </a:lnTo>
                  <a:lnTo>
                    <a:pt x="696655" y="182764"/>
                  </a:lnTo>
                  <a:lnTo>
                    <a:pt x="696655" y="164202"/>
                  </a:lnTo>
                  <a:close/>
                </a:path>
                <a:path w="697229" h="186054">
                  <a:moveTo>
                    <a:pt x="696655" y="113870"/>
                  </a:moveTo>
                  <a:lnTo>
                    <a:pt x="675594" y="113870"/>
                  </a:lnTo>
                  <a:lnTo>
                    <a:pt x="675594" y="138858"/>
                  </a:lnTo>
                  <a:lnTo>
                    <a:pt x="674107" y="144301"/>
                  </a:lnTo>
                  <a:lnTo>
                    <a:pt x="671133" y="149477"/>
                  </a:lnTo>
                  <a:lnTo>
                    <a:pt x="668217" y="154653"/>
                  </a:lnTo>
                  <a:lnTo>
                    <a:pt x="663874" y="158877"/>
                  </a:lnTo>
                  <a:lnTo>
                    <a:pt x="652392" y="165421"/>
                  </a:lnTo>
                  <a:lnTo>
                    <a:pt x="645372" y="167058"/>
                  </a:lnTo>
                  <a:lnTo>
                    <a:pt x="673153" y="167058"/>
                  </a:lnTo>
                  <a:lnTo>
                    <a:pt x="674524" y="164202"/>
                  </a:lnTo>
                  <a:lnTo>
                    <a:pt x="696655" y="164202"/>
                  </a:lnTo>
                  <a:lnTo>
                    <a:pt x="696655" y="113870"/>
                  </a:lnTo>
                  <a:close/>
                </a:path>
                <a:path w="697229" h="186054">
                  <a:moveTo>
                    <a:pt x="650370" y="43906"/>
                  </a:moveTo>
                  <a:lnTo>
                    <a:pt x="639065" y="43906"/>
                  </a:lnTo>
                  <a:lnTo>
                    <a:pt x="632046" y="44858"/>
                  </a:lnTo>
                  <a:lnTo>
                    <a:pt x="594564" y="67703"/>
                  </a:lnTo>
                  <a:lnTo>
                    <a:pt x="590995" y="76032"/>
                  </a:lnTo>
                  <a:lnTo>
                    <a:pt x="610985" y="83172"/>
                  </a:lnTo>
                  <a:lnTo>
                    <a:pt x="613305" y="78174"/>
                  </a:lnTo>
                  <a:lnTo>
                    <a:pt x="617321" y="73474"/>
                  </a:lnTo>
                  <a:lnTo>
                    <a:pt x="628743" y="64669"/>
                  </a:lnTo>
                  <a:lnTo>
                    <a:pt x="636627" y="62468"/>
                  </a:lnTo>
                  <a:lnTo>
                    <a:pt x="689139" y="62468"/>
                  </a:lnTo>
                  <a:lnTo>
                    <a:pt x="687731" y="59910"/>
                  </a:lnTo>
                  <a:lnTo>
                    <a:pt x="683240" y="55061"/>
                  </a:lnTo>
                  <a:lnTo>
                    <a:pt x="677826" y="51848"/>
                  </a:lnTo>
                  <a:lnTo>
                    <a:pt x="672471" y="48635"/>
                  </a:lnTo>
                  <a:lnTo>
                    <a:pt x="666909" y="46523"/>
                  </a:lnTo>
                  <a:lnTo>
                    <a:pt x="661138" y="45512"/>
                  </a:lnTo>
                  <a:lnTo>
                    <a:pt x="655426" y="44441"/>
                  </a:lnTo>
                  <a:lnTo>
                    <a:pt x="650370" y="43906"/>
                  </a:lnTo>
                  <a:close/>
                </a:path>
              </a:pathLst>
            </a:custGeom>
            <a:solidFill>
              <a:srgbClr val="00000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60161" y="7277265"/>
            <a:ext cx="2931847" cy="2115118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9213850" y="7331075"/>
            <a:ext cx="4398010" cy="2115185"/>
            <a:chOff x="9224850" y="7287736"/>
            <a:chExt cx="4398010" cy="2115185"/>
          </a:xfrm>
        </p:grpSpPr>
        <p:sp>
          <p:nvSpPr>
            <p:cNvPr id="26" name="object 26"/>
            <p:cNvSpPr/>
            <p:nvPr/>
          </p:nvSpPr>
          <p:spPr>
            <a:xfrm>
              <a:off x="9224850" y="7287736"/>
              <a:ext cx="4398010" cy="2115185"/>
            </a:xfrm>
            <a:custGeom>
              <a:avLst/>
              <a:gdLst/>
              <a:ahLst/>
              <a:cxnLst/>
              <a:rect l="l" t="t" r="r" b="b"/>
              <a:pathLst>
                <a:path w="4398009" h="2115184">
                  <a:moveTo>
                    <a:pt x="4263744" y="0"/>
                  </a:moveTo>
                  <a:lnTo>
                    <a:pt x="134027" y="0"/>
                  </a:lnTo>
                  <a:lnTo>
                    <a:pt x="102960" y="142"/>
                  </a:lnTo>
                  <a:lnTo>
                    <a:pt x="60495" y="3851"/>
                  </a:lnTo>
                  <a:lnTo>
                    <a:pt x="24534" y="24535"/>
                  </a:lnTo>
                  <a:lnTo>
                    <a:pt x="3851" y="60493"/>
                  </a:lnTo>
                  <a:lnTo>
                    <a:pt x="142" y="102961"/>
                  </a:lnTo>
                  <a:lnTo>
                    <a:pt x="0" y="134027"/>
                  </a:lnTo>
                  <a:lnTo>
                    <a:pt x="0" y="1981091"/>
                  </a:lnTo>
                  <a:lnTo>
                    <a:pt x="1141" y="2036109"/>
                  </a:lnTo>
                  <a:lnTo>
                    <a:pt x="16021" y="2080621"/>
                  </a:lnTo>
                  <a:lnTo>
                    <a:pt x="45737" y="2105988"/>
                  </a:lnTo>
                  <a:lnTo>
                    <a:pt x="102960" y="2114976"/>
                  </a:lnTo>
                  <a:lnTo>
                    <a:pt x="134027" y="2115118"/>
                  </a:lnTo>
                  <a:lnTo>
                    <a:pt x="4263744" y="2115118"/>
                  </a:lnTo>
                  <a:lnTo>
                    <a:pt x="4318762" y="2113977"/>
                  </a:lnTo>
                  <a:lnTo>
                    <a:pt x="4363273" y="2099097"/>
                  </a:lnTo>
                  <a:lnTo>
                    <a:pt x="4388641" y="2069381"/>
                  </a:lnTo>
                  <a:lnTo>
                    <a:pt x="4397629" y="2012158"/>
                  </a:lnTo>
                  <a:lnTo>
                    <a:pt x="4397771" y="1981091"/>
                  </a:lnTo>
                  <a:lnTo>
                    <a:pt x="4397771" y="134027"/>
                  </a:lnTo>
                  <a:lnTo>
                    <a:pt x="4396630" y="79009"/>
                  </a:lnTo>
                  <a:lnTo>
                    <a:pt x="4381749" y="34498"/>
                  </a:lnTo>
                  <a:lnTo>
                    <a:pt x="4352035" y="9130"/>
                  </a:lnTo>
                  <a:lnTo>
                    <a:pt x="4294810" y="142"/>
                  </a:lnTo>
                  <a:lnTo>
                    <a:pt x="4263744" y="0"/>
                  </a:lnTo>
                  <a:close/>
                </a:path>
              </a:pathLst>
            </a:custGeom>
            <a:solidFill>
              <a:srgbClr val="F0F3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566343" y="7513333"/>
              <a:ext cx="578485" cy="186055"/>
            </a:xfrm>
            <a:custGeom>
              <a:avLst/>
              <a:gdLst/>
              <a:ahLst/>
              <a:cxnLst/>
              <a:rect l="l" t="t" r="r" b="b"/>
              <a:pathLst>
                <a:path w="578484" h="186054">
                  <a:moveTo>
                    <a:pt x="150637" y="0"/>
                  </a:moveTo>
                  <a:lnTo>
                    <a:pt x="39265" y="0"/>
                  </a:lnTo>
                  <a:lnTo>
                    <a:pt x="36053" y="88169"/>
                  </a:lnTo>
                  <a:lnTo>
                    <a:pt x="35445" y="100980"/>
                  </a:lnTo>
                  <a:lnTo>
                    <a:pt x="30371" y="142338"/>
                  </a:lnTo>
                  <a:lnTo>
                    <a:pt x="12969" y="162417"/>
                  </a:lnTo>
                  <a:lnTo>
                    <a:pt x="0" y="162417"/>
                  </a:lnTo>
                  <a:lnTo>
                    <a:pt x="0" y="182764"/>
                  </a:lnTo>
                  <a:lnTo>
                    <a:pt x="6782" y="182764"/>
                  </a:lnTo>
                  <a:lnTo>
                    <a:pt x="16264" y="182100"/>
                  </a:lnTo>
                  <a:lnTo>
                    <a:pt x="49712" y="150844"/>
                  </a:lnTo>
                  <a:lnTo>
                    <a:pt x="56740" y="106285"/>
                  </a:lnTo>
                  <a:lnTo>
                    <a:pt x="60326" y="19632"/>
                  </a:lnTo>
                  <a:lnTo>
                    <a:pt x="150637" y="19632"/>
                  </a:lnTo>
                  <a:lnTo>
                    <a:pt x="150637" y="0"/>
                  </a:lnTo>
                  <a:close/>
                </a:path>
                <a:path w="578484" h="186054">
                  <a:moveTo>
                    <a:pt x="150637" y="19632"/>
                  </a:moveTo>
                  <a:lnTo>
                    <a:pt x="128506" y="19632"/>
                  </a:lnTo>
                  <a:lnTo>
                    <a:pt x="128506" y="182764"/>
                  </a:lnTo>
                  <a:lnTo>
                    <a:pt x="150637" y="182764"/>
                  </a:lnTo>
                  <a:lnTo>
                    <a:pt x="150637" y="19632"/>
                  </a:lnTo>
                  <a:close/>
                </a:path>
                <a:path w="578484" h="186054">
                  <a:moveTo>
                    <a:pt x="254469" y="43906"/>
                  </a:moveTo>
                  <a:lnTo>
                    <a:pt x="247330" y="43906"/>
                  </a:lnTo>
                  <a:lnTo>
                    <a:pt x="238339" y="44475"/>
                  </a:lnTo>
                  <a:lnTo>
                    <a:pt x="202531" y="63806"/>
                  </a:lnTo>
                  <a:lnTo>
                    <a:pt x="186054" y="105080"/>
                  </a:lnTo>
                  <a:lnTo>
                    <a:pt x="185575" y="115298"/>
                  </a:lnTo>
                  <a:lnTo>
                    <a:pt x="186054" y="125505"/>
                  </a:lnTo>
                  <a:lnTo>
                    <a:pt x="202642" y="166299"/>
                  </a:lnTo>
                  <a:lnTo>
                    <a:pt x="239906" y="185073"/>
                  </a:lnTo>
                  <a:lnTo>
                    <a:pt x="249471" y="185620"/>
                  </a:lnTo>
                  <a:lnTo>
                    <a:pt x="256259" y="185352"/>
                  </a:lnTo>
                  <a:lnTo>
                    <a:pt x="293289" y="169199"/>
                  </a:lnTo>
                  <a:lnTo>
                    <a:pt x="295702" y="166700"/>
                  </a:lnTo>
                  <a:lnTo>
                    <a:pt x="240964" y="166700"/>
                  </a:lnTo>
                  <a:lnTo>
                    <a:pt x="233498" y="164856"/>
                  </a:lnTo>
                  <a:lnTo>
                    <a:pt x="207975" y="132856"/>
                  </a:lnTo>
                  <a:lnTo>
                    <a:pt x="206764" y="121366"/>
                  </a:lnTo>
                  <a:lnTo>
                    <a:pt x="200568" y="121366"/>
                  </a:lnTo>
                  <a:lnTo>
                    <a:pt x="200568" y="103161"/>
                  </a:lnTo>
                  <a:lnTo>
                    <a:pt x="206636" y="103161"/>
                  </a:lnTo>
                  <a:lnTo>
                    <a:pt x="206636" y="98818"/>
                  </a:lnTo>
                  <a:lnTo>
                    <a:pt x="231683" y="64907"/>
                  </a:lnTo>
                  <a:lnTo>
                    <a:pt x="238941" y="62824"/>
                  </a:lnTo>
                  <a:lnTo>
                    <a:pt x="291531" y="62824"/>
                  </a:lnTo>
                  <a:lnTo>
                    <a:pt x="287488" y="59076"/>
                  </a:lnTo>
                  <a:lnTo>
                    <a:pt x="281776" y="53722"/>
                  </a:lnTo>
                  <a:lnTo>
                    <a:pt x="275440" y="49855"/>
                  </a:lnTo>
                  <a:lnTo>
                    <a:pt x="261519" y="45095"/>
                  </a:lnTo>
                  <a:lnTo>
                    <a:pt x="254469" y="43906"/>
                  </a:lnTo>
                  <a:close/>
                </a:path>
                <a:path w="578484" h="186054">
                  <a:moveTo>
                    <a:pt x="283739" y="145283"/>
                  </a:moveTo>
                  <a:lnTo>
                    <a:pt x="255004" y="166700"/>
                  </a:lnTo>
                  <a:lnTo>
                    <a:pt x="295702" y="166700"/>
                  </a:lnTo>
                  <a:lnTo>
                    <a:pt x="298345" y="163964"/>
                  </a:lnTo>
                  <a:lnTo>
                    <a:pt x="301945" y="157895"/>
                  </a:lnTo>
                  <a:lnTo>
                    <a:pt x="304086" y="150994"/>
                  </a:lnTo>
                  <a:lnTo>
                    <a:pt x="283739" y="145283"/>
                  </a:lnTo>
                  <a:close/>
                </a:path>
                <a:path w="578484" h="186054">
                  <a:moveTo>
                    <a:pt x="206636" y="103161"/>
                  </a:moveTo>
                  <a:lnTo>
                    <a:pt x="200568" y="103161"/>
                  </a:lnTo>
                  <a:lnTo>
                    <a:pt x="200568" y="121366"/>
                  </a:lnTo>
                  <a:lnTo>
                    <a:pt x="206764" y="121366"/>
                  </a:lnTo>
                  <a:lnTo>
                    <a:pt x="206636" y="118511"/>
                  </a:lnTo>
                  <a:lnTo>
                    <a:pt x="206636" y="103161"/>
                  </a:lnTo>
                  <a:close/>
                </a:path>
                <a:path w="578484" h="186054">
                  <a:moveTo>
                    <a:pt x="291531" y="62824"/>
                  </a:moveTo>
                  <a:lnTo>
                    <a:pt x="254944" y="62824"/>
                  </a:lnTo>
                  <a:lnTo>
                    <a:pt x="261548" y="64580"/>
                  </a:lnTo>
                  <a:lnTo>
                    <a:pt x="272793" y="71600"/>
                  </a:lnTo>
                  <a:lnTo>
                    <a:pt x="277136" y="76389"/>
                  </a:lnTo>
                  <a:lnTo>
                    <a:pt x="280170" y="82457"/>
                  </a:lnTo>
                  <a:lnTo>
                    <a:pt x="283264" y="88526"/>
                  </a:lnTo>
                  <a:lnTo>
                    <a:pt x="284810" y="95427"/>
                  </a:lnTo>
                  <a:lnTo>
                    <a:pt x="284810" y="103161"/>
                  </a:lnTo>
                  <a:lnTo>
                    <a:pt x="206636" y="103161"/>
                  </a:lnTo>
                  <a:lnTo>
                    <a:pt x="206636" y="118511"/>
                  </a:lnTo>
                  <a:lnTo>
                    <a:pt x="206764" y="121366"/>
                  </a:lnTo>
                  <a:lnTo>
                    <a:pt x="306229" y="121366"/>
                  </a:lnTo>
                  <a:lnTo>
                    <a:pt x="306229" y="112442"/>
                  </a:lnTo>
                  <a:lnTo>
                    <a:pt x="305903" y="103161"/>
                  </a:lnTo>
                  <a:lnTo>
                    <a:pt x="293200" y="64371"/>
                  </a:lnTo>
                  <a:lnTo>
                    <a:pt x="291531" y="62824"/>
                  </a:lnTo>
                  <a:close/>
                </a:path>
                <a:path w="578484" h="186054">
                  <a:moveTo>
                    <a:pt x="391899" y="65323"/>
                  </a:moveTo>
                  <a:lnTo>
                    <a:pt x="370838" y="65323"/>
                  </a:lnTo>
                  <a:lnTo>
                    <a:pt x="370838" y="182764"/>
                  </a:lnTo>
                  <a:lnTo>
                    <a:pt x="391899" y="182764"/>
                  </a:lnTo>
                  <a:lnTo>
                    <a:pt x="391899" y="65323"/>
                  </a:lnTo>
                  <a:close/>
                </a:path>
                <a:path w="578484" h="186054">
                  <a:moveTo>
                    <a:pt x="436876" y="45690"/>
                  </a:moveTo>
                  <a:lnTo>
                    <a:pt x="325504" y="45690"/>
                  </a:lnTo>
                  <a:lnTo>
                    <a:pt x="325504" y="65323"/>
                  </a:lnTo>
                  <a:lnTo>
                    <a:pt x="436876" y="65323"/>
                  </a:lnTo>
                  <a:lnTo>
                    <a:pt x="436876" y="45690"/>
                  </a:lnTo>
                  <a:close/>
                </a:path>
                <a:path w="578484" h="186054">
                  <a:moveTo>
                    <a:pt x="516167" y="43906"/>
                  </a:moveTo>
                  <a:lnTo>
                    <a:pt x="477012" y="57604"/>
                  </a:lnTo>
                  <a:lnTo>
                    <a:pt x="455996" y="94884"/>
                  </a:lnTo>
                  <a:lnTo>
                    <a:pt x="454055" y="114941"/>
                  </a:lnTo>
                  <a:lnTo>
                    <a:pt x="454541" y="125226"/>
                  </a:lnTo>
                  <a:lnTo>
                    <a:pt x="471189" y="166187"/>
                  </a:lnTo>
                  <a:lnTo>
                    <a:pt x="507170" y="185067"/>
                  </a:lnTo>
                  <a:lnTo>
                    <a:pt x="516167" y="185620"/>
                  </a:lnTo>
                  <a:lnTo>
                    <a:pt x="525158" y="185067"/>
                  </a:lnTo>
                  <a:lnTo>
                    <a:pt x="560578" y="166700"/>
                  </a:lnTo>
                  <a:lnTo>
                    <a:pt x="506767" y="166700"/>
                  </a:lnTo>
                  <a:lnTo>
                    <a:pt x="499032" y="164291"/>
                  </a:lnTo>
                  <a:lnTo>
                    <a:pt x="476209" y="128193"/>
                  </a:lnTo>
                  <a:lnTo>
                    <a:pt x="475116" y="114941"/>
                  </a:lnTo>
                  <a:lnTo>
                    <a:pt x="475389" y="108187"/>
                  </a:lnTo>
                  <a:lnTo>
                    <a:pt x="499032" y="65264"/>
                  </a:lnTo>
                  <a:lnTo>
                    <a:pt x="506767" y="62824"/>
                  </a:lnTo>
                  <a:lnTo>
                    <a:pt x="560556" y="62824"/>
                  </a:lnTo>
                  <a:lnTo>
                    <a:pt x="555265" y="57604"/>
                  </a:lnTo>
                  <a:lnTo>
                    <a:pt x="548650" y="52740"/>
                  </a:lnTo>
                  <a:lnTo>
                    <a:pt x="541399" y="48875"/>
                  </a:lnTo>
                  <a:lnTo>
                    <a:pt x="533568" y="46114"/>
                  </a:lnTo>
                  <a:lnTo>
                    <a:pt x="525158" y="44458"/>
                  </a:lnTo>
                  <a:lnTo>
                    <a:pt x="516167" y="43906"/>
                  </a:lnTo>
                  <a:close/>
                </a:path>
                <a:path w="578484" h="186054">
                  <a:moveTo>
                    <a:pt x="560556" y="62824"/>
                  </a:moveTo>
                  <a:lnTo>
                    <a:pt x="525566" y="62824"/>
                  </a:lnTo>
                  <a:lnTo>
                    <a:pt x="533301" y="65264"/>
                  </a:lnTo>
                  <a:lnTo>
                    <a:pt x="545437" y="75021"/>
                  </a:lnTo>
                  <a:lnTo>
                    <a:pt x="557217" y="114941"/>
                  </a:lnTo>
                  <a:lnTo>
                    <a:pt x="556943" y="121690"/>
                  </a:lnTo>
                  <a:lnTo>
                    <a:pt x="533301" y="164291"/>
                  </a:lnTo>
                  <a:lnTo>
                    <a:pt x="525566" y="166700"/>
                  </a:lnTo>
                  <a:lnTo>
                    <a:pt x="560578" y="166700"/>
                  </a:lnTo>
                  <a:lnTo>
                    <a:pt x="577787" y="125226"/>
                  </a:lnTo>
                  <a:lnTo>
                    <a:pt x="578278" y="114941"/>
                  </a:lnTo>
                  <a:lnTo>
                    <a:pt x="577787" y="104572"/>
                  </a:lnTo>
                  <a:lnTo>
                    <a:pt x="561099" y="63360"/>
                  </a:lnTo>
                  <a:lnTo>
                    <a:pt x="560556" y="62824"/>
                  </a:lnTo>
                  <a:close/>
                </a:path>
              </a:pathLst>
            </a:custGeom>
            <a:solidFill>
              <a:srgbClr val="000000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13790156" y="7277265"/>
            <a:ext cx="4398010" cy="2115185"/>
            <a:chOff x="13790156" y="7277265"/>
            <a:chExt cx="4398010" cy="2115185"/>
          </a:xfrm>
        </p:grpSpPr>
        <p:sp>
          <p:nvSpPr>
            <p:cNvPr id="29" name="object 29"/>
            <p:cNvSpPr/>
            <p:nvPr/>
          </p:nvSpPr>
          <p:spPr>
            <a:xfrm>
              <a:off x="13790156" y="7277265"/>
              <a:ext cx="4398010" cy="2115185"/>
            </a:xfrm>
            <a:custGeom>
              <a:avLst/>
              <a:gdLst/>
              <a:ahLst/>
              <a:cxnLst/>
              <a:rect l="l" t="t" r="r" b="b"/>
              <a:pathLst>
                <a:path w="4398009" h="2115184">
                  <a:moveTo>
                    <a:pt x="4263744" y="0"/>
                  </a:moveTo>
                  <a:lnTo>
                    <a:pt x="134027" y="0"/>
                  </a:lnTo>
                  <a:lnTo>
                    <a:pt x="102960" y="142"/>
                  </a:lnTo>
                  <a:lnTo>
                    <a:pt x="60495" y="3851"/>
                  </a:lnTo>
                  <a:lnTo>
                    <a:pt x="24534" y="24535"/>
                  </a:lnTo>
                  <a:lnTo>
                    <a:pt x="3851" y="60493"/>
                  </a:lnTo>
                  <a:lnTo>
                    <a:pt x="142" y="102961"/>
                  </a:lnTo>
                  <a:lnTo>
                    <a:pt x="0" y="134027"/>
                  </a:lnTo>
                  <a:lnTo>
                    <a:pt x="0" y="1981091"/>
                  </a:lnTo>
                  <a:lnTo>
                    <a:pt x="1141" y="2036109"/>
                  </a:lnTo>
                  <a:lnTo>
                    <a:pt x="16021" y="2080621"/>
                  </a:lnTo>
                  <a:lnTo>
                    <a:pt x="45737" y="2105988"/>
                  </a:lnTo>
                  <a:lnTo>
                    <a:pt x="102960" y="2114976"/>
                  </a:lnTo>
                  <a:lnTo>
                    <a:pt x="134027" y="2115118"/>
                  </a:lnTo>
                  <a:lnTo>
                    <a:pt x="4263744" y="2115118"/>
                  </a:lnTo>
                  <a:lnTo>
                    <a:pt x="4318762" y="2113977"/>
                  </a:lnTo>
                  <a:lnTo>
                    <a:pt x="4363273" y="2099097"/>
                  </a:lnTo>
                  <a:lnTo>
                    <a:pt x="4388641" y="2069381"/>
                  </a:lnTo>
                  <a:lnTo>
                    <a:pt x="4397629" y="2012158"/>
                  </a:lnTo>
                  <a:lnTo>
                    <a:pt x="4397771" y="1981091"/>
                  </a:lnTo>
                  <a:lnTo>
                    <a:pt x="4397771" y="134027"/>
                  </a:lnTo>
                  <a:lnTo>
                    <a:pt x="4396630" y="79009"/>
                  </a:lnTo>
                  <a:lnTo>
                    <a:pt x="4381749" y="34498"/>
                  </a:lnTo>
                  <a:lnTo>
                    <a:pt x="4352035" y="9130"/>
                  </a:lnTo>
                  <a:lnTo>
                    <a:pt x="4294810" y="142"/>
                  </a:lnTo>
                  <a:lnTo>
                    <a:pt x="4263744" y="0"/>
                  </a:lnTo>
                  <a:close/>
                </a:path>
              </a:pathLst>
            </a:custGeom>
            <a:solidFill>
              <a:srgbClr val="D0D0D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140217" y="7500367"/>
              <a:ext cx="735965" cy="188595"/>
            </a:xfrm>
            <a:custGeom>
              <a:avLst/>
              <a:gdLst/>
              <a:ahLst/>
              <a:cxnLst/>
              <a:rect l="l" t="t" r="r" b="b"/>
              <a:pathLst>
                <a:path w="735965" h="188595">
                  <a:moveTo>
                    <a:pt x="80673" y="0"/>
                  </a:moveTo>
                  <a:lnTo>
                    <a:pt x="39087" y="11422"/>
                  </a:lnTo>
                  <a:lnTo>
                    <a:pt x="10441" y="43906"/>
                  </a:lnTo>
                  <a:lnTo>
                    <a:pt x="0" y="93881"/>
                  </a:lnTo>
                  <a:lnTo>
                    <a:pt x="652" y="107847"/>
                  </a:lnTo>
                  <a:lnTo>
                    <a:pt x="16146" y="153783"/>
                  </a:lnTo>
                  <a:lnTo>
                    <a:pt x="48513" y="181336"/>
                  </a:lnTo>
                  <a:lnTo>
                    <a:pt x="80673" y="187762"/>
                  </a:lnTo>
                  <a:lnTo>
                    <a:pt x="92040" y="187048"/>
                  </a:lnTo>
                  <a:lnTo>
                    <a:pt x="130876" y="170025"/>
                  </a:lnTo>
                  <a:lnTo>
                    <a:pt x="133894" y="167058"/>
                  </a:lnTo>
                  <a:lnTo>
                    <a:pt x="80673" y="167058"/>
                  </a:lnTo>
                  <a:lnTo>
                    <a:pt x="72569" y="166533"/>
                  </a:lnTo>
                  <a:lnTo>
                    <a:pt x="38574" y="148295"/>
                  </a:lnTo>
                  <a:lnTo>
                    <a:pt x="21908" y="105287"/>
                  </a:lnTo>
                  <a:lnTo>
                    <a:pt x="21417" y="93881"/>
                  </a:lnTo>
                  <a:lnTo>
                    <a:pt x="21908" y="82475"/>
                  </a:lnTo>
                  <a:lnTo>
                    <a:pt x="33582" y="46142"/>
                  </a:lnTo>
                  <a:lnTo>
                    <a:pt x="64855" y="22801"/>
                  </a:lnTo>
                  <a:lnTo>
                    <a:pt x="80673" y="20704"/>
                  </a:lnTo>
                  <a:lnTo>
                    <a:pt x="133894" y="20704"/>
                  </a:lnTo>
                  <a:lnTo>
                    <a:pt x="130876" y="17736"/>
                  </a:lnTo>
                  <a:lnTo>
                    <a:pt x="122259" y="11422"/>
                  </a:lnTo>
                  <a:lnTo>
                    <a:pt x="112833" y="6425"/>
                  </a:lnTo>
                  <a:lnTo>
                    <a:pt x="102760" y="2855"/>
                  </a:lnTo>
                  <a:lnTo>
                    <a:pt x="92040" y="713"/>
                  </a:lnTo>
                  <a:lnTo>
                    <a:pt x="80673" y="0"/>
                  </a:lnTo>
                  <a:close/>
                </a:path>
                <a:path w="735965" h="188595">
                  <a:moveTo>
                    <a:pt x="133894" y="20704"/>
                  </a:moveTo>
                  <a:lnTo>
                    <a:pt x="80673" y="20704"/>
                  </a:lnTo>
                  <a:lnTo>
                    <a:pt x="88771" y="21228"/>
                  </a:lnTo>
                  <a:lnTo>
                    <a:pt x="96468" y="22801"/>
                  </a:lnTo>
                  <a:lnTo>
                    <a:pt x="127708" y="46142"/>
                  </a:lnTo>
                  <a:lnTo>
                    <a:pt x="139433" y="82475"/>
                  </a:lnTo>
                  <a:lnTo>
                    <a:pt x="139929" y="93881"/>
                  </a:lnTo>
                  <a:lnTo>
                    <a:pt x="139433" y="105287"/>
                  </a:lnTo>
                  <a:lnTo>
                    <a:pt x="127708" y="141619"/>
                  </a:lnTo>
                  <a:lnTo>
                    <a:pt x="96468" y="164961"/>
                  </a:lnTo>
                  <a:lnTo>
                    <a:pt x="80673" y="167058"/>
                  </a:lnTo>
                  <a:lnTo>
                    <a:pt x="133894" y="167058"/>
                  </a:lnTo>
                  <a:lnTo>
                    <a:pt x="155473" y="132834"/>
                  </a:lnTo>
                  <a:lnTo>
                    <a:pt x="161346" y="93881"/>
                  </a:lnTo>
                  <a:lnTo>
                    <a:pt x="160694" y="79914"/>
                  </a:lnTo>
                  <a:lnTo>
                    <a:pt x="145200" y="33978"/>
                  </a:lnTo>
                  <a:lnTo>
                    <a:pt x="138523" y="25255"/>
                  </a:lnTo>
                  <a:lnTo>
                    <a:pt x="133894" y="20704"/>
                  </a:lnTo>
                  <a:close/>
                </a:path>
                <a:path w="735965" h="188595">
                  <a:moveTo>
                    <a:pt x="251032" y="46405"/>
                  </a:moveTo>
                  <a:lnTo>
                    <a:pt x="212013" y="60454"/>
                  </a:lnTo>
                  <a:lnTo>
                    <a:pt x="191197" y="97785"/>
                  </a:lnTo>
                  <a:lnTo>
                    <a:pt x="189278" y="117440"/>
                  </a:lnTo>
                  <a:lnTo>
                    <a:pt x="189747" y="127418"/>
                  </a:lnTo>
                  <a:lnTo>
                    <a:pt x="205929" y="168248"/>
                  </a:lnTo>
                  <a:lnTo>
                    <a:pt x="242087" y="187550"/>
                  </a:lnTo>
                  <a:lnTo>
                    <a:pt x="251390" y="188119"/>
                  </a:lnTo>
                  <a:lnTo>
                    <a:pt x="258741" y="187767"/>
                  </a:lnTo>
                  <a:lnTo>
                    <a:pt x="294979" y="169200"/>
                  </a:lnTo>
                  <a:lnTo>
                    <a:pt x="243061" y="169200"/>
                  </a:lnTo>
                  <a:lnTo>
                    <a:pt x="235803" y="167028"/>
                  </a:lnTo>
                  <a:lnTo>
                    <a:pt x="211589" y="131585"/>
                  </a:lnTo>
                  <a:lnTo>
                    <a:pt x="210339" y="116726"/>
                  </a:lnTo>
                  <a:lnTo>
                    <a:pt x="210657" y="109213"/>
                  </a:lnTo>
                  <a:lnTo>
                    <a:pt x="235981" y="67465"/>
                  </a:lnTo>
                  <a:lnTo>
                    <a:pt x="243179" y="65324"/>
                  </a:lnTo>
                  <a:lnTo>
                    <a:pt x="295002" y="65324"/>
                  </a:lnTo>
                  <a:lnTo>
                    <a:pt x="291161" y="60326"/>
                  </a:lnTo>
                  <a:lnTo>
                    <a:pt x="258083" y="46739"/>
                  </a:lnTo>
                  <a:lnTo>
                    <a:pt x="251032" y="46405"/>
                  </a:lnTo>
                  <a:close/>
                </a:path>
                <a:path w="735965" h="188595">
                  <a:moveTo>
                    <a:pt x="305292" y="145283"/>
                  </a:moveTo>
                  <a:lnTo>
                    <a:pt x="284230" y="145283"/>
                  </a:lnTo>
                  <a:lnTo>
                    <a:pt x="282922" y="150281"/>
                  </a:lnTo>
                  <a:lnTo>
                    <a:pt x="280721" y="154564"/>
                  </a:lnTo>
                  <a:lnTo>
                    <a:pt x="274533" y="161703"/>
                  </a:lnTo>
                  <a:lnTo>
                    <a:pt x="270755" y="164440"/>
                  </a:lnTo>
                  <a:lnTo>
                    <a:pt x="261831" y="168248"/>
                  </a:lnTo>
                  <a:lnTo>
                    <a:pt x="256864" y="169200"/>
                  </a:lnTo>
                  <a:lnTo>
                    <a:pt x="294979" y="169200"/>
                  </a:lnTo>
                  <a:lnTo>
                    <a:pt x="301157" y="160662"/>
                  </a:lnTo>
                  <a:lnTo>
                    <a:pt x="304101" y="153374"/>
                  </a:lnTo>
                  <a:lnTo>
                    <a:pt x="305292" y="145283"/>
                  </a:lnTo>
                  <a:close/>
                </a:path>
                <a:path w="735965" h="188595">
                  <a:moveTo>
                    <a:pt x="295002" y="65324"/>
                  </a:moveTo>
                  <a:lnTo>
                    <a:pt x="260671" y="65324"/>
                  </a:lnTo>
                  <a:lnTo>
                    <a:pt x="268049" y="67763"/>
                  </a:lnTo>
                  <a:lnTo>
                    <a:pt x="273522" y="72641"/>
                  </a:lnTo>
                  <a:lnTo>
                    <a:pt x="279055" y="77460"/>
                  </a:lnTo>
                  <a:lnTo>
                    <a:pt x="282624" y="82993"/>
                  </a:lnTo>
                  <a:lnTo>
                    <a:pt x="284230" y="89240"/>
                  </a:lnTo>
                  <a:lnTo>
                    <a:pt x="305292" y="89240"/>
                  </a:lnTo>
                  <a:lnTo>
                    <a:pt x="304101" y="80673"/>
                  </a:lnTo>
                  <a:lnTo>
                    <a:pt x="301037" y="73177"/>
                  </a:lnTo>
                  <a:lnTo>
                    <a:pt x="295002" y="65324"/>
                  </a:lnTo>
                  <a:close/>
                </a:path>
                <a:path w="735965" h="188595">
                  <a:moveTo>
                    <a:pt x="398547" y="46405"/>
                  </a:moveTo>
                  <a:lnTo>
                    <a:pt x="391408" y="46405"/>
                  </a:lnTo>
                  <a:lnTo>
                    <a:pt x="382417" y="46973"/>
                  </a:lnTo>
                  <a:lnTo>
                    <a:pt x="346609" y="66305"/>
                  </a:lnTo>
                  <a:lnTo>
                    <a:pt x="330134" y="107579"/>
                  </a:lnTo>
                  <a:lnTo>
                    <a:pt x="329654" y="117797"/>
                  </a:lnTo>
                  <a:lnTo>
                    <a:pt x="330134" y="128004"/>
                  </a:lnTo>
                  <a:lnTo>
                    <a:pt x="346721" y="168798"/>
                  </a:lnTo>
                  <a:lnTo>
                    <a:pt x="383984" y="187572"/>
                  </a:lnTo>
                  <a:lnTo>
                    <a:pt x="393550" y="188119"/>
                  </a:lnTo>
                  <a:lnTo>
                    <a:pt x="400338" y="187851"/>
                  </a:lnTo>
                  <a:lnTo>
                    <a:pt x="437367" y="171698"/>
                  </a:lnTo>
                  <a:lnTo>
                    <a:pt x="439781" y="169200"/>
                  </a:lnTo>
                  <a:lnTo>
                    <a:pt x="385042" y="169200"/>
                  </a:lnTo>
                  <a:lnTo>
                    <a:pt x="377576" y="167355"/>
                  </a:lnTo>
                  <a:lnTo>
                    <a:pt x="352053" y="135355"/>
                  </a:lnTo>
                  <a:lnTo>
                    <a:pt x="350842" y="123865"/>
                  </a:lnTo>
                  <a:lnTo>
                    <a:pt x="344646" y="123865"/>
                  </a:lnTo>
                  <a:lnTo>
                    <a:pt x="344646" y="105660"/>
                  </a:lnTo>
                  <a:lnTo>
                    <a:pt x="350714" y="105660"/>
                  </a:lnTo>
                  <a:lnTo>
                    <a:pt x="350714" y="101317"/>
                  </a:lnTo>
                  <a:lnTo>
                    <a:pt x="375762" y="67406"/>
                  </a:lnTo>
                  <a:lnTo>
                    <a:pt x="383020" y="65324"/>
                  </a:lnTo>
                  <a:lnTo>
                    <a:pt x="435609" y="65324"/>
                  </a:lnTo>
                  <a:lnTo>
                    <a:pt x="431566" y="61576"/>
                  </a:lnTo>
                  <a:lnTo>
                    <a:pt x="425855" y="56221"/>
                  </a:lnTo>
                  <a:lnTo>
                    <a:pt x="419520" y="52354"/>
                  </a:lnTo>
                  <a:lnTo>
                    <a:pt x="405597" y="47594"/>
                  </a:lnTo>
                  <a:lnTo>
                    <a:pt x="398547" y="46405"/>
                  </a:lnTo>
                  <a:close/>
                </a:path>
                <a:path w="735965" h="188595">
                  <a:moveTo>
                    <a:pt x="427819" y="147782"/>
                  </a:moveTo>
                  <a:lnTo>
                    <a:pt x="399083" y="169200"/>
                  </a:lnTo>
                  <a:lnTo>
                    <a:pt x="439781" y="169200"/>
                  </a:lnTo>
                  <a:lnTo>
                    <a:pt x="442425" y="166463"/>
                  </a:lnTo>
                  <a:lnTo>
                    <a:pt x="446023" y="160395"/>
                  </a:lnTo>
                  <a:lnTo>
                    <a:pt x="448166" y="153493"/>
                  </a:lnTo>
                  <a:lnTo>
                    <a:pt x="427819" y="147782"/>
                  </a:lnTo>
                  <a:close/>
                </a:path>
                <a:path w="735965" h="188595">
                  <a:moveTo>
                    <a:pt x="350714" y="105660"/>
                  </a:moveTo>
                  <a:lnTo>
                    <a:pt x="344646" y="105660"/>
                  </a:lnTo>
                  <a:lnTo>
                    <a:pt x="344646" y="123865"/>
                  </a:lnTo>
                  <a:lnTo>
                    <a:pt x="350842" y="123865"/>
                  </a:lnTo>
                  <a:lnTo>
                    <a:pt x="350714" y="121010"/>
                  </a:lnTo>
                  <a:lnTo>
                    <a:pt x="350714" y="105660"/>
                  </a:lnTo>
                  <a:close/>
                </a:path>
                <a:path w="735965" h="188595">
                  <a:moveTo>
                    <a:pt x="435609" y="65324"/>
                  </a:moveTo>
                  <a:lnTo>
                    <a:pt x="399024" y="65324"/>
                  </a:lnTo>
                  <a:lnTo>
                    <a:pt x="405628" y="67079"/>
                  </a:lnTo>
                  <a:lnTo>
                    <a:pt x="416871" y="74099"/>
                  </a:lnTo>
                  <a:lnTo>
                    <a:pt x="421215" y="78888"/>
                  </a:lnTo>
                  <a:lnTo>
                    <a:pt x="424249" y="84956"/>
                  </a:lnTo>
                  <a:lnTo>
                    <a:pt x="427342" y="91025"/>
                  </a:lnTo>
                  <a:lnTo>
                    <a:pt x="428889" y="97926"/>
                  </a:lnTo>
                  <a:lnTo>
                    <a:pt x="428889" y="105660"/>
                  </a:lnTo>
                  <a:lnTo>
                    <a:pt x="350714" y="105660"/>
                  </a:lnTo>
                  <a:lnTo>
                    <a:pt x="350714" y="121010"/>
                  </a:lnTo>
                  <a:lnTo>
                    <a:pt x="350842" y="123865"/>
                  </a:lnTo>
                  <a:lnTo>
                    <a:pt x="450307" y="123865"/>
                  </a:lnTo>
                  <a:lnTo>
                    <a:pt x="450307" y="114941"/>
                  </a:lnTo>
                  <a:lnTo>
                    <a:pt x="449982" y="105660"/>
                  </a:lnTo>
                  <a:lnTo>
                    <a:pt x="437278" y="66870"/>
                  </a:lnTo>
                  <a:lnTo>
                    <a:pt x="435609" y="65324"/>
                  </a:lnTo>
                  <a:close/>
                </a:path>
                <a:path w="735965" h="188595">
                  <a:moveTo>
                    <a:pt x="503405" y="48189"/>
                  </a:moveTo>
                  <a:lnTo>
                    <a:pt x="482345" y="48189"/>
                  </a:lnTo>
                  <a:lnTo>
                    <a:pt x="482345" y="185263"/>
                  </a:lnTo>
                  <a:lnTo>
                    <a:pt x="503405" y="185263"/>
                  </a:lnTo>
                  <a:lnTo>
                    <a:pt x="503405" y="126721"/>
                  </a:lnTo>
                  <a:lnTo>
                    <a:pt x="498407" y="126721"/>
                  </a:lnTo>
                  <a:lnTo>
                    <a:pt x="498407" y="107088"/>
                  </a:lnTo>
                  <a:lnTo>
                    <a:pt x="503405" y="107088"/>
                  </a:lnTo>
                  <a:lnTo>
                    <a:pt x="503405" y="48189"/>
                  </a:lnTo>
                  <a:close/>
                </a:path>
                <a:path w="735965" h="188595">
                  <a:moveTo>
                    <a:pt x="590147" y="48189"/>
                  </a:moveTo>
                  <a:lnTo>
                    <a:pt x="569086" y="48189"/>
                  </a:lnTo>
                  <a:lnTo>
                    <a:pt x="569086" y="185263"/>
                  </a:lnTo>
                  <a:lnTo>
                    <a:pt x="590147" y="185263"/>
                  </a:lnTo>
                  <a:lnTo>
                    <a:pt x="590147" y="126721"/>
                  </a:lnTo>
                  <a:lnTo>
                    <a:pt x="574083" y="126721"/>
                  </a:lnTo>
                  <a:lnTo>
                    <a:pt x="574083" y="107088"/>
                  </a:lnTo>
                  <a:lnTo>
                    <a:pt x="590147" y="107088"/>
                  </a:lnTo>
                  <a:lnTo>
                    <a:pt x="590147" y="48189"/>
                  </a:lnTo>
                  <a:close/>
                </a:path>
                <a:path w="735965" h="188595">
                  <a:moveTo>
                    <a:pt x="503405" y="107088"/>
                  </a:moveTo>
                  <a:lnTo>
                    <a:pt x="498407" y="107088"/>
                  </a:lnTo>
                  <a:lnTo>
                    <a:pt x="498407" y="126721"/>
                  </a:lnTo>
                  <a:lnTo>
                    <a:pt x="503405" y="126721"/>
                  </a:lnTo>
                  <a:lnTo>
                    <a:pt x="503405" y="107088"/>
                  </a:lnTo>
                  <a:close/>
                </a:path>
                <a:path w="735965" h="188595">
                  <a:moveTo>
                    <a:pt x="569086" y="107088"/>
                  </a:moveTo>
                  <a:lnTo>
                    <a:pt x="503405" y="107088"/>
                  </a:lnTo>
                  <a:lnTo>
                    <a:pt x="503405" y="126721"/>
                  </a:lnTo>
                  <a:lnTo>
                    <a:pt x="569086" y="126721"/>
                  </a:lnTo>
                  <a:lnTo>
                    <a:pt x="569086" y="107088"/>
                  </a:lnTo>
                  <a:close/>
                </a:path>
                <a:path w="735965" h="188595">
                  <a:moveTo>
                    <a:pt x="590147" y="107088"/>
                  </a:moveTo>
                  <a:lnTo>
                    <a:pt x="574083" y="107088"/>
                  </a:lnTo>
                  <a:lnTo>
                    <a:pt x="574083" y="126721"/>
                  </a:lnTo>
                  <a:lnTo>
                    <a:pt x="590147" y="126721"/>
                  </a:lnTo>
                  <a:lnTo>
                    <a:pt x="590147" y="107088"/>
                  </a:lnTo>
                  <a:close/>
                </a:path>
                <a:path w="735965" h="188595">
                  <a:moveTo>
                    <a:pt x="649671" y="48189"/>
                  </a:moveTo>
                  <a:lnTo>
                    <a:pt x="628609" y="48189"/>
                  </a:lnTo>
                  <a:lnTo>
                    <a:pt x="628609" y="185263"/>
                  </a:lnTo>
                  <a:lnTo>
                    <a:pt x="686080" y="185263"/>
                  </a:lnTo>
                  <a:lnTo>
                    <a:pt x="693800" y="184895"/>
                  </a:lnTo>
                  <a:lnTo>
                    <a:pt x="728712" y="165630"/>
                  </a:lnTo>
                  <a:lnTo>
                    <a:pt x="649671" y="165630"/>
                  </a:lnTo>
                  <a:lnTo>
                    <a:pt x="649671" y="117440"/>
                  </a:lnTo>
                  <a:lnTo>
                    <a:pt x="646814" y="117440"/>
                  </a:lnTo>
                  <a:lnTo>
                    <a:pt x="646814" y="97807"/>
                  </a:lnTo>
                  <a:lnTo>
                    <a:pt x="649671" y="97807"/>
                  </a:lnTo>
                  <a:lnTo>
                    <a:pt x="649671" y="48189"/>
                  </a:lnTo>
                  <a:close/>
                </a:path>
                <a:path w="735965" h="188595">
                  <a:moveTo>
                    <a:pt x="686080" y="97807"/>
                  </a:moveTo>
                  <a:lnTo>
                    <a:pt x="649671" y="97807"/>
                  </a:lnTo>
                  <a:lnTo>
                    <a:pt x="649671" y="117440"/>
                  </a:lnTo>
                  <a:lnTo>
                    <a:pt x="694410" y="117440"/>
                  </a:lnTo>
                  <a:lnTo>
                    <a:pt x="701251" y="119731"/>
                  </a:lnTo>
                  <a:lnTo>
                    <a:pt x="711960" y="128893"/>
                  </a:lnTo>
                  <a:lnTo>
                    <a:pt x="714637" y="134812"/>
                  </a:lnTo>
                  <a:lnTo>
                    <a:pt x="714524" y="149210"/>
                  </a:lnTo>
                  <a:lnTo>
                    <a:pt x="711960" y="154624"/>
                  </a:lnTo>
                  <a:lnTo>
                    <a:pt x="701251" y="163429"/>
                  </a:lnTo>
                  <a:lnTo>
                    <a:pt x="694410" y="165630"/>
                  </a:lnTo>
                  <a:lnTo>
                    <a:pt x="728712" y="165630"/>
                  </a:lnTo>
                  <a:lnTo>
                    <a:pt x="733795" y="156676"/>
                  </a:lnTo>
                  <a:lnTo>
                    <a:pt x="735698" y="149210"/>
                  </a:lnTo>
                  <a:lnTo>
                    <a:pt x="735698" y="141000"/>
                  </a:lnTo>
                  <a:lnTo>
                    <a:pt x="715847" y="104684"/>
                  </a:lnTo>
                  <a:lnTo>
                    <a:pt x="697419" y="98571"/>
                  </a:lnTo>
                  <a:lnTo>
                    <a:pt x="686080" y="97807"/>
                  </a:lnTo>
                  <a:close/>
                </a:path>
                <a:path w="735965" h="188595">
                  <a:moveTo>
                    <a:pt x="649671" y="97807"/>
                  </a:moveTo>
                  <a:lnTo>
                    <a:pt x="646814" y="97807"/>
                  </a:lnTo>
                  <a:lnTo>
                    <a:pt x="646814" y="117440"/>
                  </a:lnTo>
                  <a:lnTo>
                    <a:pt x="649671" y="117440"/>
                  </a:lnTo>
                  <a:lnTo>
                    <a:pt x="649671" y="97807"/>
                  </a:lnTo>
                  <a:close/>
                </a:path>
              </a:pathLst>
            </a:custGeom>
            <a:solidFill>
              <a:srgbClr val="000000">
                <a:alpha val="1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8355462" y="7287736"/>
            <a:ext cx="1466215" cy="2115185"/>
            <a:chOff x="18355462" y="7287736"/>
            <a:chExt cx="1466215" cy="2115185"/>
          </a:xfrm>
        </p:grpSpPr>
        <p:sp>
          <p:nvSpPr>
            <p:cNvPr id="32" name="object 32"/>
            <p:cNvSpPr/>
            <p:nvPr/>
          </p:nvSpPr>
          <p:spPr>
            <a:xfrm>
              <a:off x="18355462" y="7287736"/>
              <a:ext cx="1466215" cy="2115185"/>
            </a:xfrm>
            <a:custGeom>
              <a:avLst/>
              <a:gdLst/>
              <a:ahLst/>
              <a:cxnLst/>
              <a:rect l="l" t="t" r="r" b="b"/>
              <a:pathLst>
                <a:path w="1466215" h="2115184">
                  <a:moveTo>
                    <a:pt x="1331896" y="0"/>
                  </a:moveTo>
                  <a:lnTo>
                    <a:pt x="134027" y="0"/>
                  </a:lnTo>
                  <a:lnTo>
                    <a:pt x="102960" y="142"/>
                  </a:lnTo>
                  <a:lnTo>
                    <a:pt x="60495" y="3851"/>
                  </a:lnTo>
                  <a:lnTo>
                    <a:pt x="24534" y="24535"/>
                  </a:lnTo>
                  <a:lnTo>
                    <a:pt x="3851" y="60493"/>
                  </a:lnTo>
                  <a:lnTo>
                    <a:pt x="142" y="102961"/>
                  </a:lnTo>
                  <a:lnTo>
                    <a:pt x="0" y="134027"/>
                  </a:lnTo>
                  <a:lnTo>
                    <a:pt x="0" y="1981091"/>
                  </a:lnTo>
                  <a:lnTo>
                    <a:pt x="1141" y="2036109"/>
                  </a:lnTo>
                  <a:lnTo>
                    <a:pt x="16021" y="2080621"/>
                  </a:lnTo>
                  <a:lnTo>
                    <a:pt x="45737" y="2105988"/>
                  </a:lnTo>
                  <a:lnTo>
                    <a:pt x="102960" y="2114976"/>
                  </a:lnTo>
                  <a:lnTo>
                    <a:pt x="134027" y="2115118"/>
                  </a:lnTo>
                  <a:lnTo>
                    <a:pt x="1331896" y="2115118"/>
                  </a:lnTo>
                  <a:lnTo>
                    <a:pt x="1386914" y="2113977"/>
                  </a:lnTo>
                  <a:lnTo>
                    <a:pt x="1431425" y="2099097"/>
                  </a:lnTo>
                  <a:lnTo>
                    <a:pt x="1456793" y="2069381"/>
                  </a:lnTo>
                  <a:lnTo>
                    <a:pt x="1465781" y="2012158"/>
                  </a:lnTo>
                  <a:lnTo>
                    <a:pt x="1465923" y="1981091"/>
                  </a:lnTo>
                  <a:lnTo>
                    <a:pt x="1465923" y="134027"/>
                  </a:lnTo>
                  <a:lnTo>
                    <a:pt x="1464782" y="79009"/>
                  </a:lnTo>
                  <a:lnTo>
                    <a:pt x="1449901" y="34498"/>
                  </a:lnTo>
                  <a:lnTo>
                    <a:pt x="1420187" y="9130"/>
                  </a:lnTo>
                  <a:lnTo>
                    <a:pt x="1362962" y="142"/>
                  </a:lnTo>
                  <a:lnTo>
                    <a:pt x="1331896" y="0"/>
                  </a:lnTo>
                  <a:close/>
                </a:path>
              </a:pathLst>
            </a:custGeom>
            <a:solidFill>
              <a:srgbClr val="D0D0D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8709092" y="7510837"/>
              <a:ext cx="602615" cy="188595"/>
            </a:xfrm>
            <a:custGeom>
              <a:avLst/>
              <a:gdLst/>
              <a:ahLst/>
              <a:cxnLst/>
              <a:rect l="l" t="t" r="r" b="b"/>
              <a:pathLst>
                <a:path w="602615" h="188595">
                  <a:moveTo>
                    <a:pt x="22488" y="139572"/>
                  </a:moveTo>
                  <a:lnTo>
                    <a:pt x="0" y="139572"/>
                  </a:lnTo>
                  <a:lnTo>
                    <a:pt x="814" y="146538"/>
                  </a:lnTo>
                  <a:lnTo>
                    <a:pt x="24089" y="178364"/>
                  </a:lnTo>
                  <a:lnTo>
                    <a:pt x="62111" y="187762"/>
                  </a:lnTo>
                  <a:lnTo>
                    <a:pt x="70750" y="187338"/>
                  </a:lnTo>
                  <a:lnTo>
                    <a:pt x="106240" y="172948"/>
                  </a:lnTo>
                  <a:lnTo>
                    <a:pt x="111222" y="168129"/>
                  </a:lnTo>
                  <a:lnTo>
                    <a:pt x="54734" y="168129"/>
                  </a:lnTo>
                  <a:lnTo>
                    <a:pt x="48338" y="166969"/>
                  </a:lnTo>
                  <a:lnTo>
                    <a:pt x="22964" y="145462"/>
                  </a:lnTo>
                  <a:lnTo>
                    <a:pt x="22488" y="139572"/>
                  </a:lnTo>
                  <a:close/>
                </a:path>
                <a:path w="602615" h="188595">
                  <a:moveTo>
                    <a:pt x="106752" y="19275"/>
                  </a:moveTo>
                  <a:lnTo>
                    <a:pt x="69191" y="19275"/>
                  </a:lnTo>
                  <a:lnTo>
                    <a:pt x="75021" y="20555"/>
                  </a:lnTo>
                  <a:lnTo>
                    <a:pt x="84956" y="25671"/>
                  </a:lnTo>
                  <a:lnTo>
                    <a:pt x="88824" y="29241"/>
                  </a:lnTo>
                  <a:lnTo>
                    <a:pt x="94297" y="38403"/>
                  </a:lnTo>
                  <a:lnTo>
                    <a:pt x="95665" y="43787"/>
                  </a:lnTo>
                  <a:lnTo>
                    <a:pt x="95665" y="56400"/>
                  </a:lnTo>
                  <a:lnTo>
                    <a:pt x="94088" y="61992"/>
                  </a:lnTo>
                  <a:lnTo>
                    <a:pt x="90936" y="66752"/>
                  </a:lnTo>
                  <a:lnTo>
                    <a:pt x="87842" y="71511"/>
                  </a:lnTo>
                  <a:lnTo>
                    <a:pt x="83529" y="75200"/>
                  </a:lnTo>
                  <a:lnTo>
                    <a:pt x="72522" y="80435"/>
                  </a:lnTo>
                  <a:lnTo>
                    <a:pt x="66156" y="81744"/>
                  </a:lnTo>
                  <a:lnTo>
                    <a:pt x="44263" y="81744"/>
                  </a:lnTo>
                  <a:lnTo>
                    <a:pt x="44263" y="101377"/>
                  </a:lnTo>
                  <a:lnTo>
                    <a:pt x="68179" y="101377"/>
                  </a:lnTo>
                  <a:lnTo>
                    <a:pt x="76032" y="102834"/>
                  </a:lnTo>
                  <a:lnTo>
                    <a:pt x="88883" y="108665"/>
                  </a:lnTo>
                  <a:lnTo>
                    <a:pt x="93762" y="112710"/>
                  </a:lnTo>
                  <a:lnTo>
                    <a:pt x="97094" y="117886"/>
                  </a:lnTo>
                  <a:lnTo>
                    <a:pt x="100424" y="123003"/>
                  </a:lnTo>
                  <a:lnTo>
                    <a:pt x="102090" y="128922"/>
                  </a:lnTo>
                  <a:lnTo>
                    <a:pt x="102090" y="142071"/>
                  </a:lnTo>
                  <a:lnTo>
                    <a:pt x="69607" y="168129"/>
                  </a:lnTo>
                  <a:lnTo>
                    <a:pt x="111222" y="168129"/>
                  </a:lnTo>
                  <a:lnTo>
                    <a:pt x="123866" y="135645"/>
                  </a:lnTo>
                  <a:lnTo>
                    <a:pt x="123258" y="127296"/>
                  </a:lnTo>
                  <a:lnTo>
                    <a:pt x="95281" y="93730"/>
                  </a:lnTo>
                  <a:lnTo>
                    <a:pt x="87098" y="91739"/>
                  </a:lnTo>
                  <a:lnTo>
                    <a:pt x="87098" y="90311"/>
                  </a:lnTo>
                  <a:lnTo>
                    <a:pt x="115052" y="63204"/>
                  </a:lnTo>
                  <a:lnTo>
                    <a:pt x="117083" y="48903"/>
                  </a:lnTo>
                  <a:lnTo>
                    <a:pt x="117083" y="40277"/>
                  </a:lnTo>
                  <a:lnTo>
                    <a:pt x="114912" y="32245"/>
                  </a:lnTo>
                  <a:lnTo>
                    <a:pt x="110569" y="24808"/>
                  </a:lnTo>
                  <a:lnTo>
                    <a:pt x="106960" y="19504"/>
                  </a:lnTo>
                  <a:lnTo>
                    <a:pt x="106752" y="19275"/>
                  </a:lnTo>
                  <a:close/>
                </a:path>
                <a:path w="602615" h="188595">
                  <a:moveTo>
                    <a:pt x="62825" y="0"/>
                  </a:moveTo>
                  <a:lnTo>
                    <a:pt x="21953" y="13341"/>
                  </a:lnTo>
                  <a:lnTo>
                    <a:pt x="3926" y="48190"/>
                  </a:lnTo>
                  <a:lnTo>
                    <a:pt x="25344" y="48190"/>
                  </a:lnTo>
                  <a:lnTo>
                    <a:pt x="25641" y="42121"/>
                  </a:lnTo>
                  <a:lnTo>
                    <a:pt x="27545" y="36945"/>
                  </a:lnTo>
                  <a:lnTo>
                    <a:pt x="31055" y="32662"/>
                  </a:lnTo>
                  <a:lnTo>
                    <a:pt x="34565" y="28319"/>
                  </a:lnTo>
                  <a:lnTo>
                    <a:pt x="39087" y="25017"/>
                  </a:lnTo>
                  <a:lnTo>
                    <a:pt x="50212" y="20436"/>
                  </a:lnTo>
                  <a:lnTo>
                    <a:pt x="56161" y="19275"/>
                  </a:lnTo>
                  <a:lnTo>
                    <a:pt x="106752" y="19275"/>
                  </a:lnTo>
                  <a:lnTo>
                    <a:pt x="102648" y="14747"/>
                  </a:lnTo>
                  <a:lnTo>
                    <a:pt x="71001" y="429"/>
                  </a:lnTo>
                  <a:lnTo>
                    <a:pt x="62825" y="0"/>
                  </a:lnTo>
                  <a:close/>
                </a:path>
                <a:path w="602615" h="188595">
                  <a:moveTo>
                    <a:pt x="181782" y="48190"/>
                  </a:moveTo>
                  <a:lnTo>
                    <a:pt x="160722" y="48190"/>
                  </a:lnTo>
                  <a:lnTo>
                    <a:pt x="160722" y="185263"/>
                  </a:lnTo>
                  <a:lnTo>
                    <a:pt x="185352" y="185263"/>
                  </a:lnTo>
                  <a:lnTo>
                    <a:pt x="204592" y="154207"/>
                  </a:lnTo>
                  <a:lnTo>
                    <a:pt x="181782" y="154207"/>
                  </a:lnTo>
                  <a:lnTo>
                    <a:pt x="181782" y="48190"/>
                  </a:lnTo>
                  <a:close/>
                </a:path>
                <a:path w="602615" h="188595">
                  <a:moveTo>
                    <a:pt x="272094" y="79245"/>
                  </a:moveTo>
                  <a:lnTo>
                    <a:pt x="251033" y="79245"/>
                  </a:lnTo>
                  <a:lnTo>
                    <a:pt x="251033" y="185263"/>
                  </a:lnTo>
                  <a:lnTo>
                    <a:pt x="272094" y="185263"/>
                  </a:lnTo>
                  <a:lnTo>
                    <a:pt x="272094" y="79245"/>
                  </a:lnTo>
                  <a:close/>
                </a:path>
                <a:path w="602615" h="188595">
                  <a:moveTo>
                    <a:pt x="272094" y="48190"/>
                  </a:moveTo>
                  <a:lnTo>
                    <a:pt x="247820" y="48190"/>
                  </a:lnTo>
                  <a:lnTo>
                    <a:pt x="181782" y="154207"/>
                  </a:lnTo>
                  <a:lnTo>
                    <a:pt x="204592" y="154207"/>
                  </a:lnTo>
                  <a:lnTo>
                    <a:pt x="251033" y="79245"/>
                  </a:lnTo>
                  <a:lnTo>
                    <a:pt x="272094" y="79245"/>
                  </a:lnTo>
                  <a:lnTo>
                    <a:pt x="272094" y="48190"/>
                  </a:lnTo>
                  <a:close/>
                </a:path>
                <a:path w="602615" h="188595">
                  <a:moveTo>
                    <a:pt x="318878" y="48190"/>
                  </a:moveTo>
                  <a:lnTo>
                    <a:pt x="310668" y="48190"/>
                  </a:lnTo>
                  <a:lnTo>
                    <a:pt x="310668" y="185263"/>
                  </a:lnTo>
                  <a:lnTo>
                    <a:pt x="331728" y="185263"/>
                  </a:lnTo>
                  <a:lnTo>
                    <a:pt x="331728" y="78462"/>
                  </a:lnTo>
                  <a:lnTo>
                    <a:pt x="318878" y="48190"/>
                  </a:lnTo>
                  <a:close/>
                </a:path>
                <a:path w="602615" h="188595">
                  <a:moveTo>
                    <a:pt x="338511" y="48190"/>
                  </a:moveTo>
                  <a:lnTo>
                    <a:pt x="331728" y="48190"/>
                  </a:lnTo>
                  <a:lnTo>
                    <a:pt x="331728" y="78462"/>
                  </a:lnTo>
                  <a:lnTo>
                    <a:pt x="377063" y="185263"/>
                  </a:lnTo>
                  <a:lnTo>
                    <a:pt x="394197" y="185263"/>
                  </a:lnTo>
                  <a:lnTo>
                    <a:pt x="406542" y="156706"/>
                  </a:lnTo>
                  <a:lnTo>
                    <a:pt x="385630" y="156706"/>
                  </a:lnTo>
                  <a:lnTo>
                    <a:pt x="338511" y="48190"/>
                  </a:lnTo>
                  <a:close/>
                </a:path>
                <a:path w="602615" h="188595">
                  <a:moveTo>
                    <a:pt x="460592" y="48190"/>
                  </a:moveTo>
                  <a:lnTo>
                    <a:pt x="453452" y="48190"/>
                  </a:lnTo>
                  <a:lnTo>
                    <a:pt x="439531" y="80392"/>
                  </a:lnTo>
                  <a:lnTo>
                    <a:pt x="439531" y="185263"/>
                  </a:lnTo>
                  <a:lnTo>
                    <a:pt x="460592" y="185263"/>
                  </a:lnTo>
                  <a:lnTo>
                    <a:pt x="460592" y="48190"/>
                  </a:lnTo>
                  <a:close/>
                </a:path>
                <a:path w="602615" h="188595">
                  <a:moveTo>
                    <a:pt x="439531" y="48190"/>
                  </a:moveTo>
                  <a:lnTo>
                    <a:pt x="433462" y="48190"/>
                  </a:lnTo>
                  <a:lnTo>
                    <a:pt x="385630" y="156706"/>
                  </a:lnTo>
                  <a:lnTo>
                    <a:pt x="406542" y="156706"/>
                  </a:lnTo>
                  <a:lnTo>
                    <a:pt x="439531" y="80392"/>
                  </a:lnTo>
                  <a:lnTo>
                    <a:pt x="439531" y="48190"/>
                  </a:lnTo>
                  <a:close/>
                </a:path>
                <a:path w="602615" h="188595">
                  <a:moveTo>
                    <a:pt x="453452" y="48190"/>
                  </a:moveTo>
                  <a:lnTo>
                    <a:pt x="439531" y="48190"/>
                  </a:lnTo>
                  <a:lnTo>
                    <a:pt x="439531" y="80392"/>
                  </a:lnTo>
                  <a:lnTo>
                    <a:pt x="453452" y="48190"/>
                  </a:lnTo>
                  <a:close/>
                </a:path>
                <a:path w="602615" h="188595">
                  <a:moveTo>
                    <a:pt x="331728" y="48190"/>
                  </a:moveTo>
                  <a:lnTo>
                    <a:pt x="318878" y="48190"/>
                  </a:lnTo>
                  <a:lnTo>
                    <a:pt x="331728" y="78462"/>
                  </a:lnTo>
                  <a:lnTo>
                    <a:pt x="331728" y="48190"/>
                  </a:lnTo>
                  <a:close/>
                </a:path>
                <a:path w="602615" h="188595">
                  <a:moveTo>
                    <a:pt x="594790" y="64967"/>
                  </a:moveTo>
                  <a:lnTo>
                    <a:pt x="562029" y="64967"/>
                  </a:lnTo>
                  <a:lnTo>
                    <a:pt x="569257" y="67406"/>
                  </a:lnTo>
                  <a:lnTo>
                    <a:pt x="574016" y="72285"/>
                  </a:lnTo>
                  <a:lnTo>
                    <a:pt x="578836" y="77163"/>
                  </a:lnTo>
                  <a:lnTo>
                    <a:pt x="581245" y="84005"/>
                  </a:lnTo>
                  <a:lnTo>
                    <a:pt x="581245" y="96915"/>
                  </a:lnTo>
                  <a:lnTo>
                    <a:pt x="580026" y="99295"/>
                  </a:lnTo>
                  <a:lnTo>
                    <a:pt x="577586" y="100663"/>
                  </a:lnTo>
                  <a:lnTo>
                    <a:pt x="575207" y="102031"/>
                  </a:lnTo>
                  <a:lnTo>
                    <a:pt x="571399" y="103013"/>
                  </a:lnTo>
                  <a:lnTo>
                    <a:pt x="566163" y="103608"/>
                  </a:lnTo>
                  <a:lnTo>
                    <a:pt x="560987" y="104143"/>
                  </a:lnTo>
                  <a:lnTo>
                    <a:pt x="554235" y="104947"/>
                  </a:lnTo>
                  <a:lnTo>
                    <a:pt x="514940" y="112859"/>
                  </a:lnTo>
                  <a:lnTo>
                    <a:pt x="497359" y="127257"/>
                  </a:lnTo>
                  <a:lnTo>
                    <a:pt x="494266" y="132135"/>
                  </a:lnTo>
                  <a:lnTo>
                    <a:pt x="492718" y="138501"/>
                  </a:lnTo>
                  <a:lnTo>
                    <a:pt x="492718" y="155278"/>
                  </a:lnTo>
                  <a:lnTo>
                    <a:pt x="522912" y="186840"/>
                  </a:lnTo>
                  <a:lnTo>
                    <a:pt x="530795" y="188476"/>
                  </a:lnTo>
                  <a:lnTo>
                    <a:pt x="547453" y="188476"/>
                  </a:lnTo>
                  <a:lnTo>
                    <a:pt x="578803" y="169557"/>
                  </a:lnTo>
                  <a:lnTo>
                    <a:pt x="534304" y="169557"/>
                  </a:lnTo>
                  <a:lnTo>
                    <a:pt x="527374" y="167712"/>
                  </a:lnTo>
                  <a:lnTo>
                    <a:pt x="521901" y="164024"/>
                  </a:lnTo>
                  <a:lnTo>
                    <a:pt x="516486" y="160276"/>
                  </a:lnTo>
                  <a:lnTo>
                    <a:pt x="513779" y="154743"/>
                  </a:lnTo>
                  <a:lnTo>
                    <a:pt x="513779" y="142071"/>
                  </a:lnTo>
                  <a:lnTo>
                    <a:pt x="553670" y="123152"/>
                  </a:lnTo>
                  <a:lnTo>
                    <a:pt x="557358" y="122676"/>
                  </a:lnTo>
                  <a:lnTo>
                    <a:pt x="581245" y="116369"/>
                  </a:lnTo>
                  <a:lnTo>
                    <a:pt x="602305" y="116369"/>
                  </a:lnTo>
                  <a:lnTo>
                    <a:pt x="602305" y="94952"/>
                  </a:lnTo>
                  <a:lnTo>
                    <a:pt x="601971" y="87199"/>
                  </a:lnTo>
                  <a:lnTo>
                    <a:pt x="600967" y="80272"/>
                  </a:lnTo>
                  <a:lnTo>
                    <a:pt x="599294" y="74170"/>
                  </a:lnTo>
                  <a:lnTo>
                    <a:pt x="596952" y="68893"/>
                  </a:lnTo>
                  <a:lnTo>
                    <a:pt x="594790" y="64967"/>
                  </a:lnTo>
                  <a:close/>
                </a:path>
                <a:path w="602615" h="188595">
                  <a:moveTo>
                    <a:pt x="602305" y="166701"/>
                  </a:moveTo>
                  <a:lnTo>
                    <a:pt x="581245" y="166701"/>
                  </a:lnTo>
                  <a:lnTo>
                    <a:pt x="581245" y="185263"/>
                  </a:lnTo>
                  <a:lnTo>
                    <a:pt x="602305" y="185263"/>
                  </a:lnTo>
                  <a:lnTo>
                    <a:pt x="602305" y="166701"/>
                  </a:lnTo>
                  <a:close/>
                </a:path>
                <a:path w="602615" h="188595">
                  <a:moveTo>
                    <a:pt x="602305" y="116369"/>
                  </a:moveTo>
                  <a:lnTo>
                    <a:pt x="581245" y="116369"/>
                  </a:lnTo>
                  <a:lnTo>
                    <a:pt x="581245" y="141357"/>
                  </a:lnTo>
                  <a:lnTo>
                    <a:pt x="579757" y="146800"/>
                  </a:lnTo>
                  <a:lnTo>
                    <a:pt x="576783" y="151976"/>
                  </a:lnTo>
                  <a:lnTo>
                    <a:pt x="573868" y="157152"/>
                  </a:lnTo>
                  <a:lnTo>
                    <a:pt x="569525" y="161376"/>
                  </a:lnTo>
                  <a:lnTo>
                    <a:pt x="558043" y="167921"/>
                  </a:lnTo>
                  <a:lnTo>
                    <a:pt x="551022" y="169557"/>
                  </a:lnTo>
                  <a:lnTo>
                    <a:pt x="578803" y="169557"/>
                  </a:lnTo>
                  <a:lnTo>
                    <a:pt x="580174" y="166701"/>
                  </a:lnTo>
                  <a:lnTo>
                    <a:pt x="602305" y="166701"/>
                  </a:lnTo>
                  <a:lnTo>
                    <a:pt x="602305" y="116369"/>
                  </a:lnTo>
                  <a:close/>
                </a:path>
                <a:path w="602615" h="188595">
                  <a:moveTo>
                    <a:pt x="556020" y="46405"/>
                  </a:moveTo>
                  <a:lnTo>
                    <a:pt x="544716" y="46405"/>
                  </a:lnTo>
                  <a:lnTo>
                    <a:pt x="537696" y="47357"/>
                  </a:lnTo>
                  <a:lnTo>
                    <a:pt x="500214" y="70202"/>
                  </a:lnTo>
                  <a:lnTo>
                    <a:pt x="496645" y="78531"/>
                  </a:lnTo>
                  <a:lnTo>
                    <a:pt x="516635" y="85671"/>
                  </a:lnTo>
                  <a:lnTo>
                    <a:pt x="518955" y="80673"/>
                  </a:lnTo>
                  <a:lnTo>
                    <a:pt x="522971" y="75973"/>
                  </a:lnTo>
                  <a:lnTo>
                    <a:pt x="534393" y="67168"/>
                  </a:lnTo>
                  <a:lnTo>
                    <a:pt x="542277" y="64967"/>
                  </a:lnTo>
                  <a:lnTo>
                    <a:pt x="594790" y="64967"/>
                  </a:lnTo>
                  <a:lnTo>
                    <a:pt x="593382" y="62409"/>
                  </a:lnTo>
                  <a:lnTo>
                    <a:pt x="588890" y="57560"/>
                  </a:lnTo>
                  <a:lnTo>
                    <a:pt x="583476" y="54347"/>
                  </a:lnTo>
                  <a:lnTo>
                    <a:pt x="578122" y="51134"/>
                  </a:lnTo>
                  <a:lnTo>
                    <a:pt x="572559" y="49023"/>
                  </a:lnTo>
                  <a:lnTo>
                    <a:pt x="566788" y="48011"/>
                  </a:lnTo>
                  <a:lnTo>
                    <a:pt x="561076" y="46940"/>
                  </a:lnTo>
                  <a:lnTo>
                    <a:pt x="556020" y="46405"/>
                  </a:lnTo>
                  <a:close/>
                </a:path>
              </a:pathLst>
            </a:custGeom>
            <a:solidFill>
              <a:srgbClr val="000000">
                <a:alpha val="1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" name="object 3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47796" y="10182460"/>
            <a:ext cx="4566622" cy="697741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809074" y="9805027"/>
            <a:ext cx="4827760" cy="315554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63206" y="9808361"/>
            <a:ext cx="4430673" cy="312222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1652258" y="9808361"/>
            <a:ext cx="1593215" cy="312420"/>
          </a:xfrm>
          <a:custGeom>
            <a:avLst/>
            <a:gdLst/>
            <a:ahLst/>
            <a:cxnLst/>
            <a:rect l="l" t="t" r="r" b="b"/>
            <a:pathLst>
              <a:path w="1593214" h="312420">
                <a:moveTo>
                  <a:pt x="234047" y="212511"/>
                </a:moveTo>
                <a:lnTo>
                  <a:pt x="0" y="212511"/>
                </a:lnTo>
                <a:lnTo>
                  <a:pt x="0" y="302584"/>
                </a:lnTo>
                <a:lnTo>
                  <a:pt x="35220" y="302584"/>
                </a:lnTo>
                <a:lnTo>
                  <a:pt x="35220" y="243685"/>
                </a:lnTo>
                <a:lnTo>
                  <a:pt x="234047" y="243685"/>
                </a:lnTo>
                <a:lnTo>
                  <a:pt x="234047" y="212511"/>
                </a:lnTo>
                <a:close/>
              </a:path>
              <a:path w="1593214" h="312420">
                <a:moveTo>
                  <a:pt x="234047" y="243685"/>
                </a:moveTo>
                <a:lnTo>
                  <a:pt x="198827" y="243685"/>
                </a:lnTo>
                <a:lnTo>
                  <a:pt x="198827" y="302227"/>
                </a:lnTo>
                <a:lnTo>
                  <a:pt x="234047" y="302227"/>
                </a:lnTo>
                <a:lnTo>
                  <a:pt x="234047" y="243685"/>
                </a:lnTo>
                <a:close/>
              </a:path>
              <a:path w="1593214" h="312420">
                <a:moveTo>
                  <a:pt x="206443" y="0"/>
                </a:moveTo>
                <a:lnTo>
                  <a:pt x="56162" y="0"/>
                </a:lnTo>
                <a:lnTo>
                  <a:pt x="50450" y="102923"/>
                </a:lnTo>
                <a:lnTo>
                  <a:pt x="49305" y="119113"/>
                </a:lnTo>
                <a:lnTo>
                  <a:pt x="43549" y="158490"/>
                </a:lnTo>
                <a:lnTo>
                  <a:pt x="26653" y="201366"/>
                </a:lnTo>
                <a:lnTo>
                  <a:pt x="16063" y="212511"/>
                </a:lnTo>
                <a:lnTo>
                  <a:pt x="59374" y="212511"/>
                </a:lnTo>
                <a:lnTo>
                  <a:pt x="76598" y="168723"/>
                </a:lnTo>
                <a:lnTo>
                  <a:pt x="83618" y="127435"/>
                </a:lnTo>
                <a:lnTo>
                  <a:pt x="89478" y="31650"/>
                </a:lnTo>
                <a:lnTo>
                  <a:pt x="206443" y="31650"/>
                </a:lnTo>
                <a:lnTo>
                  <a:pt x="206443" y="0"/>
                </a:lnTo>
                <a:close/>
              </a:path>
              <a:path w="1593214" h="312420">
                <a:moveTo>
                  <a:pt x="206443" y="31650"/>
                </a:moveTo>
                <a:lnTo>
                  <a:pt x="171222" y="31650"/>
                </a:lnTo>
                <a:lnTo>
                  <a:pt x="171222" y="212511"/>
                </a:lnTo>
                <a:lnTo>
                  <a:pt x="206443" y="212511"/>
                </a:lnTo>
                <a:lnTo>
                  <a:pt x="206443" y="31650"/>
                </a:lnTo>
                <a:close/>
              </a:path>
              <a:path w="1593214" h="312420">
                <a:moveTo>
                  <a:pt x="348454" y="58541"/>
                </a:moveTo>
                <a:lnTo>
                  <a:pt x="303596" y="70321"/>
                </a:lnTo>
                <a:lnTo>
                  <a:pt x="273849" y="103399"/>
                </a:lnTo>
                <a:lnTo>
                  <a:pt x="263259" y="153136"/>
                </a:lnTo>
                <a:lnTo>
                  <a:pt x="263921" y="166849"/>
                </a:lnTo>
                <a:lnTo>
                  <a:pt x="279679" y="212637"/>
                </a:lnTo>
                <a:lnTo>
                  <a:pt x="313583" y="240748"/>
                </a:lnTo>
                <a:lnTo>
                  <a:pt x="348454" y="247374"/>
                </a:lnTo>
                <a:lnTo>
                  <a:pt x="360896" y="246638"/>
                </a:lnTo>
                <a:lnTo>
                  <a:pt x="402356" y="229117"/>
                </a:lnTo>
                <a:lnTo>
                  <a:pt x="413421" y="217508"/>
                </a:lnTo>
                <a:lnTo>
                  <a:pt x="348573" y="217508"/>
                </a:lnTo>
                <a:lnTo>
                  <a:pt x="340541" y="216958"/>
                </a:lnTo>
                <a:lnTo>
                  <a:pt x="307455" y="192216"/>
                </a:lnTo>
                <a:lnTo>
                  <a:pt x="299193" y="153017"/>
                </a:lnTo>
                <a:lnTo>
                  <a:pt x="299520" y="144450"/>
                </a:lnTo>
                <a:lnTo>
                  <a:pt x="311181" y="107594"/>
                </a:lnTo>
                <a:lnTo>
                  <a:pt x="348573" y="88288"/>
                </a:lnTo>
                <a:lnTo>
                  <a:pt x="413292" y="88288"/>
                </a:lnTo>
                <a:lnTo>
                  <a:pt x="410328" y="84480"/>
                </a:lnTo>
                <a:lnTo>
                  <a:pt x="372519" y="61486"/>
                </a:lnTo>
                <a:lnTo>
                  <a:pt x="360896" y="59277"/>
                </a:lnTo>
                <a:lnTo>
                  <a:pt x="348454" y="58541"/>
                </a:lnTo>
                <a:close/>
              </a:path>
              <a:path w="1593214" h="312420">
                <a:moveTo>
                  <a:pt x="413292" y="88288"/>
                </a:moveTo>
                <a:lnTo>
                  <a:pt x="348573" y="88288"/>
                </a:lnTo>
                <a:lnTo>
                  <a:pt x="356545" y="88846"/>
                </a:lnTo>
                <a:lnTo>
                  <a:pt x="363803" y="90519"/>
                </a:lnTo>
                <a:lnTo>
                  <a:pt x="392360" y="120890"/>
                </a:lnTo>
                <a:lnTo>
                  <a:pt x="397710" y="153136"/>
                </a:lnTo>
                <a:lnTo>
                  <a:pt x="397380" y="161636"/>
                </a:lnTo>
                <a:lnTo>
                  <a:pt x="385697" y="198441"/>
                </a:lnTo>
                <a:lnTo>
                  <a:pt x="348573" y="217508"/>
                </a:lnTo>
                <a:lnTo>
                  <a:pt x="413421" y="217508"/>
                </a:lnTo>
                <a:lnTo>
                  <a:pt x="431001" y="179670"/>
                </a:lnTo>
                <a:lnTo>
                  <a:pt x="433643" y="153017"/>
                </a:lnTo>
                <a:lnTo>
                  <a:pt x="432987" y="139363"/>
                </a:lnTo>
                <a:lnTo>
                  <a:pt x="431001" y="126483"/>
                </a:lnTo>
                <a:lnTo>
                  <a:pt x="427692" y="114495"/>
                </a:lnTo>
                <a:lnTo>
                  <a:pt x="423059" y="103399"/>
                </a:lnTo>
                <a:lnTo>
                  <a:pt x="417200" y="93308"/>
                </a:lnTo>
                <a:lnTo>
                  <a:pt x="413292" y="88288"/>
                </a:lnTo>
                <a:close/>
              </a:path>
              <a:path w="1593214" h="312420">
                <a:moveTo>
                  <a:pt x="622452" y="60921"/>
                </a:moveTo>
                <a:lnTo>
                  <a:pt x="473360" y="60921"/>
                </a:lnTo>
                <a:lnTo>
                  <a:pt x="473360" y="243685"/>
                </a:lnTo>
                <a:lnTo>
                  <a:pt x="507987" y="243685"/>
                </a:lnTo>
                <a:lnTo>
                  <a:pt x="507987" y="91620"/>
                </a:lnTo>
                <a:lnTo>
                  <a:pt x="622452" y="91620"/>
                </a:lnTo>
                <a:lnTo>
                  <a:pt x="622452" y="60921"/>
                </a:lnTo>
                <a:close/>
              </a:path>
              <a:path w="1593214" h="312420">
                <a:moveTo>
                  <a:pt x="622452" y="91620"/>
                </a:moveTo>
                <a:lnTo>
                  <a:pt x="587588" y="91620"/>
                </a:lnTo>
                <a:lnTo>
                  <a:pt x="587588" y="243685"/>
                </a:lnTo>
                <a:lnTo>
                  <a:pt x="622452" y="243685"/>
                </a:lnTo>
                <a:lnTo>
                  <a:pt x="622452" y="91620"/>
                </a:lnTo>
                <a:close/>
              </a:path>
              <a:path w="1593214" h="312420">
                <a:moveTo>
                  <a:pt x="699962" y="198470"/>
                </a:moveTo>
                <a:lnTo>
                  <a:pt x="686953" y="198470"/>
                </a:lnTo>
                <a:lnTo>
                  <a:pt x="681360" y="200810"/>
                </a:lnTo>
                <a:lnTo>
                  <a:pt x="676681" y="205491"/>
                </a:lnTo>
                <a:lnTo>
                  <a:pt x="672000" y="210091"/>
                </a:lnTo>
                <a:lnTo>
                  <a:pt x="669660" y="215644"/>
                </a:lnTo>
                <a:lnTo>
                  <a:pt x="669660" y="228733"/>
                </a:lnTo>
                <a:lnTo>
                  <a:pt x="672000" y="234365"/>
                </a:lnTo>
                <a:lnTo>
                  <a:pt x="676681" y="239045"/>
                </a:lnTo>
                <a:lnTo>
                  <a:pt x="681360" y="243646"/>
                </a:lnTo>
                <a:lnTo>
                  <a:pt x="686953" y="245946"/>
                </a:lnTo>
                <a:lnTo>
                  <a:pt x="697821" y="245946"/>
                </a:lnTo>
                <a:lnTo>
                  <a:pt x="701787" y="244875"/>
                </a:lnTo>
                <a:lnTo>
                  <a:pt x="708926" y="240592"/>
                </a:lnTo>
                <a:lnTo>
                  <a:pt x="711781" y="237736"/>
                </a:lnTo>
                <a:lnTo>
                  <a:pt x="713924" y="234166"/>
                </a:lnTo>
                <a:lnTo>
                  <a:pt x="716145" y="230518"/>
                </a:lnTo>
                <a:lnTo>
                  <a:pt x="717256" y="226512"/>
                </a:lnTo>
                <a:lnTo>
                  <a:pt x="717256" y="215644"/>
                </a:lnTo>
                <a:lnTo>
                  <a:pt x="714915" y="210091"/>
                </a:lnTo>
                <a:lnTo>
                  <a:pt x="710235" y="205491"/>
                </a:lnTo>
                <a:lnTo>
                  <a:pt x="705554" y="200810"/>
                </a:lnTo>
                <a:lnTo>
                  <a:pt x="699962" y="198470"/>
                </a:lnTo>
                <a:close/>
              </a:path>
              <a:path w="1593214" h="312420">
                <a:moveTo>
                  <a:pt x="934021" y="91620"/>
                </a:moveTo>
                <a:lnTo>
                  <a:pt x="899276" y="91620"/>
                </a:lnTo>
                <a:lnTo>
                  <a:pt x="899276" y="243685"/>
                </a:lnTo>
                <a:lnTo>
                  <a:pt x="934021" y="243685"/>
                </a:lnTo>
                <a:lnTo>
                  <a:pt x="934021" y="91620"/>
                </a:lnTo>
                <a:close/>
              </a:path>
              <a:path w="1593214" h="312420">
                <a:moveTo>
                  <a:pt x="993633" y="60921"/>
                </a:moveTo>
                <a:lnTo>
                  <a:pt x="839426" y="60921"/>
                </a:lnTo>
                <a:lnTo>
                  <a:pt x="839426" y="91620"/>
                </a:lnTo>
                <a:lnTo>
                  <a:pt x="993633" y="91620"/>
                </a:lnTo>
                <a:lnTo>
                  <a:pt x="993633" y="60921"/>
                </a:lnTo>
                <a:close/>
              </a:path>
              <a:path w="1593214" h="312420">
                <a:moveTo>
                  <a:pt x="1066004" y="60921"/>
                </a:moveTo>
                <a:lnTo>
                  <a:pt x="1031263" y="60921"/>
                </a:lnTo>
                <a:lnTo>
                  <a:pt x="1031263" y="312222"/>
                </a:lnTo>
                <a:lnTo>
                  <a:pt x="1066842" y="312222"/>
                </a:lnTo>
                <a:lnTo>
                  <a:pt x="1066842" y="215248"/>
                </a:lnTo>
                <a:lnTo>
                  <a:pt x="1101273" y="215248"/>
                </a:lnTo>
                <a:lnTo>
                  <a:pt x="1071721" y="186096"/>
                </a:lnTo>
                <a:lnTo>
                  <a:pt x="1066130" y="152303"/>
                </a:lnTo>
                <a:lnTo>
                  <a:pt x="1066471" y="143082"/>
                </a:lnTo>
                <a:lnTo>
                  <a:pt x="1078351" y="106285"/>
                </a:lnTo>
                <a:lnTo>
                  <a:pt x="1100515" y="90549"/>
                </a:lnTo>
                <a:lnTo>
                  <a:pt x="1066004" y="90549"/>
                </a:lnTo>
                <a:lnTo>
                  <a:pt x="1066004" y="60921"/>
                </a:lnTo>
                <a:close/>
              </a:path>
              <a:path w="1593214" h="312420">
                <a:moveTo>
                  <a:pt x="1101273" y="215248"/>
                </a:moveTo>
                <a:lnTo>
                  <a:pt x="1068978" y="215248"/>
                </a:lnTo>
                <a:lnTo>
                  <a:pt x="1071124" y="219134"/>
                </a:lnTo>
                <a:lnTo>
                  <a:pt x="1100241" y="244109"/>
                </a:lnTo>
                <a:lnTo>
                  <a:pt x="1121814" y="247255"/>
                </a:lnTo>
                <a:lnTo>
                  <a:pt x="1132575" y="246549"/>
                </a:lnTo>
                <a:lnTo>
                  <a:pt x="1169363" y="229638"/>
                </a:lnTo>
                <a:lnTo>
                  <a:pt x="1180377" y="216913"/>
                </a:lnTo>
                <a:lnTo>
                  <a:pt x="1113835" y="216913"/>
                </a:lnTo>
                <a:lnTo>
                  <a:pt x="1106459" y="216408"/>
                </a:lnTo>
                <a:lnTo>
                  <a:pt x="1101273" y="215248"/>
                </a:lnTo>
                <a:close/>
              </a:path>
              <a:path w="1593214" h="312420">
                <a:moveTo>
                  <a:pt x="1180395" y="88764"/>
                </a:moveTo>
                <a:lnTo>
                  <a:pt x="1113835" y="88764"/>
                </a:lnTo>
                <a:lnTo>
                  <a:pt x="1121533" y="89285"/>
                </a:lnTo>
                <a:lnTo>
                  <a:pt x="1128561" y="90846"/>
                </a:lnTo>
                <a:lnTo>
                  <a:pt x="1156797" y="119820"/>
                </a:lnTo>
                <a:lnTo>
                  <a:pt x="1162263" y="152303"/>
                </a:lnTo>
                <a:lnTo>
                  <a:pt x="1161914" y="161235"/>
                </a:lnTo>
                <a:lnTo>
                  <a:pt x="1149894" y="198381"/>
                </a:lnTo>
                <a:lnTo>
                  <a:pt x="1113835" y="216913"/>
                </a:lnTo>
                <a:lnTo>
                  <a:pt x="1180377" y="216913"/>
                </a:lnTo>
                <a:lnTo>
                  <a:pt x="1195732" y="180176"/>
                </a:lnTo>
                <a:lnTo>
                  <a:pt x="1198199" y="152660"/>
                </a:lnTo>
                <a:lnTo>
                  <a:pt x="1197575" y="138382"/>
                </a:lnTo>
                <a:lnTo>
                  <a:pt x="1195702" y="125174"/>
                </a:lnTo>
                <a:lnTo>
                  <a:pt x="1192566" y="113000"/>
                </a:lnTo>
                <a:lnTo>
                  <a:pt x="1188210" y="101971"/>
                </a:lnTo>
                <a:lnTo>
                  <a:pt x="1182803" y="92058"/>
                </a:lnTo>
                <a:lnTo>
                  <a:pt x="1180395" y="88764"/>
                </a:lnTo>
                <a:close/>
              </a:path>
              <a:path w="1593214" h="312420">
                <a:moveTo>
                  <a:pt x="1121458" y="58541"/>
                </a:moveTo>
                <a:lnTo>
                  <a:pt x="1081794" y="72344"/>
                </a:lnTo>
                <a:lnTo>
                  <a:pt x="1068978" y="90549"/>
                </a:lnTo>
                <a:lnTo>
                  <a:pt x="1100515" y="90549"/>
                </a:lnTo>
                <a:lnTo>
                  <a:pt x="1106402" y="89262"/>
                </a:lnTo>
                <a:lnTo>
                  <a:pt x="1113835" y="88764"/>
                </a:lnTo>
                <a:lnTo>
                  <a:pt x="1180395" y="88764"/>
                </a:lnTo>
                <a:lnTo>
                  <a:pt x="1176459" y="83380"/>
                </a:lnTo>
                <a:lnTo>
                  <a:pt x="1142396" y="61338"/>
                </a:lnTo>
                <a:lnTo>
                  <a:pt x="1132225" y="59240"/>
                </a:lnTo>
                <a:lnTo>
                  <a:pt x="1121458" y="58541"/>
                </a:lnTo>
                <a:close/>
              </a:path>
              <a:path w="1593214" h="312420">
                <a:moveTo>
                  <a:pt x="1314332" y="58541"/>
                </a:moveTo>
                <a:lnTo>
                  <a:pt x="1269830" y="70559"/>
                </a:lnTo>
                <a:lnTo>
                  <a:pt x="1240323" y="103994"/>
                </a:lnTo>
                <a:lnTo>
                  <a:pt x="1229853" y="153493"/>
                </a:lnTo>
                <a:lnTo>
                  <a:pt x="1230507" y="167258"/>
                </a:lnTo>
                <a:lnTo>
                  <a:pt x="1246168" y="213054"/>
                </a:lnTo>
                <a:lnTo>
                  <a:pt x="1280535" y="240882"/>
                </a:lnTo>
                <a:lnTo>
                  <a:pt x="1316834" y="247374"/>
                </a:lnTo>
                <a:lnTo>
                  <a:pt x="1326555" y="246995"/>
                </a:lnTo>
                <a:lnTo>
                  <a:pt x="1366779" y="233899"/>
                </a:lnTo>
                <a:lnTo>
                  <a:pt x="1383459" y="217984"/>
                </a:lnTo>
                <a:lnTo>
                  <a:pt x="1317190" y="217984"/>
                </a:lnTo>
                <a:lnTo>
                  <a:pt x="1309639" y="217568"/>
                </a:lnTo>
                <a:lnTo>
                  <a:pt x="1275329" y="197734"/>
                </a:lnTo>
                <a:lnTo>
                  <a:pt x="1265421" y="163012"/>
                </a:lnTo>
                <a:lnTo>
                  <a:pt x="1249957" y="163012"/>
                </a:lnTo>
                <a:lnTo>
                  <a:pt x="1249957" y="136359"/>
                </a:lnTo>
                <a:lnTo>
                  <a:pt x="1265492" y="136359"/>
                </a:lnTo>
                <a:lnTo>
                  <a:pt x="1265680" y="132975"/>
                </a:lnTo>
                <a:lnTo>
                  <a:pt x="1288395" y="95309"/>
                </a:lnTo>
                <a:lnTo>
                  <a:pt x="1314573" y="87931"/>
                </a:lnTo>
                <a:lnTo>
                  <a:pt x="1377527" y="87931"/>
                </a:lnTo>
                <a:lnTo>
                  <a:pt x="1375839" y="85603"/>
                </a:lnTo>
                <a:lnTo>
                  <a:pt x="1344320" y="63657"/>
                </a:lnTo>
                <a:lnTo>
                  <a:pt x="1322008" y="58861"/>
                </a:lnTo>
                <a:lnTo>
                  <a:pt x="1314332" y="58541"/>
                </a:lnTo>
                <a:close/>
              </a:path>
              <a:path w="1593214" h="312420">
                <a:moveTo>
                  <a:pt x="1359315" y="191926"/>
                </a:moveTo>
                <a:lnTo>
                  <a:pt x="1330080" y="217032"/>
                </a:lnTo>
                <a:lnTo>
                  <a:pt x="1323933" y="217984"/>
                </a:lnTo>
                <a:lnTo>
                  <a:pt x="1383459" y="217984"/>
                </a:lnTo>
                <a:lnTo>
                  <a:pt x="1387333" y="211946"/>
                </a:lnTo>
                <a:lnTo>
                  <a:pt x="1390562" y="205200"/>
                </a:lnTo>
                <a:lnTo>
                  <a:pt x="1392989" y="197994"/>
                </a:lnTo>
                <a:lnTo>
                  <a:pt x="1359315" y="191926"/>
                </a:lnTo>
                <a:close/>
              </a:path>
              <a:path w="1593214" h="312420">
                <a:moveTo>
                  <a:pt x="1265492" y="136359"/>
                </a:moveTo>
                <a:lnTo>
                  <a:pt x="1249957" y="136359"/>
                </a:lnTo>
                <a:lnTo>
                  <a:pt x="1249957" y="163012"/>
                </a:lnTo>
                <a:lnTo>
                  <a:pt x="1265421" y="163012"/>
                </a:lnTo>
                <a:lnTo>
                  <a:pt x="1265492" y="136359"/>
                </a:lnTo>
                <a:close/>
              </a:path>
              <a:path w="1593214" h="312420">
                <a:moveTo>
                  <a:pt x="1377527" y="87931"/>
                </a:moveTo>
                <a:lnTo>
                  <a:pt x="1323776" y="87931"/>
                </a:lnTo>
                <a:lnTo>
                  <a:pt x="1331787" y="90033"/>
                </a:lnTo>
                <a:lnTo>
                  <a:pt x="1345504" y="98442"/>
                </a:lnTo>
                <a:lnTo>
                  <a:pt x="1360383" y="136359"/>
                </a:lnTo>
                <a:lnTo>
                  <a:pt x="1265492" y="136359"/>
                </a:lnTo>
                <a:lnTo>
                  <a:pt x="1265421" y="163012"/>
                </a:lnTo>
                <a:lnTo>
                  <a:pt x="1395240" y="163012"/>
                </a:lnTo>
                <a:lnTo>
                  <a:pt x="1395240" y="150399"/>
                </a:lnTo>
                <a:lnTo>
                  <a:pt x="1388581" y="108159"/>
                </a:lnTo>
                <a:lnTo>
                  <a:pt x="1380697" y="92304"/>
                </a:lnTo>
                <a:lnTo>
                  <a:pt x="1377527" y="87931"/>
                </a:lnTo>
                <a:close/>
              </a:path>
              <a:path w="1593214" h="312420">
                <a:moveTo>
                  <a:pt x="1470296" y="60921"/>
                </a:moveTo>
                <a:lnTo>
                  <a:pt x="1434715" y="60921"/>
                </a:lnTo>
                <a:lnTo>
                  <a:pt x="1434715" y="243685"/>
                </a:lnTo>
                <a:lnTo>
                  <a:pt x="1470296" y="243685"/>
                </a:lnTo>
                <a:lnTo>
                  <a:pt x="1470296" y="170627"/>
                </a:lnTo>
                <a:lnTo>
                  <a:pt x="1536873" y="170627"/>
                </a:lnTo>
                <a:lnTo>
                  <a:pt x="1520985" y="149804"/>
                </a:lnTo>
                <a:lnTo>
                  <a:pt x="1530747" y="137549"/>
                </a:lnTo>
                <a:lnTo>
                  <a:pt x="1470296" y="137549"/>
                </a:lnTo>
                <a:lnTo>
                  <a:pt x="1470296" y="60921"/>
                </a:lnTo>
                <a:close/>
              </a:path>
              <a:path w="1593214" h="312420">
                <a:moveTo>
                  <a:pt x="1536873" y="170627"/>
                </a:moveTo>
                <a:lnTo>
                  <a:pt x="1493384" y="170627"/>
                </a:lnTo>
                <a:lnTo>
                  <a:pt x="1548471" y="243685"/>
                </a:lnTo>
                <a:lnTo>
                  <a:pt x="1592616" y="243685"/>
                </a:lnTo>
                <a:lnTo>
                  <a:pt x="1536873" y="170627"/>
                </a:lnTo>
                <a:close/>
              </a:path>
              <a:path w="1593214" h="312420">
                <a:moveTo>
                  <a:pt x="1591779" y="60921"/>
                </a:moveTo>
                <a:lnTo>
                  <a:pt x="1547759" y="60921"/>
                </a:lnTo>
                <a:lnTo>
                  <a:pt x="1487426" y="137549"/>
                </a:lnTo>
                <a:lnTo>
                  <a:pt x="1530747" y="137549"/>
                </a:lnTo>
                <a:lnTo>
                  <a:pt x="1591779" y="609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85842" y="2554896"/>
            <a:ext cx="10795" cy="8754110"/>
          </a:xfrm>
          <a:custGeom>
            <a:avLst/>
            <a:gdLst/>
            <a:ahLst/>
            <a:cxnLst/>
            <a:rect l="l" t="t" r="r" b="b"/>
            <a:pathLst>
              <a:path w="10795" h="8754110">
                <a:moveTo>
                  <a:pt x="0" y="0"/>
                </a:moveTo>
                <a:lnTo>
                  <a:pt x="0" y="8753660"/>
                </a:lnTo>
                <a:lnTo>
                  <a:pt x="10470" y="8753660"/>
                </a:lnTo>
                <a:lnTo>
                  <a:pt x="104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654308" y="1706754"/>
            <a:ext cx="10795" cy="9601835"/>
          </a:xfrm>
          <a:custGeom>
            <a:avLst/>
            <a:gdLst/>
            <a:ahLst/>
            <a:cxnLst/>
            <a:rect l="l" t="t" r="r" b="b"/>
            <a:pathLst>
              <a:path w="10795" h="9601835">
                <a:moveTo>
                  <a:pt x="0" y="0"/>
                </a:moveTo>
                <a:lnTo>
                  <a:pt x="0" y="9601801"/>
                </a:lnTo>
                <a:lnTo>
                  <a:pt x="10470" y="9601801"/>
                </a:lnTo>
                <a:lnTo>
                  <a:pt x="104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219614" y="1706754"/>
            <a:ext cx="10795" cy="9601835"/>
          </a:xfrm>
          <a:custGeom>
            <a:avLst/>
            <a:gdLst/>
            <a:ahLst/>
            <a:cxnLst/>
            <a:rect l="l" t="t" r="r" b="b"/>
            <a:pathLst>
              <a:path w="10795" h="9601835">
                <a:moveTo>
                  <a:pt x="0" y="0"/>
                </a:moveTo>
                <a:lnTo>
                  <a:pt x="0" y="9601801"/>
                </a:lnTo>
                <a:lnTo>
                  <a:pt x="10470" y="9601801"/>
                </a:lnTo>
                <a:lnTo>
                  <a:pt x="104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784921" y="1706754"/>
            <a:ext cx="10795" cy="9601835"/>
          </a:xfrm>
          <a:custGeom>
            <a:avLst/>
            <a:gdLst/>
            <a:ahLst/>
            <a:cxnLst/>
            <a:rect l="l" t="t" r="r" b="b"/>
            <a:pathLst>
              <a:path w="10794" h="9601835">
                <a:moveTo>
                  <a:pt x="0" y="0"/>
                </a:moveTo>
                <a:lnTo>
                  <a:pt x="0" y="9601801"/>
                </a:lnTo>
                <a:lnTo>
                  <a:pt x="10470" y="9601801"/>
                </a:lnTo>
                <a:lnTo>
                  <a:pt x="104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350227" y="1706754"/>
            <a:ext cx="10795" cy="9601835"/>
          </a:xfrm>
          <a:custGeom>
            <a:avLst/>
            <a:gdLst/>
            <a:ahLst/>
            <a:cxnLst/>
            <a:rect l="l" t="t" r="r" b="b"/>
            <a:pathLst>
              <a:path w="10794" h="9601835">
                <a:moveTo>
                  <a:pt x="0" y="0"/>
                </a:moveTo>
                <a:lnTo>
                  <a:pt x="0" y="9601801"/>
                </a:lnTo>
                <a:lnTo>
                  <a:pt x="10470" y="9601801"/>
                </a:lnTo>
                <a:lnTo>
                  <a:pt x="104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43"/>
          <p:cNvGrpSpPr/>
          <p:nvPr/>
        </p:nvGrpSpPr>
        <p:grpSpPr>
          <a:xfrm>
            <a:off x="19073136" y="737239"/>
            <a:ext cx="237490" cy="90170"/>
            <a:chOff x="19073136" y="737239"/>
            <a:chExt cx="237490" cy="90170"/>
          </a:xfrm>
        </p:grpSpPr>
        <p:pic>
          <p:nvPicPr>
            <p:cNvPr id="44" name="object 4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073136" y="737797"/>
              <a:ext cx="65537" cy="8961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170725" y="737239"/>
              <a:ext cx="139785" cy="90170"/>
            </a:xfrm>
            <a:prstGeom prst="rect">
              <a:avLst/>
            </a:prstGeom>
          </p:spPr>
        </p:pic>
      </p:grpSp>
      <p:sp>
        <p:nvSpPr>
          <p:cNvPr id="46" name="object 46"/>
          <p:cNvSpPr/>
          <p:nvPr/>
        </p:nvSpPr>
        <p:spPr>
          <a:xfrm>
            <a:off x="18956281" y="858262"/>
            <a:ext cx="71755" cy="90170"/>
          </a:xfrm>
          <a:custGeom>
            <a:avLst/>
            <a:gdLst/>
            <a:ahLst/>
            <a:cxnLst/>
            <a:rect l="l" t="t" r="r" b="b"/>
            <a:pathLst>
              <a:path w="71755" h="90169">
                <a:moveTo>
                  <a:pt x="71689" y="0"/>
                </a:moveTo>
                <a:lnTo>
                  <a:pt x="58796" y="0"/>
                </a:lnTo>
                <a:lnTo>
                  <a:pt x="35791" y="45635"/>
                </a:lnTo>
                <a:lnTo>
                  <a:pt x="12893" y="0"/>
                </a:lnTo>
                <a:lnTo>
                  <a:pt x="0" y="0"/>
                </a:lnTo>
                <a:lnTo>
                  <a:pt x="29264" y="58528"/>
                </a:lnTo>
                <a:lnTo>
                  <a:pt x="13481" y="89719"/>
                </a:lnTo>
                <a:lnTo>
                  <a:pt x="26428" y="89719"/>
                </a:lnTo>
                <a:lnTo>
                  <a:pt x="71689" y="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9316898" y="858262"/>
            <a:ext cx="125438" cy="89719"/>
          </a:xfrm>
          <a:prstGeom prst="rect">
            <a:avLst/>
          </a:prstGeom>
        </p:spPr>
      </p:pic>
      <p:sp>
        <p:nvSpPr>
          <p:cNvPr id="48" name="object 48"/>
          <p:cNvSpPr/>
          <p:nvPr/>
        </p:nvSpPr>
        <p:spPr>
          <a:xfrm>
            <a:off x="19015336" y="858262"/>
            <a:ext cx="86360" cy="90170"/>
          </a:xfrm>
          <a:custGeom>
            <a:avLst/>
            <a:gdLst/>
            <a:ahLst/>
            <a:cxnLst/>
            <a:rect l="l" t="t" r="r" b="b"/>
            <a:pathLst>
              <a:path w="86359" h="90169">
                <a:moveTo>
                  <a:pt x="85867" y="78270"/>
                </a:moveTo>
                <a:lnTo>
                  <a:pt x="0" y="78270"/>
                </a:lnTo>
                <a:lnTo>
                  <a:pt x="0" y="89719"/>
                </a:lnTo>
                <a:lnTo>
                  <a:pt x="85867" y="89719"/>
                </a:lnTo>
                <a:lnTo>
                  <a:pt x="85867" y="78270"/>
                </a:lnTo>
                <a:close/>
              </a:path>
              <a:path w="86359" h="90169">
                <a:moveTo>
                  <a:pt x="75755" y="0"/>
                </a:moveTo>
                <a:lnTo>
                  <a:pt x="27980" y="0"/>
                </a:lnTo>
                <a:lnTo>
                  <a:pt x="12304" y="78270"/>
                </a:lnTo>
                <a:lnTo>
                  <a:pt x="24288" y="78270"/>
                </a:lnTo>
                <a:lnTo>
                  <a:pt x="37717" y="11609"/>
                </a:lnTo>
                <a:lnTo>
                  <a:pt x="75755" y="11609"/>
                </a:lnTo>
                <a:lnTo>
                  <a:pt x="75755" y="0"/>
                </a:lnTo>
                <a:close/>
              </a:path>
              <a:path w="86359" h="90169">
                <a:moveTo>
                  <a:pt x="75755" y="11609"/>
                </a:moveTo>
                <a:lnTo>
                  <a:pt x="63932" y="11609"/>
                </a:lnTo>
                <a:lnTo>
                  <a:pt x="63932" y="78270"/>
                </a:lnTo>
                <a:lnTo>
                  <a:pt x="75755" y="78270"/>
                </a:lnTo>
                <a:lnTo>
                  <a:pt x="75755" y="11609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763819" y="397896"/>
            <a:ext cx="890269" cy="890269"/>
          </a:xfrm>
          <a:custGeom>
            <a:avLst/>
            <a:gdLst/>
            <a:ahLst/>
            <a:cxnLst/>
            <a:rect l="l" t="t" r="r" b="b"/>
            <a:pathLst>
              <a:path w="890269" h="890269">
                <a:moveTo>
                  <a:pt x="761085" y="339991"/>
                </a:moveTo>
                <a:lnTo>
                  <a:pt x="750011" y="339991"/>
                </a:lnTo>
                <a:lnTo>
                  <a:pt x="750011" y="363207"/>
                </a:lnTo>
                <a:lnTo>
                  <a:pt x="740219" y="363207"/>
                </a:lnTo>
                <a:lnTo>
                  <a:pt x="740219" y="342874"/>
                </a:lnTo>
                <a:lnTo>
                  <a:pt x="729208" y="342874"/>
                </a:lnTo>
                <a:lnTo>
                  <a:pt x="729208" y="363207"/>
                </a:lnTo>
                <a:lnTo>
                  <a:pt x="720267" y="363207"/>
                </a:lnTo>
                <a:lnTo>
                  <a:pt x="720267" y="339991"/>
                </a:lnTo>
                <a:lnTo>
                  <a:pt x="709193" y="339991"/>
                </a:lnTo>
                <a:lnTo>
                  <a:pt x="709193" y="374332"/>
                </a:lnTo>
                <a:lnTo>
                  <a:pt x="761085" y="374332"/>
                </a:lnTo>
                <a:lnTo>
                  <a:pt x="761085" y="339991"/>
                </a:lnTo>
                <a:close/>
              </a:path>
              <a:path w="890269" h="890269">
                <a:moveTo>
                  <a:pt x="761136" y="464273"/>
                </a:moveTo>
                <a:lnTo>
                  <a:pt x="759320" y="462140"/>
                </a:lnTo>
                <a:lnTo>
                  <a:pt x="755256" y="457377"/>
                </a:lnTo>
                <a:lnTo>
                  <a:pt x="750176" y="457377"/>
                </a:lnTo>
                <a:lnTo>
                  <a:pt x="750176" y="468401"/>
                </a:lnTo>
                <a:lnTo>
                  <a:pt x="750176" y="481774"/>
                </a:lnTo>
                <a:lnTo>
                  <a:pt x="740333" y="481774"/>
                </a:lnTo>
                <a:lnTo>
                  <a:pt x="740333" y="470585"/>
                </a:lnTo>
                <a:lnTo>
                  <a:pt x="740333" y="468401"/>
                </a:lnTo>
                <a:lnTo>
                  <a:pt x="750176" y="468401"/>
                </a:lnTo>
                <a:lnTo>
                  <a:pt x="750176" y="457377"/>
                </a:lnTo>
                <a:lnTo>
                  <a:pt x="745363" y="457377"/>
                </a:lnTo>
                <a:lnTo>
                  <a:pt x="740549" y="457327"/>
                </a:lnTo>
                <a:lnTo>
                  <a:pt x="736587" y="458978"/>
                </a:lnTo>
                <a:lnTo>
                  <a:pt x="733806" y="462140"/>
                </a:lnTo>
                <a:lnTo>
                  <a:pt x="731291" y="460375"/>
                </a:lnTo>
                <a:lnTo>
                  <a:pt x="729411" y="459828"/>
                </a:lnTo>
                <a:lnTo>
                  <a:pt x="729411" y="470585"/>
                </a:lnTo>
                <a:lnTo>
                  <a:pt x="729411" y="481774"/>
                </a:lnTo>
                <a:lnTo>
                  <a:pt x="720217" y="481774"/>
                </a:lnTo>
                <a:lnTo>
                  <a:pt x="720217" y="470585"/>
                </a:lnTo>
                <a:lnTo>
                  <a:pt x="729411" y="470585"/>
                </a:lnTo>
                <a:lnTo>
                  <a:pt x="729411" y="459828"/>
                </a:lnTo>
                <a:lnTo>
                  <a:pt x="728179" y="459460"/>
                </a:lnTo>
                <a:lnTo>
                  <a:pt x="715187" y="459460"/>
                </a:lnTo>
                <a:lnTo>
                  <a:pt x="709295" y="466255"/>
                </a:lnTo>
                <a:lnTo>
                  <a:pt x="709295" y="492899"/>
                </a:lnTo>
                <a:lnTo>
                  <a:pt x="761136" y="492899"/>
                </a:lnTo>
                <a:lnTo>
                  <a:pt x="761136" y="481774"/>
                </a:lnTo>
                <a:lnTo>
                  <a:pt x="761136" y="468401"/>
                </a:lnTo>
                <a:lnTo>
                  <a:pt x="761136" y="464273"/>
                </a:lnTo>
                <a:close/>
              </a:path>
              <a:path w="890269" h="890269">
                <a:moveTo>
                  <a:pt x="761746" y="417995"/>
                </a:moveTo>
                <a:lnTo>
                  <a:pt x="759688" y="407784"/>
                </a:lnTo>
                <a:lnTo>
                  <a:pt x="756539" y="403174"/>
                </a:lnTo>
                <a:lnTo>
                  <a:pt x="754049" y="399542"/>
                </a:lnTo>
                <a:lnTo>
                  <a:pt x="750557" y="397268"/>
                </a:lnTo>
                <a:lnTo>
                  <a:pt x="750557" y="409651"/>
                </a:lnTo>
                <a:lnTo>
                  <a:pt x="750557" y="426339"/>
                </a:lnTo>
                <a:lnTo>
                  <a:pt x="743826" y="432866"/>
                </a:lnTo>
                <a:lnTo>
                  <a:pt x="726592" y="432866"/>
                </a:lnTo>
                <a:lnTo>
                  <a:pt x="719797" y="426339"/>
                </a:lnTo>
                <a:lnTo>
                  <a:pt x="719797" y="409651"/>
                </a:lnTo>
                <a:lnTo>
                  <a:pt x="726592" y="403174"/>
                </a:lnTo>
                <a:lnTo>
                  <a:pt x="743877" y="403174"/>
                </a:lnTo>
                <a:lnTo>
                  <a:pt x="750557" y="409651"/>
                </a:lnTo>
                <a:lnTo>
                  <a:pt x="750557" y="397268"/>
                </a:lnTo>
                <a:lnTo>
                  <a:pt x="745629" y="394055"/>
                </a:lnTo>
                <a:lnTo>
                  <a:pt x="735203" y="392049"/>
                </a:lnTo>
                <a:lnTo>
                  <a:pt x="724789" y="394055"/>
                </a:lnTo>
                <a:lnTo>
                  <a:pt x="716356" y="399567"/>
                </a:lnTo>
                <a:lnTo>
                  <a:pt x="710730" y="407809"/>
                </a:lnTo>
                <a:lnTo>
                  <a:pt x="708672" y="417995"/>
                </a:lnTo>
                <a:lnTo>
                  <a:pt x="710742" y="428218"/>
                </a:lnTo>
                <a:lnTo>
                  <a:pt x="716356" y="436460"/>
                </a:lnTo>
                <a:lnTo>
                  <a:pt x="724789" y="441985"/>
                </a:lnTo>
                <a:lnTo>
                  <a:pt x="735203" y="444004"/>
                </a:lnTo>
                <a:lnTo>
                  <a:pt x="745642" y="441985"/>
                </a:lnTo>
                <a:lnTo>
                  <a:pt x="754062" y="436460"/>
                </a:lnTo>
                <a:lnTo>
                  <a:pt x="756513" y="432866"/>
                </a:lnTo>
                <a:lnTo>
                  <a:pt x="759688" y="428205"/>
                </a:lnTo>
                <a:lnTo>
                  <a:pt x="761746" y="417995"/>
                </a:lnTo>
                <a:close/>
              </a:path>
              <a:path w="890269" h="890269">
                <a:moveTo>
                  <a:pt x="890028" y="445020"/>
                </a:moveTo>
                <a:lnTo>
                  <a:pt x="887412" y="396519"/>
                </a:lnTo>
                <a:lnTo>
                  <a:pt x="879767" y="349542"/>
                </a:lnTo>
                <a:lnTo>
                  <a:pt x="877354" y="340766"/>
                </a:lnTo>
                <a:lnTo>
                  <a:pt x="877354" y="445020"/>
                </a:lnTo>
                <a:lnTo>
                  <a:pt x="874560" y="494271"/>
                </a:lnTo>
                <a:lnTo>
                  <a:pt x="866406" y="541909"/>
                </a:lnTo>
                <a:lnTo>
                  <a:pt x="853173" y="587641"/>
                </a:lnTo>
                <a:lnTo>
                  <a:pt x="835190" y="631151"/>
                </a:lnTo>
                <a:lnTo>
                  <a:pt x="812749" y="672147"/>
                </a:lnTo>
                <a:lnTo>
                  <a:pt x="786168" y="710311"/>
                </a:lnTo>
                <a:lnTo>
                  <a:pt x="755738" y="745337"/>
                </a:lnTo>
                <a:lnTo>
                  <a:pt x="721817" y="776884"/>
                </a:lnTo>
                <a:lnTo>
                  <a:pt x="721817" y="536067"/>
                </a:lnTo>
                <a:lnTo>
                  <a:pt x="761098" y="536067"/>
                </a:lnTo>
                <a:lnTo>
                  <a:pt x="761098" y="524891"/>
                </a:lnTo>
                <a:lnTo>
                  <a:pt x="721817" y="524891"/>
                </a:lnTo>
                <a:lnTo>
                  <a:pt x="721817" y="510717"/>
                </a:lnTo>
                <a:lnTo>
                  <a:pt x="709256" y="510717"/>
                </a:lnTo>
                <a:lnTo>
                  <a:pt x="709256" y="787044"/>
                </a:lnTo>
                <a:lnTo>
                  <a:pt x="670547" y="813790"/>
                </a:lnTo>
                <a:lnTo>
                  <a:pt x="628942" y="836282"/>
                </a:lnTo>
                <a:lnTo>
                  <a:pt x="584784" y="854214"/>
                </a:lnTo>
                <a:lnTo>
                  <a:pt x="538378" y="867232"/>
                </a:lnTo>
                <a:lnTo>
                  <a:pt x="538378" y="538480"/>
                </a:lnTo>
                <a:lnTo>
                  <a:pt x="528256" y="538480"/>
                </a:lnTo>
                <a:lnTo>
                  <a:pt x="528256" y="460311"/>
                </a:lnTo>
                <a:lnTo>
                  <a:pt x="516432" y="460311"/>
                </a:lnTo>
                <a:lnTo>
                  <a:pt x="516432" y="538480"/>
                </a:lnTo>
                <a:lnTo>
                  <a:pt x="480644" y="538480"/>
                </a:lnTo>
                <a:lnTo>
                  <a:pt x="480644" y="460311"/>
                </a:lnTo>
                <a:lnTo>
                  <a:pt x="468934" y="460311"/>
                </a:lnTo>
                <a:lnTo>
                  <a:pt x="468934" y="538480"/>
                </a:lnTo>
                <a:lnTo>
                  <a:pt x="433133" y="538480"/>
                </a:lnTo>
                <a:lnTo>
                  <a:pt x="433133" y="460311"/>
                </a:lnTo>
                <a:lnTo>
                  <a:pt x="421424" y="460311"/>
                </a:lnTo>
                <a:lnTo>
                  <a:pt x="421424" y="550037"/>
                </a:lnTo>
                <a:lnTo>
                  <a:pt x="525805" y="550037"/>
                </a:lnTo>
                <a:lnTo>
                  <a:pt x="525805" y="869810"/>
                </a:lnTo>
                <a:lnTo>
                  <a:pt x="506031" y="873086"/>
                </a:lnTo>
                <a:lnTo>
                  <a:pt x="485978" y="875474"/>
                </a:lnTo>
                <a:lnTo>
                  <a:pt x="465645" y="876909"/>
                </a:lnTo>
                <a:lnTo>
                  <a:pt x="445071" y="877404"/>
                </a:lnTo>
                <a:lnTo>
                  <a:pt x="387350" y="873569"/>
                </a:lnTo>
                <a:lnTo>
                  <a:pt x="331927" y="862380"/>
                </a:lnTo>
                <a:lnTo>
                  <a:pt x="279298" y="844359"/>
                </a:lnTo>
                <a:lnTo>
                  <a:pt x="229946" y="820000"/>
                </a:lnTo>
                <a:lnTo>
                  <a:pt x="233210" y="813523"/>
                </a:lnTo>
                <a:lnTo>
                  <a:pt x="388150" y="506006"/>
                </a:lnTo>
                <a:lnTo>
                  <a:pt x="411149" y="460375"/>
                </a:lnTo>
                <a:lnTo>
                  <a:pt x="398208" y="460375"/>
                </a:lnTo>
                <a:lnTo>
                  <a:pt x="375196" y="506006"/>
                </a:lnTo>
                <a:lnTo>
                  <a:pt x="352298" y="460375"/>
                </a:lnTo>
                <a:lnTo>
                  <a:pt x="339407" y="460375"/>
                </a:lnTo>
                <a:lnTo>
                  <a:pt x="368084" y="517728"/>
                </a:lnTo>
                <a:lnTo>
                  <a:pt x="219036" y="813523"/>
                </a:lnTo>
                <a:lnTo>
                  <a:pt x="198640" y="800163"/>
                </a:lnTo>
                <a:lnTo>
                  <a:pt x="179057" y="785698"/>
                </a:lnTo>
                <a:lnTo>
                  <a:pt x="160337" y="770178"/>
                </a:lnTo>
                <a:lnTo>
                  <a:pt x="142519" y="753656"/>
                </a:lnTo>
                <a:lnTo>
                  <a:pt x="142519" y="740816"/>
                </a:lnTo>
                <a:lnTo>
                  <a:pt x="142519" y="550087"/>
                </a:lnTo>
                <a:lnTo>
                  <a:pt x="160121" y="550087"/>
                </a:lnTo>
                <a:lnTo>
                  <a:pt x="171754" y="548093"/>
                </a:lnTo>
                <a:lnTo>
                  <a:pt x="180835" y="542493"/>
                </a:lnTo>
                <a:lnTo>
                  <a:pt x="183489" y="538645"/>
                </a:lnTo>
                <a:lnTo>
                  <a:pt x="186740" y="533908"/>
                </a:lnTo>
                <a:lnTo>
                  <a:pt x="188861" y="522909"/>
                </a:lnTo>
                <a:lnTo>
                  <a:pt x="186740" y="511898"/>
                </a:lnTo>
                <a:lnTo>
                  <a:pt x="183438" y="507072"/>
                </a:lnTo>
                <a:lnTo>
                  <a:pt x="180835" y="503275"/>
                </a:lnTo>
                <a:lnTo>
                  <a:pt x="177241" y="501053"/>
                </a:lnTo>
                <a:lnTo>
                  <a:pt x="177241" y="513118"/>
                </a:lnTo>
                <a:lnTo>
                  <a:pt x="177241" y="532701"/>
                </a:lnTo>
                <a:lnTo>
                  <a:pt x="170510" y="538645"/>
                </a:lnTo>
                <a:lnTo>
                  <a:pt x="141566" y="538645"/>
                </a:lnTo>
                <a:lnTo>
                  <a:pt x="141566" y="507072"/>
                </a:lnTo>
                <a:lnTo>
                  <a:pt x="170662" y="507072"/>
                </a:lnTo>
                <a:lnTo>
                  <a:pt x="177241" y="513118"/>
                </a:lnTo>
                <a:lnTo>
                  <a:pt x="177241" y="501053"/>
                </a:lnTo>
                <a:lnTo>
                  <a:pt x="171754" y="497636"/>
                </a:lnTo>
                <a:lnTo>
                  <a:pt x="160121" y="495630"/>
                </a:lnTo>
                <a:lnTo>
                  <a:pt x="141566" y="495630"/>
                </a:lnTo>
                <a:lnTo>
                  <a:pt x="141566" y="471868"/>
                </a:lnTo>
                <a:lnTo>
                  <a:pt x="182118" y="471868"/>
                </a:lnTo>
                <a:lnTo>
                  <a:pt x="182118" y="460425"/>
                </a:lnTo>
                <a:lnTo>
                  <a:pt x="129844" y="460425"/>
                </a:lnTo>
                <a:lnTo>
                  <a:pt x="129844" y="740816"/>
                </a:lnTo>
                <a:lnTo>
                  <a:pt x="100482" y="706031"/>
                </a:lnTo>
                <a:lnTo>
                  <a:pt x="74841" y="668286"/>
                </a:lnTo>
                <a:lnTo>
                  <a:pt x="53213" y="627849"/>
                </a:lnTo>
                <a:lnTo>
                  <a:pt x="35890" y="585025"/>
                </a:lnTo>
                <a:lnTo>
                  <a:pt x="23152" y="540080"/>
                </a:lnTo>
                <a:lnTo>
                  <a:pt x="15303" y="493318"/>
                </a:lnTo>
                <a:lnTo>
                  <a:pt x="12623" y="445020"/>
                </a:lnTo>
                <a:lnTo>
                  <a:pt x="15303" y="396709"/>
                </a:lnTo>
                <a:lnTo>
                  <a:pt x="23152" y="349948"/>
                </a:lnTo>
                <a:lnTo>
                  <a:pt x="35890" y="305015"/>
                </a:lnTo>
                <a:lnTo>
                  <a:pt x="53213" y="262191"/>
                </a:lnTo>
                <a:lnTo>
                  <a:pt x="74841" y="221767"/>
                </a:lnTo>
                <a:lnTo>
                  <a:pt x="100482" y="184023"/>
                </a:lnTo>
                <a:lnTo>
                  <a:pt x="129844" y="149263"/>
                </a:lnTo>
                <a:lnTo>
                  <a:pt x="129844" y="429552"/>
                </a:lnTo>
                <a:lnTo>
                  <a:pt x="160070" y="429552"/>
                </a:lnTo>
                <a:lnTo>
                  <a:pt x="188747" y="402374"/>
                </a:lnTo>
                <a:lnTo>
                  <a:pt x="186651" y="391363"/>
                </a:lnTo>
                <a:lnTo>
                  <a:pt x="183426" y="386651"/>
                </a:lnTo>
                <a:lnTo>
                  <a:pt x="180746" y="382739"/>
                </a:lnTo>
                <a:lnTo>
                  <a:pt x="177190" y="380530"/>
                </a:lnTo>
                <a:lnTo>
                  <a:pt x="177190" y="392696"/>
                </a:lnTo>
                <a:lnTo>
                  <a:pt x="177190" y="412267"/>
                </a:lnTo>
                <a:lnTo>
                  <a:pt x="170459" y="418160"/>
                </a:lnTo>
                <a:lnTo>
                  <a:pt x="141566" y="418160"/>
                </a:lnTo>
                <a:lnTo>
                  <a:pt x="141566" y="386651"/>
                </a:lnTo>
                <a:lnTo>
                  <a:pt x="170611" y="386651"/>
                </a:lnTo>
                <a:lnTo>
                  <a:pt x="177190" y="392696"/>
                </a:lnTo>
                <a:lnTo>
                  <a:pt x="177190" y="380530"/>
                </a:lnTo>
                <a:lnTo>
                  <a:pt x="171691" y="377101"/>
                </a:lnTo>
                <a:lnTo>
                  <a:pt x="160070" y="375094"/>
                </a:lnTo>
                <a:lnTo>
                  <a:pt x="141566" y="375094"/>
                </a:lnTo>
                <a:lnTo>
                  <a:pt x="141566" y="351332"/>
                </a:lnTo>
                <a:lnTo>
                  <a:pt x="182067" y="351332"/>
                </a:lnTo>
                <a:lnTo>
                  <a:pt x="182067" y="339890"/>
                </a:lnTo>
                <a:lnTo>
                  <a:pt x="142468" y="339890"/>
                </a:lnTo>
                <a:lnTo>
                  <a:pt x="142468" y="149263"/>
                </a:lnTo>
                <a:lnTo>
                  <a:pt x="142468" y="136372"/>
                </a:lnTo>
                <a:lnTo>
                  <a:pt x="177634" y="105435"/>
                </a:lnTo>
                <a:lnTo>
                  <a:pt x="216001" y="78384"/>
                </a:lnTo>
                <a:lnTo>
                  <a:pt x="257276" y="55549"/>
                </a:lnTo>
                <a:lnTo>
                  <a:pt x="301129" y="37249"/>
                </a:lnTo>
                <a:lnTo>
                  <a:pt x="347243" y="23774"/>
                </a:lnTo>
                <a:lnTo>
                  <a:pt x="395312" y="15468"/>
                </a:lnTo>
                <a:lnTo>
                  <a:pt x="445020" y="12623"/>
                </a:lnTo>
                <a:lnTo>
                  <a:pt x="454418" y="12738"/>
                </a:lnTo>
                <a:lnTo>
                  <a:pt x="463753" y="13055"/>
                </a:lnTo>
                <a:lnTo>
                  <a:pt x="473036" y="13550"/>
                </a:lnTo>
                <a:lnTo>
                  <a:pt x="482244" y="14236"/>
                </a:lnTo>
                <a:lnTo>
                  <a:pt x="263410" y="351332"/>
                </a:lnTo>
                <a:lnTo>
                  <a:pt x="227266" y="406920"/>
                </a:lnTo>
                <a:lnTo>
                  <a:pt x="227266" y="339940"/>
                </a:lnTo>
                <a:lnTo>
                  <a:pt x="215557" y="339940"/>
                </a:lnTo>
                <a:lnTo>
                  <a:pt x="215557" y="429552"/>
                </a:lnTo>
                <a:lnTo>
                  <a:pt x="226415" y="429552"/>
                </a:lnTo>
                <a:lnTo>
                  <a:pt x="241122" y="406920"/>
                </a:lnTo>
                <a:lnTo>
                  <a:pt x="269798" y="362788"/>
                </a:lnTo>
                <a:lnTo>
                  <a:pt x="269798" y="429552"/>
                </a:lnTo>
                <a:lnTo>
                  <a:pt x="281622" y="429552"/>
                </a:lnTo>
                <a:lnTo>
                  <a:pt x="281622" y="362788"/>
                </a:lnTo>
                <a:lnTo>
                  <a:pt x="281622" y="346367"/>
                </a:lnTo>
                <a:lnTo>
                  <a:pt x="496379" y="15684"/>
                </a:lnTo>
                <a:lnTo>
                  <a:pt x="528955" y="20828"/>
                </a:lnTo>
                <a:lnTo>
                  <a:pt x="560692" y="28359"/>
                </a:lnTo>
                <a:lnTo>
                  <a:pt x="591489" y="38176"/>
                </a:lnTo>
                <a:lnTo>
                  <a:pt x="621245" y="50190"/>
                </a:lnTo>
                <a:lnTo>
                  <a:pt x="621245" y="429602"/>
                </a:lnTo>
                <a:lnTo>
                  <a:pt x="649122" y="429602"/>
                </a:lnTo>
                <a:lnTo>
                  <a:pt x="679665" y="404190"/>
                </a:lnTo>
                <a:lnTo>
                  <a:pt x="679640" y="394525"/>
                </a:lnTo>
                <a:lnTo>
                  <a:pt x="676973" y="389648"/>
                </a:lnTo>
                <a:lnTo>
                  <a:pt x="675652" y="387235"/>
                </a:lnTo>
                <a:lnTo>
                  <a:pt x="668108" y="382905"/>
                </a:lnTo>
                <a:lnTo>
                  <a:pt x="668108" y="389699"/>
                </a:lnTo>
                <a:lnTo>
                  <a:pt x="668108" y="410667"/>
                </a:lnTo>
                <a:lnTo>
                  <a:pt x="665911" y="418109"/>
                </a:lnTo>
                <a:lnTo>
                  <a:pt x="632955" y="418109"/>
                </a:lnTo>
                <a:lnTo>
                  <a:pt x="632955" y="389699"/>
                </a:lnTo>
                <a:lnTo>
                  <a:pt x="668108" y="389699"/>
                </a:lnTo>
                <a:lnTo>
                  <a:pt x="668108" y="382905"/>
                </a:lnTo>
                <a:lnTo>
                  <a:pt x="672973" y="378574"/>
                </a:lnTo>
                <a:lnTo>
                  <a:pt x="675551" y="372313"/>
                </a:lnTo>
                <a:lnTo>
                  <a:pt x="675551" y="364655"/>
                </a:lnTo>
                <a:lnTo>
                  <a:pt x="673595" y="354190"/>
                </a:lnTo>
                <a:lnTo>
                  <a:pt x="671461" y="351282"/>
                </a:lnTo>
                <a:lnTo>
                  <a:pt x="667905" y="346443"/>
                </a:lnTo>
                <a:lnTo>
                  <a:pt x="663994" y="344398"/>
                </a:lnTo>
                <a:lnTo>
                  <a:pt x="663994" y="358876"/>
                </a:lnTo>
                <a:lnTo>
                  <a:pt x="663994" y="370332"/>
                </a:lnTo>
                <a:lnTo>
                  <a:pt x="662114" y="378409"/>
                </a:lnTo>
                <a:lnTo>
                  <a:pt x="646061" y="378409"/>
                </a:lnTo>
                <a:lnTo>
                  <a:pt x="632955" y="378460"/>
                </a:lnTo>
                <a:lnTo>
                  <a:pt x="632955" y="351282"/>
                </a:lnTo>
                <a:lnTo>
                  <a:pt x="662165" y="351282"/>
                </a:lnTo>
                <a:lnTo>
                  <a:pt x="663994" y="358876"/>
                </a:lnTo>
                <a:lnTo>
                  <a:pt x="663994" y="344398"/>
                </a:lnTo>
                <a:lnTo>
                  <a:pt x="658749" y="341642"/>
                </a:lnTo>
                <a:lnTo>
                  <a:pt x="646391" y="339991"/>
                </a:lnTo>
                <a:lnTo>
                  <a:pt x="633818" y="339991"/>
                </a:lnTo>
                <a:lnTo>
                  <a:pt x="633818" y="56070"/>
                </a:lnTo>
                <a:lnTo>
                  <a:pt x="675640" y="79425"/>
                </a:lnTo>
                <a:lnTo>
                  <a:pt x="714463" y="107099"/>
                </a:lnTo>
                <a:lnTo>
                  <a:pt x="749960" y="138785"/>
                </a:lnTo>
                <a:lnTo>
                  <a:pt x="781773" y="174142"/>
                </a:lnTo>
                <a:lnTo>
                  <a:pt x="809612" y="212839"/>
                </a:lnTo>
                <a:lnTo>
                  <a:pt x="833120" y="254558"/>
                </a:lnTo>
                <a:lnTo>
                  <a:pt x="851979" y="298970"/>
                </a:lnTo>
                <a:lnTo>
                  <a:pt x="865847" y="345732"/>
                </a:lnTo>
                <a:lnTo>
                  <a:pt x="874420" y="394563"/>
                </a:lnTo>
                <a:lnTo>
                  <a:pt x="877354" y="445020"/>
                </a:lnTo>
                <a:lnTo>
                  <a:pt x="877354" y="340766"/>
                </a:lnTo>
                <a:lnTo>
                  <a:pt x="850417" y="261213"/>
                </a:lnTo>
                <a:lnTo>
                  <a:pt x="829271" y="220408"/>
                </a:lnTo>
                <a:lnTo>
                  <a:pt x="804164" y="182194"/>
                </a:lnTo>
                <a:lnTo>
                  <a:pt x="775373" y="146850"/>
                </a:lnTo>
                <a:lnTo>
                  <a:pt x="743178" y="114655"/>
                </a:lnTo>
                <a:lnTo>
                  <a:pt x="707834" y="85864"/>
                </a:lnTo>
                <a:lnTo>
                  <a:pt x="669620" y="60756"/>
                </a:lnTo>
                <a:lnTo>
                  <a:pt x="628815" y="39611"/>
                </a:lnTo>
                <a:lnTo>
                  <a:pt x="585673" y="22694"/>
                </a:lnTo>
                <a:lnTo>
                  <a:pt x="560171" y="15684"/>
                </a:lnTo>
                <a:lnTo>
                  <a:pt x="549071" y="12623"/>
                </a:lnTo>
                <a:lnTo>
                  <a:pt x="540486" y="10261"/>
                </a:lnTo>
                <a:lnTo>
                  <a:pt x="493509" y="2616"/>
                </a:lnTo>
                <a:lnTo>
                  <a:pt x="445020" y="0"/>
                </a:lnTo>
                <a:lnTo>
                  <a:pt x="396519" y="2616"/>
                </a:lnTo>
                <a:lnTo>
                  <a:pt x="349542" y="10261"/>
                </a:lnTo>
                <a:lnTo>
                  <a:pt x="304355" y="22694"/>
                </a:lnTo>
                <a:lnTo>
                  <a:pt x="261213" y="39611"/>
                </a:lnTo>
                <a:lnTo>
                  <a:pt x="220408" y="60756"/>
                </a:lnTo>
                <a:lnTo>
                  <a:pt x="182194" y="85864"/>
                </a:lnTo>
                <a:lnTo>
                  <a:pt x="146850" y="114655"/>
                </a:lnTo>
                <a:lnTo>
                  <a:pt x="114655" y="146850"/>
                </a:lnTo>
                <a:lnTo>
                  <a:pt x="85864" y="182194"/>
                </a:lnTo>
                <a:lnTo>
                  <a:pt x="60756" y="220408"/>
                </a:lnTo>
                <a:lnTo>
                  <a:pt x="39611" y="261213"/>
                </a:lnTo>
                <a:lnTo>
                  <a:pt x="22694" y="304355"/>
                </a:lnTo>
                <a:lnTo>
                  <a:pt x="10261" y="349542"/>
                </a:lnTo>
                <a:lnTo>
                  <a:pt x="2616" y="396519"/>
                </a:lnTo>
                <a:lnTo>
                  <a:pt x="0" y="445020"/>
                </a:lnTo>
                <a:lnTo>
                  <a:pt x="2616" y="493509"/>
                </a:lnTo>
                <a:lnTo>
                  <a:pt x="10261" y="540486"/>
                </a:lnTo>
                <a:lnTo>
                  <a:pt x="22694" y="585673"/>
                </a:lnTo>
                <a:lnTo>
                  <a:pt x="39611" y="628815"/>
                </a:lnTo>
                <a:lnTo>
                  <a:pt x="60756" y="669620"/>
                </a:lnTo>
                <a:lnTo>
                  <a:pt x="85864" y="707834"/>
                </a:lnTo>
                <a:lnTo>
                  <a:pt x="114655" y="743178"/>
                </a:lnTo>
                <a:lnTo>
                  <a:pt x="146850" y="775385"/>
                </a:lnTo>
                <a:lnTo>
                  <a:pt x="182194" y="804164"/>
                </a:lnTo>
                <a:lnTo>
                  <a:pt x="220408" y="829271"/>
                </a:lnTo>
                <a:lnTo>
                  <a:pt x="261213" y="850417"/>
                </a:lnTo>
                <a:lnTo>
                  <a:pt x="304355" y="867346"/>
                </a:lnTo>
                <a:lnTo>
                  <a:pt x="349542" y="879767"/>
                </a:lnTo>
                <a:lnTo>
                  <a:pt x="396519" y="887412"/>
                </a:lnTo>
                <a:lnTo>
                  <a:pt x="445020" y="890028"/>
                </a:lnTo>
                <a:lnTo>
                  <a:pt x="493509" y="887412"/>
                </a:lnTo>
                <a:lnTo>
                  <a:pt x="540486" y="879767"/>
                </a:lnTo>
                <a:lnTo>
                  <a:pt x="549071" y="877404"/>
                </a:lnTo>
                <a:lnTo>
                  <a:pt x="585673" y="867346"/>
                </a:lnTo>
                <a:lnTo>
                  <a:pt x="585939" y="867232"/>
                </a:lnTo>
                <a:lnTo>
                  <a:pt x="628815" y="850417"/>
                </a:lnTo>
                <a:lnTo>
                  <a:pt x="669620" y="829271"/>
                </a:lnTo>
                <a:lnTo>
                  <a:pt x="707834" y="804164"/>
                </a:lnTo>
                <a:lnTo>
                  <a:pt x="741273" y="776922"/>
                </a:lnTo>
                <a:lnTo>
                  <a:pt x="743178" y="775385"/>
                </a:lnTo>
                <a:lnTo>
                  <a:pt x="775373" y="743178"/>
                </a:lnTo>
                <a:lnTo>
                  <a:pt x="804164" y="707834"/>
                </a:lnTo>
                <a:lnTo>
                  <a:pt x="829271" y="669620"/>
                </a:lnTo>
                <a:lnTo>
                  <a:pt x="850417" y="628815"/>
                </a:lnTo>
                <a:lnTo>
                  <a:pt x="867346" y="585673"/>
                </a:lnTo>
                <a:lnTo>
                  <a:pt x="879767" y="540486"/>
                </a:lnTo>
                <a:lnTo>
                  <a:pt x="887412" y="493509"/>
                </a:lnTo>
                <a:lnTo>
                  <a:pt x="890028" y="44502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TextBox 49"/>
          <p:cNvSpPr txBox="1"/>
          <p:nvPr/>
        </p:nvSpPr>
        <p:spPr>
          <a:xfrm>
            <a:off x="11804650" y="3368675"/>
            <a:ext cx="434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Проф</a:t>
            </a:r>
            <a:r>
              <a:rPr lang="ru-RU" sz="2800" b="1" dirty="0" smtClean="0"/>
              <a:t> уроки, диагностика, экскурсии «Парк – Россия моя история», КПК 72 час.  </a:t>
            </a:r>
            <a:endParaRPr lang="ru-RU" sz="28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11652250" y="2987675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Сентябрь-октябрь-ноябрь</a:t>
            </a:r>
            <a:endParaRPr lang="ru-RU" sz="20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755650" y="3597275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Организационный этап, заявки</a:t>
            </a:r>
            <a:endParaRPr lang="ru-RU" sz="32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6052537" y="3276342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Оформление ЛК, списков учеников, согласия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463675"/>
            <a:ext cx="12801600" cy="9592557"/>
          </a:xfrm>
          <a:prstGeom prst="rect">
            <a:avLst/>
          </a:prstGeom>
        </p:spPr>
      </p:pic>
      <p:pic>
        <p:nvPicPr>
          <p:cNvPr id="4" name="Содержимое 3" descr="IMG_E199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94391" y="244475"/>
            <a:ext cx="9507417" cy="83897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672" y="3398948"/>
            <a:ext cx="9693049" cy="7180035"/>
          </a:xfrm>
        </p:spPr>
        <p:txBody>
          <a:bodyPr>
            <a:noAutofit/>
          </a:bodyPr>
          <a:lstStyle/>
          <a:p>
            <a:r>
              <a:rPr lang="ru-RU" sz="4617" b="1" dirty="0"/>
              <a:t>Награждение Топ-15 </a:t>
            </a:r>
            <a:br>
              <a:rPr lang="ru-RU" sz="4617" b="1" dirty="0"/>
            </a:br>
            <a:r>
              <a:rPr lang="ru-RU" sz="4617" b="1" dirty="0"/>
              <a:t>педагогов-навигаторов </a:t>
            </a:r>
            <a:br>
              <a:rPr lang="ru-RU" sz="4617" b="1" dirty="0"/>
            </a:br>
            <a:r>
              <a:rPr lang="ru-RU" sz="4617" b="1" dirty="0"/>
              <a:t>федерального проекта </a:t>
            </a:r>
            <a:br>
              <a:rPr lang="ru-RU" sz="4617" b="1" dirty="0"/>
            </a:br>
            <a:r>
              <a:rPr lang="ru-RU" sz="4617" b="1" dirty="0"/>
              <a:t>«Билет в будущее»￼. </a:t>
            </a:r>
            <a:br>
              <a:rPr lang="ru-RU" sz="4617" b="1" dirty="0"/>
            </a:br>
            <a:r>
              <a:rPr lang="ru-RU" sz="4617" b="1" dirty="0"/>
              <a:t>Благодарственное письмо вручают: </a:t>
            </a:r>
            <a:br>
              <a:rPr lang="ru-RU" sz="4617" b="1" dirty="0"/>
            </a:br>
            <a:r>
              <a:rPr lang="ru-RU" sz="4617" b="1" dirty="0"/>
              <a:t>Министр просвещения Российской Федерации </a:t>
            </a:r>
            <a:br>
              <a:rPr lang="ru-RU" sz="4617" b="1" dirty="0"/>
            </a:br>
            <a:r>
              <a:rPr lang="ru-RU" sz="4617" b="1" dirty="0"/>
              <a:t>Кравцов Сергей Сергеевич и </a:t>
            </a:r>
            <a:br>
              <a:rPr lang="ru-RU" sz="4617" b="1" dirty="0"/>
            </a:br>
            <a:r>
              <a:rPr lang="ru-RU" sz="4617" b="1" dirty="0"/>
              <a:t>губернатор Санкт-Петербурга </a:t>
            </a:r>
            <a:br>
              <a:rPr lang="ru-RU" sz="4617" b="1" dirty="0"/>
            </a:br>
            <a:r>
              <a:rPr lang="ru-RU" sz="4617" b="1" dirty="0" err="1"/>
              <a:t>Беглов</a:t>
            </a:r>
            <a:r>
              <a:rPr lang="ru-RU" sz="4617" b="1" dirty="0"/>
              <a:t> Александр Дмитриевич</a:t>
            </a:r>
          </a:p>
        </p:txBody>
      </p:sp>
    </p:spTree>
    <p:extLst>
      <p:ext uri="{BB962C8B-B14F-4D97-AF65-F5344CB8AC3E}">
        <p14:creationId xmlns:p14="http://schemas.microsoft.com/office/powerpoint/2010/main" val="67777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50" y="1158875"/>
            <a:ext cx="8898504" cy="6667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Рисунок 2" descr="IMG_19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650462" y="1188390"/>
            <a:ext cx="9420098" cy="70650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8050" y="7940675"/>
            <a:ext cx="11318573" cy="2286000"/>
          </a:xfrm>
        </p:spPr>
        <p:txBody>
          <a:bodyPr>
            <a:normAutofit/>
          </a:bodyPr>
          <a:lstStyle/>
          <a:p>
            <a:pPr algn="l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Есин  Иван, управляющий  ФОНДА ГУМАНИТАРНЫХ ПРОЕКТОВ</a:t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Мелкозерова Оксана,  Пермский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край г.Добрянка 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«ДСОШ №3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педагог-навигатор 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71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832884" y="452374"/>
            <a:ext cx="7725719" cy="10674683"/>
          </a:xfrm>
        </p:spPr>
        <p:txBody>
          <a:bodyPr>
            <a:normAutofit/>
          </a:bodyPr>
          <a:lstStyle/>
          <a:p>
            <a:pPr algn="just"/>
            <a:r>
              <a:rPr lang="ru-RU" sz="3200" dirty="0"/>
              <a:t>2021 год педагог-навигатор МБОУ «ДСОШ №3» Мелкозерова О.В. вошла в ТОП-15 проектного модуля федерального проекта Билет в Будущее с проектом #</a:t>
            </a:r>
            <a:r>
              <a:rPr lang="ru-RU" sz="3200" dirty="0" err="1"/>
              <a:t>учусьвыбору</a:t>
            </a:r>
            <a:r>
              <a:rPr lang="ru-RU" sz="3200" dirty="0"/>
              <a:t>, приглашена на проектную сессию в Санкт Петербург, получила благодарственное письмо Министерства просвещения российской федерации</a:t>
            </a:r>
          </a:p>
          <a:p>
            <a:pPr algn="just"/>
            <a:r>
              <a:rPr lang="ru-RU" sz="3200" dirty="0"/>
              <a:t>2022 год педагог-навигатор МБОУ «ДСОШ №3» Мелкозерова О.В. по итогам проектного модуля федерального проекта Билет в Будущее получила благодарственное письмо Министерства просвещения российской федерации</a:t>
            </a:r>
          </a:p>
          <a:p>
            <a:pPr algn="just"/>
            <a:r>
              <a:rPr lang="ru-RU" sz="3200" dirty="0"/>
              <a:t>2023 педагог-навигатор МБОУ «ДСОШ №3» Мелкозерова О.В по рекомендации федерального оператора проекта назначена менеджером по работе с педагогами в составе региональной команды</a:t>
            </a:r>
          </a:p>
          <a:p>
            <a:endParaRPr lang="ru-RU" dirty="0"/>
          </a:p>
        </p:txBody>
      </p:sp>
      <p:pic>
        <p:nvPicPr>
          <p:cNvPr id="4" name="Содержимое 3" descr="IMG_E19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98866" y="1006474"/>
            <a:ext cx="10213069" cy="9150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276999"/>
          </a:xfrm>
        </p:spPr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7050" y="1006474"/>
            <a:ext cx="3020498" cy="226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5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1960.jpg"/>
          <p:cNvPicPr>
            <a:picLocks noChangeAspect="1"/>
          </p:cNvPicPr>
          <p:nvPr/>
        </p:nvPicPr>
        <p:blipFill>
          <a:blip r:embed="rId2" cstate="print"/>
          <a:srcRect b="23810"/>
          <a:stretch>
            <a:fillRect/>
          </a:stretch>
        </p:blipFill>
        <p:spPr>
          <a:xfrm>
            <a:off x="1516779" y="717766"/>
            <a:ext cx="17112418" cy="97785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941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450" y="854075"/>
            <a:ext cx="1889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Arial Black" pitchFamily="34" charset="0"/>
              </a:rPr>
              <a:t>Дорожная карта педагога-навигатора проекта Билет в будущее – 2023</a:t>
            </a:r>
          </a:p>
          <a:p>
            <a:pPr algn="ctr"/>
            <a:r>
              <a:rPr lang="ru-RU" sz="3600" b="1" dirty="0">
                <a:latin typeface="Arial Black" pitchFamily="34" charset="0"/>
              </a:rPr>
              <a:t>п</a:t>
            </a:r>
            <a:r>
              <a:rPr lang="ru-RU" sz="3600" b="1" dirty="0" smtClean="0">
                <a:latin typeface="Arial Black" pitchFamily="34" charset="0"/>
              </a:rPr>
              <a:t>одготовительный этап  </a:t>
            </a:r>
            <a:endParaRPr lang="ru-RU" sz="3600" b="1" dirty="0"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650" y="2530476"/>
            <a:ext cx="19729450" cy="95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dirty="0" smtClean="0">
                <a:latin typeface="Arial Black" pitchFamily="34" charset="0"/>
              </a:rPr>
              <a:t>Заполнить личный кабинет, прикрепить заявление-согласие на участие в проекте  - в течение недели после получения ссылки с </a:t>
            </a:r>
            <a:r>
              <a:rPr lang="en-US" sz="2800" dirty="0" smtClean="0">
                <a:latin typeface="Arial Black" pitchFamily="34" charset="0"/>
                <a:hlinkClick r:id="rId2"/>
              </a:rPr>
              <a:t>noreply@bvbinfo.ru</a:t>
            </a:r>
            <a:r>
              <a:rPr lang="ru-RU" sz="2800" dirty="0" smtClean="0">
                <a:latin typeface="Arial Black" pitchFamily="34" charset="0"/>
              </a:rPr>
              <a:t> (если не получили/не увидели в спаме – сообщение на </a:t>
            </a:r>
            <a:r>
              <a:rPr lang="en-US" sz="2800" dirty="0" smtClean="0">
                <a:latin typeface="Arial Black" pitchFamily="34" charset="0"/>
                <a:hlinkClick r:id="rId3"/>
              </a:rPr>
              <a:t>dryominasc80@yandex.ru</a:t>
            </a:r>
            <a:r>
              <a:rPr lang="ru-RU" sz="2800" dirty="0" smtClean="0">
                <a:latin typeface="Arial Black" pitchFamily="34" charset="0"/>
              </a:rPr>
              <a:t> </a:t>
            </a:r>
          </a:p>
          <a:p>
            <a:pPr marL="514350" indent="-514350">
              <a:buAutoNum type="arabicPeriod"/>
            </a:pPr>
            <a:endParaRPr lang="ru-RU" sz="2800" dirty="0" smtClean="0">
              <a:latin typeface="Arial Black" pitchFamily="34" charset="0"/>
            </a:endParaRPr>
          </a:p>
          <a:p>
            <a:pPr marL="514350" indent="-514350">
              <a:buAutoNum type="arabicPeriod"/>
            </a:pPr>
            <a:r>
              <a:rPr lang="ru-RU" sz="2800" dirty="0" smtClean="0">
                <a:latin typeface="Arial Black" pitchFamily="34" charset="0"/>
              </a:rPr>
              <a:t>Оформить </a:t>
            </a:r>
            <a:r>
              <a:rPr lang="ru-RU" sz="2800" dirty="0" err="1" smtClean="0">
                <a:latin typeface="Arial Black" pitchFamily="34" charset="0"/>
              </a:rPr>
              <a:t>таблицу_импорт</a:t>
            </a:r>
            <a:r>
              <a:rPr lang="ru-RU" sz="2800" dirty="0" smtClean="0">
                <a:latin typeface="Arial Black" pitchFamily="34" charset="0"/>
              </a:rPr>
              <a:t> учеников для участия в проекте (30-120 чел) скачивание в личном кабинете или </a:t>
            </a:r>
            <a:r>
              <a:rPr lang="en-US" sz="2800" dirty="0" smtClean="0">
                <a:latin typeface="Arial Black" pitchFamily="34" charset="0"/>
                <a:hlinkClick r:id="rId4"/>
              </a:rPr>
              <a:t>http://educomm.iro.perm.ru/groups/bilet-v-budushchee/news/instrukciya-pedagogu-navigatoru-kak-importirovat-spiski-uchenikov-v-2023-godu-v-cifrovuyu-sredu-proekta</a:t>
            </a:r>
            <a:r>
              <a:rPr lang="ru-RU" sz="2800" dirty="0" smtClean="0">
                <a:latin typeface="Arial Black" pitchFamily="34" charset="0"/>
              </a:rPr>
              <a:t> и направить на почту Колотовой Светлане Геннадьевне, региональный оператор, </a:t>
            </a:r>
            <a:r>
              <a:rPr lang="en-US" sz="2800" dirty="0" smtClean="0">
                <a:latin typeface="Arial Black" pitchFamily="34" charset="0"/>
                <a:hlinkClick r:id="rId5"/>
              </a:rPr>
              <a:t>ksg-ovs@iro.perm.ru</a:t>
            </a:r>
            <a:r>
              <a:rPr lang="ru-RU" sz="2800" dirty="0" smtClean="0">
                <a:latin typeface="Arial Black" pitchFamily="34" charset="0"/>
              </a:rPr>
              <a:t> </a:t>
            </a:r>
          </a:p>
          <a:p>
            <a:pPr marL="514350" indent="-514350">
              <a:buAutoNum type="arabicPeriod"/>
            </a:pPr>
            <a:endParaRPr lang="ru-RU" sz="2800" dirty="0" smtClean="0">
              <a:latin typeface="Arial Black" pitchFamily="34" charset="0"/>
            </a:endParaRPr>
          </a:p>
          <a:p>
            <a:pPr marL="514350" indent="-514350">
              <a:buAutoNum type="arabicPeriod"/>
            </a:pPr>
            <a:r>
              <a:rPr lang="ru-RU" sz="2800" dirty="0" smtClean="0">
                <a:latin typeface="Arial Black" pitchFamily="34" charset="0"/>
              </a:rPr>
              <a:t>Собрать от участников проекта 2023 года заявления-согласия родителей, скан/фото прикрепить в личном кабинете к каждому ученику, оригиналы заявлений передать в ГАУ ДПО ИРО ПК через управление образованием до 30 </a:t>
            </a:r>
            <a:r>
              <a:rPr lang="ru-RU" sz="2800" dirty="0">
                <a:latin typeface="Arial Black" pitchFamily="34" charset="0"/>
              </a:rPr>
              <a:t> </a:t>
            </a:r>
            <a:r>
              <a:rPr lang="ru-RU" sz="2800" dirty="0" smtClean="0">
                <a:latin typeface="Arial Black" pitchFamily="34" charset="0"/>
              </a:rPr>
              <a:t>сентября 2023 г. (будут дополнительные разъяснения)  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latin typeface="Arial Black" pitchFamily="34" charset="0"/>
              </a:rPr>
              <a:t>Прикрепить заявления согласия к ученикам, участникам проекта, 2021-2022 г.</a:t>
            </a:r>
          </a:p>
          <a:p>
            <a:pPr marL="514350" indent="-514350">
              <a:buAutoNum type="arabicPeriod"/>
            </a:pPr>
            <a:endParaRPr lang="ru-RU" sz="2800" dirty="0">
              <a:latin typeface="Arial Black" pitchFamily="34" charset="0"/>
            </a:endParaRPr>
          </a:p>
          <a:p>
            <a:pPr marL="514350" indent="-514350">
              <a:buAutoNum type="arabicPeriod"/>
            </a:pPr>
            <a:r>
              <a:rPr lang="ru-RU" sz="2800" dirty="0" smtClean="0">
                <a:latin typeface="Arial Black" pitchFamily="34" charset="0"/>
              </a:rPr>
              <a:t>Ознакомиться с видеоматериалами по работе в личном кабинете – до 01 сентября </a:t>
            </a:r>
          </a:p>
          <a:p>
            <a:pPr marL="514350" indent="-514350">
              <a:buAutoNum type="arabicPeriod"/>
            </a:pPr>
            <a:endParaRPr lang="ru-RU" sz="2800" dirty="0" smtClean="0">
              <a:latin typeface="Arial Black" pitchFamily="34" charset="0"/>
            </a:endParaRPr>
          </a:p>
          <a:p>
            <a:pPr marL="514350" indent="-514350">
              <a:buFontTx/>
              <a:buAutoNum type="arabicPeriod"/>
            </a:pPr>
            <a:r>
              <a:rPr lang="ru-RU" sz="2800" dirty="0" smtClean="0">
                <a:latin typeface="Arial Black" pitchFamily="34" charset="0"/>
              </a:rPr>
              <a:t>Лично </a:t>
            </a:r>
            <a:r>
              <a:rPr lang="en-US" sz="2800" dirty="0" smtClean="0">
                <a:latin typeface="Arial Black" pitchFamily="34" charset="0"/>
                <a:hlinkClick r:id="rId3"/>
              </a:rPr>
              <a:t>dryominasc80@yandex.ru</a:t>
            </a:r>
            <a:r>
              <a:rPr lang="ru-RU" sz="2800" dirty="0" smtClean="0">
                <a:latin typeface="Arial Black" pitchFamily="34" charset="0"/>
              </a:rPr>
              <a:t> информировать о изменениях участия в проекте.  </a:t>
            </a:r>
            <a:endParaRPr lang="ru-RU" sz="2800" dirty="0">
              <a:latin typeface="Arial Black" pitchFamily="34" charset="0"/>
            </a:endParaRPr>
          </a:p>
          <a:p>
            <a:pPr marL="514350" indent="-514350">
              <a:buAutoNum type="arabicPeriod"/>
            </a:pPr>
            <a:endParaRPr lang="ru-RU" sz="2800" dirty="0">
              <a:latin typeface="Arial Black" pitchFamily="34" charset="0"/>
            </a:endParaRPr>
          </a:p>
          <a:p>
            <a:pPr marL="514350" indent="-514350">
              <a:buAutoNum type="arabicPeriod"/>
            </a:pPr>
            <a:endParaRPr lang="ru-RU" sz="2800" dirty="0" smtClean="0">
              <a:latin typeface="Arial Black" pitchFamily="34" charset="0"/>
            </a:endParaRPr>
          </a:p>
          <a:p>
            <a:pPr marL="514350" indent="-514350">
              <a:buAutoNum type="arabicPeriod"/>
            </a:pPr>
            <a:endParaRPr lang="ru-RU" sz="28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3850" y="854075"/>
            <a:ext cx="1501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Информационная поддержка проекта</a:t>
            </a:r>
            <a:endParaRPr lang="ru-RU" sz="44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332" y="1990827"/>
            <a:ext cx="12937067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50" y="1651681"/>
            <a:ext cx="10726083" cy="603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s://klike.net/uploads/posts/2020-07/1594361538_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8474075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mir-s3-cdn-cf.behance.net/project_modules/1400_opt_1/7257b244913357.582202408a0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661" y="8746762"/>
            <a:ext cx="2038927" cy="144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1331" y="9674225"/>
            <a:ext cx="12937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1A1A1A"/>
                </a:solidFill>
                <a:latin typeface="YS Text"/>
              </a:rPr>
              <a:t>Ссылка на общий </a:t>
            </a:r>
            <a:r>
              <a:rPr lang="ru-RU" sz="3200" b="1" dirty="0" err="1">
                <a:solidFill>
                  <a:srgbClr val="1A1A1A"/>
                </a:solidFill>
                <a:latin typeface="YS Text"/>
              </a:rPr>
              <a:t>телеграм</a:t>
            </a:r>
            <a:r>
              <a:rPr lang="ru-RU" sz="3200" b="1" dirty="0">
                <a:solidFill>
                  <a:srgbClr val="1A1A1A"/>
                </a:solidFill>
                <a:latin typeface="YS Text"/>
              </a:rPr>
              <a:t>-канал </a:t>
            </a:r>
            <a:r>
              <a:rPr lang="ru-RU" sz="3200" b="1" dirty="0" err="1" smtClean="0">
                <a:solidFill>
                  <a:srgbClr val="1A1A1A"/>
                </a:solidFill>
                <a:latin typeface="YS Text"/>
              </a:rPr>
              <a:t>БВБ_Пермский</a:t>
            </a:r>
            <a:r>
              <a:rPr lang="ru-RU" sz="3200" b="1" dirty="0" smtClean="0">
                <a:solidFill>
                  <a:srgbClr val="1A1A1A"/>
                </a:solidFill>
                <a:latin typeface="YS Text"/>
              </a:rPr>
              <a:t> край </a:t>
            </a:r>
            <a:r>
              <a:rPr lang="ru-RU" sz="3200" b="1" dirty="0">
                <a:solidFill>
                  <a:srgbClr val="1A1A1A"/>
                </a:solidFill>
                <a:latin typeface="YS Text"/>
              </a:rPr>
              <a:t> </a:t>
            </a:r>
            <a:r>
              <a:rPr lang="ru-RU" sz="3200" b="1" dirty="0">
                <a:latin typeface="YS Text"/>
                <a:hlinkClick r:id="rId6"/>
              </a:rPr>
              <a:t>https://t.me/+qFMAroodnScxMjJi</a:t>
            </a:r>
            <a:r>
              <a:rPr lang="ru-RU" sz="3200" b="1" dirty="0">
                <a:solidFill>
                  <a:srgbClr val="1A1A1A"/>
                </a:solidFill>
                <a:latin typeface="YS Text"/>
              </a:rPr>
              <a:t> прошу подключаться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30721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73136" y="737797"/>
              <a:ext cx="65537" cy="896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170725" y="737239"/>
              <a:ext cx="139785" cy="9017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956281" y="858262"/>
              <a:ext cx="71755" cy="90170"/>
            </a:xfrm>
            <a:custGeom>
              <a:avLst/>
              <a:gdLst/>
              <a:ahLst/>
              <a:cxnLst/>
              <a:rect l="l" t="t" r="r" b="b"/>
              <a:pathLst>
                <a:path w="71755" h="90169">
                  <a:moveTo>
                    <a:pt x="71689" y="0"/>
                  </a:moveTo>
                  <a:lnTo>
                    <a:pt x="58796" y="0"/>
                  </a:lnTo>
                  <a:lnTo>
                    <a:pt x="35791" y="45635"/>
                  </a:lnTo>
                  <a:lnTo>
                    <a:pt x="12893" y="0"/>
                  </a:lnTo>
                  <a:lnTo>
                    <a:pt x="0" y="0"/>
                  </a:lnTo>
                  <a:lnTo>
                    <a:pt x="29264" y="58528"/>
                  </a:lnTo>
                  <a:lnTo>
                    <a:pt x="13481" y="89719"/>
                  </a:lnTo>
                  <a:lnTo>
                    <a:pt x="26428" y="89719"/>
                  </a:lnTo>
                  <a:lnTo>
                    <a:pt x="71689" y="0"/>
                  </a:lnTo>
                  <a:close/>
                </a:path>
              </a:pathLst>
            </a:custGeom>
            <a:solidFill>
              <a:srgbClr val="0F9A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316794" y="858262"/>
              <a:ext cx="125648" cy="8971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763819" y="397896"/>
              <a:ext cx="890269" cy="890269"/>
            </a:xfrm>
            <a:custGeom>
              <a:avLst/>
              <a:gdLst/>
              <a:ahLst/>
              <a:cxnLst/>
              <a:rect l="l" t="t" r="r" b="b"/>
              <a:pathLst>
                <a:path w="890269" h="890269">
                  <a:moveTo>
                    <a:pt x="337375" y="538645"/>
                  </a:moveTo>
                  <a:lnTo>
                    <a:pt x="327266" y="538645"/>
                  </a:lnTo>
                  <a:lnTo>
                    <a:pt x="327266" y="471982"/>
                  </a:lnTo>
                  <a:lnTo>
                    <a:pt x="327266" y="460375"/>
                  </a:lnTo>
                  <a:lnTo>
                    <a:pt x="315442" y="460375"/>
                  </a:lnTo>
                  <a:lnTo>
                    <a:pt x="315442" y="471982"/>
                  </a:lnTo>
                  <a:lnTo>
                    <a:pt x="315442" y="538645"/>
                  </a:lnTo>
                  <a:lnTo>
                    <a:pt x="275805" y="538645"/>
                  </a:lnTo>
                  <a:lnTo>
                    <a:pt x="289229" y="471982"/>
                  </a:lnTo>
                  <a:lnTo>
                    <a:pt x="315442" y="471982"/>
                  </a:lnTo>
                  <a:lnTo>
                    <a:pt x="315442" y="460375"/>
                  </a:lnTo>
                  <a:lnTo>
                    <a:pt x="279488" y="460375"/>
                  </a:lnTo>
                  <a:lnTo>
                    <a:pt x="263817" y="538645"/>
                  </a:lnTo>
                  <a:lnTo>
                    <a:pt x="251510" y="538645"/>
                  </a:lnTo>
                  <a:lnTo>
                    <a:pt x="251510" y="550087"/>
                  </a:lnTo>
                  <a:lnTo>
                    <a:pt x="337375" y="550087"/>
                  </a:lnTo>
                  <a:lnTo>
                    <a:pt x="337375" y="538645"/>
                  </a:lnTo>
                  <a:close/>
                </a:path>
                <a:path w="890269" h="890269">
                  <a:moveTo>
                    <a:pt x="761085" y="339991"/>
                  </a:moveTo>
                  <a:lnTo>
                    <a:pt x="750011" y="339991"/>
                  </a:lnTo>
                  <a:lnTo>
                    <a:pt x="750011" y="363207"/>
                  </a:lnTo>
                  <a:lnTo>
                    <a:pt x="740219" y="363207"/>
                  </a:lnTo>
                  <a:lnTo>
                    <a:pt x="740219" y="342874"/>
                  </a:lnTo>
                  <a:lnTo>
                    <a:pt x="729208" y="342874"/>
                  </a:lnTo>
                  <a:lnTo>
                    <a:pt x="729208" y="363207"/>
                  </a:lnTo>
                  <a:lnTo>
                    <a:pt x="720267" y="363207"/>
                  </a:lnTo>
                  <a:lnTo>
                    <a:pt x="720267" y="339991"/>
                  </a:lnTo>
                  <a:lnTo>
                    <a:pt x="709193" y="339991"/>
                  </a:lnTo>
                  <a:lnTo>
                    <a:pt x="709193" y="374332"/>
                  </a:lnTo>
                  <a:lnTo>
                    <a:pt x="761085" y="374332"/>
                  </a:lnTo>
                  <a:lnTo>
                    <a:pt x="761085" y="339991"/>
                  </a:lnTo>
                  <a:close/>
                </a:path>
                <a:path w="890269" h="890269">
                  <a:moveTo>
                    <a:pt x="761136" y="464273"/>
                  </a:moveTo>
                  <a:lnTo>
                    <a:pt x="759320" y="462140"/>
                  </a:lnTo>
                  <a:lnTo>
                    <a:pt x="755256" y="457377"/>
                  </a:lnTo>
                  <a:lnTo>
                    <a:pt x="750176" y="457377"/>
                  </a:lnTo>
                  <a:lnTo>
                    <a:pt x="750176" y="468401"/>
                  </a:lnTo>
                  <a:lnTo>
                    <a:pt x="750176" y="481774"/>
                  </a:lnTo>
                  <a:lnTo>
                    <a:pt x="740333" y="481774"/>
                  </a:lnTo>
                  <a:lnTo>
                    <a:pt x="740333" y="470585"/>
                  </a:lnTo>
                  <a:lnTo>
                    <a:pt x="740333" y="468401"/>
                  </a:lnTo>
                  <a:lnTo>
                    <a:pt x="750176" y="468401"/>
                  </a:lnTo>
                  <a:lnTo>
                    <a:pt x="750176" y="457377"/>
                  </a:lnTo>
                  <a:lnTo>
                    <a:pt x="745363" y="457377"/>
                  </a:lnTo>
                  <a:lnTo>
                    <a:pt x="740549" y="457327"/>
                  </a:lnTo>
                  <a:lnTo>
                    <a:pt x="736587" y="458978"/>
                  </a:lnTo>
                  <a:lnTo>
                    <a:pt x="733806" y="462140"/>
                  </a:lnTo>
                  <a:lnTo>
                    <a:pt x="731291" y="460375"/>
                  </a:lnTo>
                  <a:lnTo>
                    <a:pt x="729411" y="459828"/>
                  </a:lnTo>
                  <a:lnTo>
                    <a:pt x="729411" y="470585"/>
                  </a:lnTo>
                  <a:lnTo>
                    <a:pt x="729411" y="481774"/>
                  </a:lnTo>
                  <a:lnTo>
                    <a:pt x="720217" y="481774"/>
                  </a:lnTo>
                  <a:lnTo>
                    <a:pt x="720217" y="470585"/>
                  </a:lnTo>
                  <a:lnTo>
                    <a:pt x="729411" y="470585"/>
                  </a:lnTo>
                  <a:lnTo>
                    <a:pt x="729411" y="459828"/>
                  </a:lnTo>
                  <a:lnTo>
                    <a:pt x="728179" y="459460"/>
                  </a:lnTo>
                  <a:lnTo>
                    <a:pt x="715187" y="459460"/>
                  </a:lnTo>
                  <a:lnTo>
                    <a:pt x="709295" y="466255"/>
                  </a:lnTo>
                  <a:lnTo>
                    <a:pt x="709295" y="492899"/>
                  </a:lnTo>
                  <a:lnTo>
                    <a:pt x="761136" y="492899"/>
                  </a:lnTo>
                  <a:lnTo>
                    <a:pt x="761136" y="481774"/>
                  </a:lnTo>
                  <a:lnTo>
                    <a:pt x="761136" y="468401"/>
                  </a:lnTo>
                  <a:lnTo>
                    <a:pt x="761136" y="464273"/>
                  </a:lnTo>
                  <a:close/>
                </a:path>
                <a:path w="890269" h="890269">
                  <a:moveTo>
                    <a:pt x="761746" y="417995"/>
                  </a:moveTo>
                  <a:lnTo>
                    <a:pt x="759688" y="407784"/>
                  </a:lnTo>
                  <a:lnTo>
                    <a:pt x="756539" y="403174"/>
                  </a:lnTo>
                  <a:lnTo>
                    <a:pt x="754049" y="399542"/>
                  </a:lnTo>
                  <a:lnTo>
                    <a:pt x="750557" y="397268"/>
                  </a:lnTo>
                  <a:lnTo>
                    <a:pt x="750557" y="409651"/>
                  </a:lnTo>
                  <a:lnTo>
                    <a:pt x="750557" y="426339"/>
                  </a:lnTo>
                  <a:lnTo>
                    <a:pt x="743826" y="432866"/>
                  </a:lnTo>
                  <a:lnTo>
                    <a:pt x="726592" y="432866"/>
                  </a:lnTo>
                  <a:lnTo>
                    <a:pt x="719797" y="426339"/>
                  </a:lnTo>
                  <a:lnTo>
                    <a:pt x="719797" y="409651"/>
                  </a:lnTo>
                  <a:lnTo>
                    <a:pt x="726592" y="403174"/>
                  </a:lnTo>
                  <a:lnTo>
                    <a:pt x="743877" y="403174"/>
                  </a:lnTo>
                  <a:lnTo>
                    <a:pt x="750557" y="409651"/>
                  </a:lnTo>
                  <a:lnTo>
                    <a:pt x="750557" y="397268"/>
                  </a:lnTo>
                  <a:lnTo>
                    <a:pt x="745629" y="394055"/>
                  </a:lnTo>
                  <a:lnTo>
                    <a:pt x="735203" y="392049"/>
                  </a:lnTo>
                  <a:lnTo>
                    <a:pt x="724789" y="394055"/>
                  </a:lnTo>
                  <a:lnTo>
                    <a:pt x="716356" y="399567"/>
                  </a:lnTo>
                  <a:lnTo>
                    <a:pt x="710730" y="407809"/>
                  </a:lnTo>
                  <a:lnTo>
                    <a:pt x="708672" y="417995"/>
                  </a:lnTo>
                  <a:lnTo>
                    <a:pt x="710742" y="428218"/>
                  </a:lnTo>
                  <a:lnTo>
                    <a:pt x="716356" y="436460"/>
                  </a:lnTo>
                  <a:lnTo>
                    <a:pt x="724789" y="441985"/>
                  </a:lnTo>
                  <a:lnTo>
                    <a:pt x="735203" y="444004"/>
                  </a:lnTo>
                  <a:lnTo>
                    <a:pt x="745642" y="441985"/>
                  </a:lnTo>
                  <a:lnTo>
                    <a:pt x="754062" y="436460"/>
                  </a:lnTo>
                  <a:lnTo>
                    <a:pt x="756513" y="432866"/>
                  </a:lnTo>
                  <a:lnTo>
                    <a:pt x="759688" y="428205"/>
                  </a:lnTo>
                  <a:lnTo>
                    <a:pt x="761746" y="417995"/>
                  </a:lnTo>
                  <a:close/>
                </a:path>
                <a:path w="890269" h="890269">
                  <a:moveTo>
                    <a:pt x="890028" y="445020"/>
                  </a:moveTo>
                  <a:lnTo>
                    <a:pt x="887412" y="396519"/>
                  </a:lnTo>
                  <a:lnTo>
                    <a:pt x="879767" y="349542"/>
                  </a:lnTo>
                  <a:lnTo>
                    <a:pt x="877354" y="340766"/>
                  </a:lnTo>
                  <a:lnTo>
                    <a:pt x="877354" y="445020"/>
                  </a:lnTo>
                  <a:lnTo>
                    <a:pt x="874560" y="494271"/>
                  </a:lnTo>
                  <a:lnTo>
                    <a:pt x="866406" y="541909"/>
                  </a:lnTo>
                  <a:lnTo>
                    <a:pt x="853173" y="587641"/>
                  </a:lnTo>
                  <a:lnTo>
                    <a:pt x="835190" y="631151"/>
                  </a:lnTo>
                  <a:lnTo>
                    <a:pt x="812749" y="672147"/>
                  </a:lnTo>
                  <a:lnTo>
                    <a:pt x="786168" y="710311"/>
                  </a:lnTo>
                  <a:lnTo>
                    <a:pt x="755738" y="745337"/>
                  </a:lnTo>
                  <a:lnTo>
                    <a:pt x="721817" y="776884"/>
                  </a:lnTo>
                  <a:lnTo>
                    <a:pt x="721817" y="536067"/>
                  </a:lnTo>
                  <a:lnTo>
                    <a:pt x="761098" y="536067"/>
                  </a:lnTo>
                  <a:lnTo>
                    <a:pt x="761098" y="524891"/>
                  </a:lnTo>
                  <a:lnTo>
                    <a:pt x="721817" y="524891"/>
                  </a:lnTo>
                  <a:lnTo>
                    <a:pt x="721817" y="510717"/>
                  </a:lnTo>
                  <a:lnTo>
                    <a:pt x="709256" y="510717"/>
                  </a:lnTo>
                  <a:lnTo>
                    <a:pt x="709256" y="787044"/>
                  </a:lnTo>
                  <a:lnTo>
                    <a:pt x="670547" y="813790"/>
                  </a:lnTo>
                  <a:lnTo>
                    <a:pt x="628942" y="836282"/>
                  </a:lnTo>
                  <a:lnTo>
                    <a:pt x="584784" y="854214"/>
                  </a:lnTo>
                  <a:lnTo>
                    <a:pt x="538378" y="867232"/>
                  </a:lnTo>
                  <a:lnTo>
                    <a:pt x="538378" y="538480"/>
                  </a:lnTo>
                  <a:lnTo>
                    <a:pt x="528256" y="538480"/>
                  </a:lnTo>
                  <a:lnTo>
                    <a:pt x="528256" y="460311"/>
                  </a:lnTo>
                  <a:lnTo>
                    <a:pt x="516432" y="460311"/>
                  </a:lnTo>
                  <a:lnTo>
                    <a:pt x="516432" y="538480"/>
                  </a:lnTo>
                  <a:lnTo>
                    <a:pt x="480644" y="538480"/>
                  </a:lnTo>
                  <a:lnTo>
                    <a:pt x="480644" y="460311"/>
                  </a:lnTo>
                  <a:lnTo>
                    <a:pt x="468934" y="460311"/>
                  </a:lnTo>
                  <a:lnTo>
                    <a:pt x="468934" y="538480"/>
                  </a:lnTo>
                  <a:lnTo>
                    <a:pt x="433133" y="538480"/>
                  </a:lnTo>
                  <a:lnTo>
                    <a:pt x="433133" y="460311"/>
                  </a:lnTo>
                  <a:lnTo>
                    <a:pt x="421424" y="460311"/>
                  </a:lnTo>
                  <a:lnTo>
                    <a:pt x="421424" y="550037"/>
                  </a:lnTo>
                  <a:lnTo>
                    <a:pt x="525805" y="550037"/>
                  </a:lnTo>
                  <a:lnTo>
                    <a:pt x="525805" y="869810"/>
                  </a:lnTo>
                  <a:lnTo>
                    <a:pt x="506031" y="873086"/>
                  </a:lnTo>
                  <a:lnTo>
                    <a:pt x="485978" y="875474"/>
                  </a:lnTo>
                  <a:lnTo>
                    <a:pt x="465645" y="876909"/>
                  </a:lnTo>
                  <a:lnTo>
                    <a:pt x="445071" y="877404"/>
                  </a:lnTo>
                  <a:lnTo>
                    <a:pt x="387350" y="873569"/>
                  </a:lnTo>
                  <a:lnTo>
                    <a:pt x="331927" y="862380"/>
                  </a:lnTo>
                  <a:lnTo>
                    <a:pt x="279298" y="844359"/>
                  </a:lnTo>
                  <a:lnTo>
                    <a:pt x="229946" y="820000"/>
                  </a:lnTo>
                  <a:lnTo>
                    <a:pt x="233210" y="813523"/>
                  </a:lnTo>
                  <a:lnTo>
                    <a:pt x="388150" y="506006"/>
                  </a:lnTo>
                  <a:lnTo>
                    <a:pt x="411149" y="460375"/>
                  </a:lnTo>
                  <a:lnTo>
                    <a:pt x="398208" y="460375"/>
                  </a:lnTo>
                  <a:lnTo>
                    <a:pt x="375196" y="506006"/>
                  </a:lnTo>
                  <a:lnTo>
                    <a:pt x="352298" y="460375"/>
                  </a:lnTo>
                  <a:lnTo>
                    <a:pt x="339407" y="460375"/>
                  </a:lnTo>
                  <a:lnTo>
                    <a:pt x="368084" y="517728"/>
                  </a:lnTo>
                  <a:lnTo>
                    <a:pt x="219036" y="813523"/>
                  </a:lnTo>
                  <a:lnTo>
                    <a:pt x="198640" y="800163"/>
                  </a:lnTo>
                  <a:lnTo>
                    <a:pt x="179057" y="785698"/>
                  </a:lnTo>
                  <a:lnTo>
                    <a:pt x="160337" y="770178"/>
                  </a:lnTo>
                  <a:lnTo>
                    <a:pt x="142519" y="753656"/>
                  </a:lnTo>
                  <a:lnTo>
                    <a:pt x="142519" y="740816"/>
                  </a:lnTo>
                  <a:lnTo>
                    <a:pt x="142519" y="550087"/>
                  </a:lnTo>
                  <a:lnTo>
                    <a:pt x="160121" y="550087"/>
                  </a:lnTo>
                  <a:lnTo>
                    <a:pt x="171754" y="548093"/>
                  </a:lnTo>
                  <a:lnTo>
                    <a:pt x="180835" y="542493"/>
                  </a:lnTo>
                  <a:lnTo>
                    <a:pt x="183489" y="538645"/>
                  </a:lnTo>
                  <a:lnTo>
                    <a:pt x="186740" y="533908"/>
                  </a:lnTo>
                  <a:lnTo>
                    <a:pt x="188861" y="522909"/>
                  </a:lnTo>
                  <a:lnTo>
                    <a:pt x="186740" y="511898"/>
                  </a:lnTo>
                  <a:lnTo>
                    <a:pt x="183438" y="507072"/>
                  </a:lnTo>
                  <a:lnTo>
                    <a:pt x="180835" y="503275"/>
                  </a:lnTo>
                  <a:lnTo>
                    <a:pt x="177241" y="501053"/>
                  </a:lnTo>
                  <a:lnTo>
                    <a:pt x="177241" y="513118"/>
                  </a:lnTo>
                  <a:lnTo>
                    <a:pt x="177241" y="532701"/>
                  </a:lnTo>
                  <a:lnTo>
                    <a:pt x="170510" y="538645"/>
                  </a:lnTo>
                  <a:lnTo>
                    <a:pt x="141566" y="538645"/>
                  </a:lnTo>
                  <a:lnTo>
                    <a:pt x="141566" y="507072"/>
                  </a:lnTo>
                  <a:lnTo>
                    <a:pt x="170662" y="507072"/>
                  </a:lnTo>
                  <a:lnTo>
                    <a:pt x="177241" y="513118"/>
                  </a:lnTo>
                  <a:lnTo>
                    <a:pt x="177241" y="501053"/>
                  </a:lnTo>
                  <a:lnTo>
                    <a:pt x="171754" y="497636"/>
                  </a:lnTo>
                  <a:lnTo>
                    <a:pt x="160121" y="495630"/>
                  </a:lnTo>
                  <a:lnTo>
                    <a:pt x="141566" y="495630"/>
                  </a:lnTo>
                  <a:lnTo>
                    <a:pt x="141566" y="471868"/>
                  </a:lnTo>
                  <a:lnTo>
                    <a:pt x="182118" y="471868"/>
                  </a:lnTo>
                  <a:lnTo>
                    <a:pt x="182118" y="460425"/>
                  </a:lnTo>
                  <a:lnTo>
                    <a:pt x="129844" y="460425"/>
                  </a:lnTo>
                  <a:lnTo>
                    <a:pt x="129844" y="740816"/>
                  </a:lnTo>
                  <a:lnTo>
                    <a:pt x="100482" y="706031"/>
                  </a:lnTo>
                  <a:lnTo>
                    <a:pt x="74841" y="668286"/>
                  </a:lnTo>
                  <a:lnTo>
                    <a:pt x="53213" y="627849"/>
                  </a:lnTo>
                  <a:lnTo>
                    <a:pt x="35890" y="585025"/>
                  </a:lnTo>
                  <a:lnTo>
                    <a:pt x="23152" y="540080"/>
                  </a:lnTo>
                  <a:lnTo>
                    <a:pt x="15303" y="493318"/>
                  </a:lnTo>
                  <a:lnTo>
                    <a:pt x="12623" y="445020"/>
                  </a:lnTo>
                  <a:lnTo>
                    <a:pt x="15303" y="396709"/>
                  </a:lnTo>
                  <a:lnTo>
                    <a:pt x="23152" y="349948"/>
                  </a:lnTo>
                  <a:lnTo>
                    <a:pt x="35890" y="305015"/>
                  </a:lnTo>
                  <a:lnTo>
                    <a:pt x="53213" y="262191"/>
                  </a:lnTo>
                  <a:lnTo>
                    <a:pt x="74841" y="221767"/>
                  </a:lnTo>
                  <a:lnTo>
                    <a:pt x="100482" y="184023"/>
                  </a:lnTo>
                  <a:lnTo>
                    <a:pt x="129844" y="149263"/>
                  </a:lnTo>
                  <a:lnTo>
                    <a:pt x="129844" y="429552"/>
                  </a:lnTo>
                  <a:lnTo>
                    <a:pt x="160070" y="429552"/>
                  </a:lnTo>
                  <a:lnTo>
                    <a:pt x="188747" y="402374"/>
                  </a:lnTo>
                  <a:lnTo>
                    <a:pt x="186651" y="391363"/>
                  </a:lnTo>
                  <a:lnTo>
                    <a:pt x="183426" y="386651"/>
                  </a:lnTo>
                  <a:lnTo>
                    <a:pt x="180746" y="382739"/>
                  </a:lnTo>
                  <a:lnTo>
                    <a:pt x="177190" y="380530"/>
                  </a:lnTo>
                  <a:lnTo>
                    <a:pt x="177190" y="392696"/>
                  </a:lnTo>
                  <a:lnTo>
                    <a:pt x="177190" y="412267"/>
                  </a:lnTo>
                  <a:lnTo>
                    <a:pt x="170459" y="418160"/>
                  </a:lnTo>
                  <a:lnTo>
                    <a:pt x="141566" y="418160"/>
                  </a:lnTo>
                  <a:lnTo>
                    <a:pt x="141566" y="386651"/>
                  </a:lnTo>
                  <a:lnTo>
                    <a:pt x="170611" y="386651"/>
                  </a:lnTo>
                  <a:lnTo>
                    <a:pt x="177190" y="392696"/>
                  </a:lnTo>
                  <a:lnTo>
                    <a:pt x="177190" y="380530"/>
                  </a:lnTo>
                  <a:lnTo>
                    <a:pt x="171691" y="377101"/>
                  </a:lnTo>
                  <a:lnTo>
                    <a:pt x="160070" y="375094"/>
                  </a:lnTo>
                  <a:lnTo>
                    <a:pt x="141566" y="375094"/>
                  </a:lnTo>
                  <a:lnTo>
                    <a:pt x="141566" y="351332"/>
                  </a:lnTo>
                  <a:lnTo>
                    <a:pt x="182067" y="351332"/>
                  </a:lnTo>
                  <a:lnTo>
                    <a:pt x="182067" y="339890"/>
                  </a:lnTo>
                  <a:lnTo>
                    <a:pt x="142468" y="339890"/>
                  </a:lnTo>
                  <a:lnTo>
                    <a:pt x="142468" y="149263"/>
                  </a:lnTo>
                  <a:lnTo>
                    <a:pt x="142468" y="136372"/>
                  </a:lnTo>
                  <a:lnTo>
                    <a:pt x="177634" y="105435"/>
                  </a:lnTo>
                  <a:lnTo>
                    <a:pt x="216001" y="78384"/>
                  </a:lnTo>
                  <a:lnTo>
                    <a:pt x="257276" y="55549"/>
                  </a:lnTo>
                  <a:lnTo>
                    <a:pt x="301129" y="37249"/>
                  </a:lnTo>
                  <a:lnTo>
                    <a:pt x="347243" y="23774"/>
                  </a:lnTo>
                  <a:lnTo>
                    <a:pt x="395312" y="15468"/>
                  </a:lnTo>
                  <a:lnTo>
                    <a:pt x="445020" y="12623"/>
                  </a:lnTo>
                  <a:lnTo>
                    <a:pt x="454418" y="12738"/>
                  </a:lnTo>
                  <a:lnTo>
                    <a:pt x="463753" y="13055"/>
                  </a:lnTo>
                  <a:lnTo>
                    <a:pt x="473036" y="13550"/>
                  </a:lnTo>
                  <a:lnTo>
                    <a:pt x="482244" y="14236"/>
                  </a:lnTo>
                  <a:lnTo>
                    <a:pt x="263410" y="351332"/>
                  </a:lnTo>
                  <a:lnTo>
                    <a:pt x="227266" y="406920"/>
                  </a:lnTo>
                  <a:lnTo>
                    <a:pt x="227266" y="339940"/>
                  </a:lnTo>
                  <a:lnTo>
                    <a:pt x="215557" y="339940"/>
                  </a:lnTo>
                  <a:lnTo>
                    <a:pt x="215557" y="429552"/>
                  </a:lnTo>
                  <a:lnTo>
                    <a:pt x="226415" y="429552"/>
                  </a:lnTo>
                  <a:lnTo>
                    <a:pt x="241122" y="406920"/>
                  </a:lnTo>
                  <a:lnTo>
                    <a:pt x="269798" y="362788"/>
                  </a:lnTo>
                  <a:lnTo>
                    <a:pt x="269798" y="429552"/>
                  </a:lnTo>
                  <a:lnTo>
                    <a:pt x="281622" y="429552"/>
                  </a:lnTo>
                  <a:lnTo>
                    <a:pt x="281622" y="362788"/>
                  </a:lnTo>
                  <a:lnTo>
                    <a:pt x="281622" y="346367"/>
                  </a:lnTo>
                  <a:lnTo>
                    <a:pt x="496379" y="15684"/>
                  </a:lnTo>
                  <a:lnTo>
                    <a:pt x="528955" y="20828"/>
                  </a:lnTo>
                  <a:lnTo>
                    <a:pt x="560692" y="28359"/>
                  </a:lnTo>
                  <a:lnTo>
                    <a:pt x="591489" y="38176"/>
                  </a:lnTo>
                  <a:lnTo>
                    <a:pt x="621245" y="50190"/>
                  </a:lnTo>
                  <a:lnTo>
                    <a:pt x="621245" y="429602"/>
                  </a:lnTo>
                  <a:lnTo>
                    <a:pt x="649122" y="429602"/>
                  </a:lnTo>
                  <a:lnTo>
                    <a:pt x="679665" y="404190"/>
                  </a:lnTo>
                  <a:lnTo>
                    <a:pt x="679640" y="394525"/>
                  </a:lnTo>
                  <a:lnTo>
                    <a:pt x="676973" y="389648"/>
                  </a:lnTo>
                  <a:lnTo>
                    <a:pt x="675652" y="387235"/>
                  </a:lnTo>
                  <a:lnTo>
                    <a:pt x="668108" y="382905"/>
                  </a:lnTo>
                  <a:lnTo>
                    <a:pt x="668108" y="389699"/>
                  </a:lnTo>
                  <a:lnTo>
                    <a:pt x="668108" y="410667"/>
                  </a:lnTo>
                  <a:lnTo>
                    <a:pt x="665911" y="418109"/>
                  </a:lnTo>
                  <a:lnTo>
                    <a:pt x="632955" y="418109"/>
                  </a:lnTo>
                  <a:lnTo>
                    <a:pt x="632955" y="389699"/>
                  </a:lnTo>
                  <a:lnTo>
                    <a:pt x="668108" y="389699"/>
                  </a:lnTo>
                  <a:lnTo>
                    <a:pt x="668108" y="382905"/>
                  </a:lnTo>
                  <a:lnTo>
                    <a:pt x="672973" y="378574"/>
                  </a:lnTo>
                  <a:lnTo>
                    <a:pt x="675551" y="372313"/>
                  </a:lnTo>
                  <a:lnTo>
                    <a:pt x="675551" y="364655"/>
                  </a:lnTo>
                  <a:lnTo>
                    <a:pt x="673595" y="354190"/>
                  </a:lnTo>
                  <a:lnTo>
                    <a:pt x="671461" y="351282"/>
                  </a:lnTo>
                  <a:lnTo>
                    <a:pt x="667905" y="346443"/>
                  </a:lnTo>
                  <a:lnTo>
                    <a:pt x="663994" y="344398"/>
                  </a:lnTo>
                  <a:lnTo>
                    <a:pt x="663994" y="358876"/>
                  </a:lnTo>
                  <a:lnTo>
                    <a:pt x="663994" y="370332"/>
                  </a:lnTo>
                  <a:lnTo>
                    <a:pt x="662114" y="378409"/>
                  </a:lnTo>
                  <a:lnTo>
                    <a:pt x="646061" y="378409"/>
                  </a:lnTo>
                  <a:lnTo>
                    <a:pt x="632955" y="378460"/>
                  </a:lnTo>
                  <a:lnTo>
                    <a:pt x="632955" y="351282"/>
                  </a:lnTo>
                  <a:lnTo>
                    <a:pt x="662165" y="351282"/>
                  </a:lnTo>
                  <a:lnTo>
                    <a:pt x="663994" y="358876"/>
                  </a:lnTo>
                  <a:lnTo>
                    <a:pt x="663994" y="344398"/>
                  </a:lnTo>
                  <a:lnTo>
                    <a:pt x="658749" y="341642"/>
                  </a:lnTo>
                  <a:lnTo>
                    <a:pt x="646391" y="339991"/>
                  </a:lnTo>
                  <a:lnTo>
                    <a:pt x="633818" y="339991"/>
                  </a:lnTo>
                  <a:lnTo>
                    <a:pt x="633818" y="56070"/>
                  </a:lnTo>
                  <a:lnTo>
                    <a:pt x="675640" y="79425"/>
                  </a:lnTo>
                  <a:lnTo>
                    <a:pt x="714463" y="107099"/>
                  </a:lnTo>
                  <a:lnTo>
                    <a:pt x="749960" y="138785"/>
                  </a:lnTo>
                  <a:lnTo>
                    <a:pt x="781773" y="174142"/>
                  </a:lnTo>
                  <a:lnTo>
                    <a:pt x="809612" y="212839"/>
                  </a:lnTo>
                  <a:lnTo>
                    <a:pt x="833120" y="254558"/>
                  </a:lnTo>
                  <a:lnTo>
                    <a:pt x="851979" y="298970"/>
                  </a:lnTo>
                  <a:lnTo>
                    <a:pt x="865847" y="345732"/>
                  </a:lnTo>
                  <a:lnTo>
                    <a:pt x="874420" y="394563"/>
                  </a:lnTo>
                  <a:lnTo>
                    <a:pt x="877354" y="445020"/>
                  </a:lnTo>
                  <a:lnTo>
                    <a:pt x="877354" y="340766"/>
                  </a:lnTo>
                  <a:lnTo>
                    <a:pt x="850417" y="261213"/>
                  </a:lnTo>
                  <a:lnTo>
                    <a:pt x="829271" y="220408"/>
                  </a:lnTo>
                  <a:lnTo>
                    <a:pt x="804164" y="182194"/>
                  </a:lnTo>
                  <a:lnTo>
                    <a:pt x="775373" y="146850"/>
                  </a:lnTo>
                  <a:lnTo>
                    <a:pt x="743178" y="114655"/>
                  </a:lnTo>
                  <a:lnTo>
                    <a:pt x="707834" y="85864"/>
                  </a:lnTo>
                  <a:lnTo>
                    <a:pt x="669620" y="60756"/>
                  </a:lnTo>
                  <a:lnTo>
                    <a:pt x="628815" y="39611"/>
                  </a:lnTo>
                  <a:lnTo>
                    <a:pt x="585673" y="22694"/>
                  </a:lnTo>
                  <a:lnTo>
                    <a:pt x="560171" y="15684"/>
                  </a:lnTo>
                  <a:lnTo>
                    <a:pt x="549071" y="12623"/>
                  </a:lnTo>
                  <a:lnTo>
                    <a:pt x="540486" y="10261"/>
                  </a:lnTo>
                  <a:lnTo>
                    <a:pt x="493509" y="2616"/>
                  </a:lnTo>
                  <a:lnTo>
                    <a:pt x="445020" y="0"/>
                  </a:lnTo>
                  <a:lnTo>
                    <a:pt x="396519" y="2616"/>
                  </a:lnTo>
                  <a:lnTo>
                    <a:pt x="349542" y="10261"/>
                  </a:lnTo>
                  <a:lnTo>
                    <a:pt x="304355" y="22694"/>
                  </a:lnTo>
                  <a:lnTo>
                    <a:pt x="261213" y="39611"/>
                  </a:lnTo>
                  <a:lnTo>
                    <a:pt x="220408" y="60756"/>
                  </a:lnTo>
                  <a:lnTo>
                    <a:pt x="182194" y="85864"/>
                  </a:lnTo>
                  <a:lnTo>
                    <a:pt x="146850" y="114655"/>
                  </a:lnTo>
                  <a:lnTo>
                    <a:pt x="114655" y="146850"/>
                  </a:lnTo>
                  <a:lnTo>
                    <a:pt x="85864" y="182194"/>
                  </a:lnTo>
                  <a:lnTo>
                    <a:pt x="60756" y="220408"/>
                  </a:lnTo>
                  <a:lnTo>
                    <a:pt x="39611" y="261213"/>
                  </a:lnTo>
                  <a:lnTo>
                    <a:pt x="22694" y="304355"/>
                  </a:lnTo>
                  <a:lnTo>
                    <a:pt x="10261" y="349542"/>
                  </a:lnTo>
                  <a:lnTo>
                    <a:pt x="2616" y="396519"/>
                  </a:lnTo>
                  <a:lnTo>
                    <a:pt x="0" y="445020"/>
                  </a:lnTo>
                  <a:lnTo>
                    <a:pt x="2616" y="493509"/>
                  </a:lnTo>
                  <a:lnTo>
                    <a:pt x="10261" y="540486"/>
                  </a:lnTo>
                  <a:lnTo>
                    <a:pt x="22694" y="585673"/>
                  </a:lnTo>
                  <a:lnTo>
                    <a:pt x="39611" y="628815"/>
                  </a:lnTo>
                  <a:lnTo>
                    <a:pt x="60756" y="669620"/>
                  </a:lnTo>
                  <a:lnTo>
                    <a:pt x="85864" y="707834"/>
                  </a:lnTo>
                  <a:lnTo>
                    <a:pt x="114655" y="743178"/>
                  </a:lnTo>
                  <a:lnTo>
                    <a:pt x="146850" y="775385"/>
                  </a:lnTo>
                  <a:lnTo>
                    <a:pt x="182194" y="804164"/>
                  </a:lnTo>
                  <a:lnTo>
                    <a:pt x="220408" y="829271"/>
                  </a:lnTo>
                  <a:lnTo>
                    <a:pt x="261213" y="850417"/>
                  </a:lnTo>
                  <a:lnTo>
                    <a:pt x="304355" y="867346"/>
                  </a:lnTo>
                  <a:lnTo>
                    <a:pt x="349542" y="879767"/>
                  </a:lnTo>
                  <a:lnTo>
                    <a:pt x="396519" y="887412"/>
                  </a:lnTo>
                  <a:lnTo>
                    <a:pt x="445020" y="890028"/>
                  </a:lnTo>
                  <a:lnTo>
                    <a:pt x="493509" y="887412"/>
                  </a:lnTo>
                  <a:lnTo>
                    <a:pt x="540486" y="879767"/>
                  </a:lnTo>
                  <a:lnTo>
                    <a:pt x="549071" y="877404"/>
                  </a:lnTo>
                  <a:lnTo>
                    <a:pt x="585673" y="867346"/>
                  </a:lnTo>
                  <a:lnTo>
                    <a:pt x="585939" y="867232"/>
                  </a:lnTo>
                  <a:lnTo>
                    <a:pt x="628815" y="850417"/>
                  </a:lnTo>
                  <a:lnTo>
                    <a:pt x="669620" y="829271"/>
                  </a:lnTo>
                  <a:lnTo>
                    <a:pt x="707834" y="804164"/>
                  </a:lnTo>
                  <a:lnTo>
                    <a:pt x="741273" y="776922"/>
                  </a:lnTo>
                  <a:lnTo>
                    <a:pt x="743178" y="775385"/>
                  </a:lnTo>
                  <a:lnTo>
                    <a:pt x="775373" y="743178"/>
                  </a:lnTo>
                  <a:lnTo>
                    <a:pt x="804164" y="707834"/>
                  </a:lnTo>
                  <a:lnTo>
                    <a:pt x="829271" y="669620"/>
                  </a:lnTo>
                  <a:lnTo>
                    <a:pt x="850417" y="628815"/>
                  </a:lnTo>
                  <a:lnTo>
                    <a:pt x="867346" y="585673"/>
                  </a:lnTo>
                  <a:lnTo>
                    <a:pt x="879767" y="540486"/>
                  </a:lnTo>
                  <a:lnTo>
                    <a:pt x="887412" y="493509"/>
                  </a:lnTo>
                  <a:lnTo>
                    <a:pt x="890028" y="445020"/>
                  </a:lnTo>
                  <a:close/>
                </a:path>
              </a:pathLst>
            </a:custGeom>
            <a:solidFill>
              <a:srgbClr val="0F9A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22186" y="732962"/>
              <a:ext cx="9381913" cy="1057559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22186" y="2073235"/>
              <a:ext cx="9381913" cy="92353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35999" y="5287797"/>
              <a:ext cx="4701427" cy="470142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6397" y="2429454"/>
              <a:ext cx="11042871" cy="181418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84951" y="0"/>
            <a:ext cx="7319147" cy="1130855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509" y="570663"/>
            <a:ext cx="8611413" cy="1614005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609824" y="2481599"/>
            <a:ext cx="2704465" cy="396875"/>
          </a:xfrm>
          <a:custGeom>
            <a:avLst/>
            <a:gdLst/>
            <a:ahLst/>
            <a:cxnLst/>
            <a:rect l="l" t="t" r="r" b="b"/>
            <a:pathLst>
              <a:path w="2704465" h="396875">
                <a:moveTo>
                  <a:pt x="62825" y="0"/>
                </a:moveTo>
                <a:lnTo>
                  <a:pt x="0" y="0"/>
                </a:lnTo>
                <a:lnTo>
                  <a:pt x="0" y="293184"/>
                </a:lnTo>
                <a:lnTo>
                  <a:pt x="211093" y="293184"/>
                </a:lnTo>
                <a:lnTo>
                  <a:pt x="211093" y="330879"/>
                </a:lnTo>
                <a:lnTo>
                  <a:pt x="266798" y="330879"/>
                </a:lnTo>
                <a:lnTo>
                  <a:pt x="266798" y="239992"/>
                </a:lnTo>
                <a:lnTo>
                  <a:pt x="231615" y="239992"/>
                </a:lnTo>
                <a:lnTo>
                  <a:pt x="231615" y="236223"/>
                </a:lnTo>
                <a:lnTo>
                  <a:pt x="62825" y="236223"/>
                </a:lnTo>
                <a:lnTo>
                  <a:pt x="62825" y="0"/>
                </a:lnTo>
                <a:close/>
              </a:path>
              <a:path w="2704465" h="396875">
                <a:moveTo>
                  <a:pt x="231615" y="0"/>
                </a:moveTo>
                <a:lnTo>
                  <a:pt x="168371" y="0"/>
                </a:lnTo>
                <a:lnTo>
                  <a:pt x="168371" y="236223"/>
                </a:lnTo>
                <a:lnTo>
                  <a:pt x="231615" y="236223"/>
                </a:lnTo>
                <a:lnTo>
                  <a:pt x="231615" y="0"/>
                </a:lnTo>
                <a:close/>
              </a:path>
              <a:path w="2704465" h="396875">
                <a:moveTo>
                  <a:pt x="397562" y="86280"/>
                </a:moveTo>
                <a:lnTo>
                  <a:pt x="357145" y="92981"/>
                </a:lnTo>
                <a:lnTo>
                  <a:pt x="323010" y="113085"/>
                </a:lnTo>
                <a:lnTo>
                  <a:pt x="299869" y="145650"/>
                </a:lnTo>
                <a:lnTo>
                  <a:pt x="291597" y="189732"/>
                </a:lnTo>
                <a:lnTo>
                  <a:pt x="293586" y="213737"/>
                </a:lnTo>
                <a:lnTo>
                  <a:pt x="309502" y="253735"/>
                </a:lnTo>
                <a:lnTo>
                  <a:pt x="340758" y="282504"/>
                </a:lnTo>
                <a:lnTo>
                  <a:pt x="382641" y="296744"/>
                </a:lnTo>
                <a:lnTo>
                  <a:pt x="407195" y="298210"/>
                </a:lnTo>
                <a:lnTo>
                  <a:pt x="427169" y="297085"/>
                </a:lnTo>
                <a:lnTo>
                  <a:pt x="446880" y="293708"/>
                </a:lnTo>
                <a:lnTo>
                  <a:pt x="466330" y="288080"/>
                </a:lnTo>
                <a:lnTo>
                  <a:pt x="485518" y="280200"/>
                </a:lnTo>
                <a:lnTo>
                  <a:pt x="480837" y="250358"/>
                </a:lnTo>
                <a:lnTo>
                  <a:pt x="419342" y="250358"/>
                </a:lnTo>
                <a:lnTo>
                  <a:pt x="412117" y="250332"/>
                </a:lnTo>
                <a:lnTo>
                  <a:pt x="365103" y="236746"/>
                </a:lnTo>
                <a:lnTo>
                  <a:pt x="350234" y="204391"/>
                </a:lnTo>
                <a:lnTo>
                  <a:pt x="487193" y="204391"/>
                </a:lnTo>
                <a:lnTo>
                  <a:pt x="490832" y="179261"/>
                </a:lnTo>
                <a:lnTo>
                  <a:pt x="490381" y="166696"/>
                </a:lnTo>
                <a:lnTo>
                  <a:pt x="350653" y="166696"/>
                </a:lnTo>
                <a:lnTo>
                  <a:pt x="352931" y="158790"/>
                </a:lnTo>
                <a:lnTo>
                  <a:pt x="389055" y="131697"/>
                </a:lnTo>
                <a:lnTo>
                  <a:pt x="397562" y="131095"/>
                </a:lnTo>
                <a:lnTo>
                  <a:pt x="481753" y="131095"/>
                </a:lnTo>
                <a:lnTo>
                  <a:pt x="475047" y="118949"/>
                </a:lnTo>
                <a:lnTo>
                  <a:pt x="461409" y="104656"/>
                </a:lnTo>
                <a:lnTo>
                  <a:pt x="443948" y="94447"/>
                </a:lnTo>
                <a:lnTo>
                  <a:pt x="422666" y="88321"/>
                </a:lnTo>
                <a:lnTo>
                  <a:pt x="397562" y="86280"/>
                </a:lnTo>
                <a:close/>
              </a:path>
              <a:path w="2704465" h="396875">
                <a:moveTo>
                  <a:pt x="478816" y="237479"/>
                </a:moveTo>
                <a:lnTo>
                  <a:pt x="430650" y="249625"/>
                </a:lnTo>
                <a:lnTo>
                  <a:pt x="419342" y="250358"/>
                </a:lnTo>
                <a:lnTo>
                  <a:pt x="480837" y="250358"/>
                </a:lnTo>
                <a:lnTo>
                  <a:pt x="478816" y="237479"/>
                </a:lnTo>
                <a:close/>
              </a:path>
              <a:path w="2704465" h="396875">
                <a:moveTo>
                  <a:pt x="481753" y="131095"/>
                </a:moveTo>
                <a:lnTo>
                  <a:pt x="397562" y="131095"/>
                </a:lnTo>
                <a:lnTo>
                  <a:pt x="406384" y="131645"/>
                </a:lnTo>
                <a:lnTo>
                  <a:pt x="414421" y="133294"/>
                </a:lnTo>
                <a:lnTo>
                  <a:pt x="439446" y="166696"/>
                </a:lnTo>
                <a:lnTo>
                  <a:pt x="490381" y="166696"/>
                </a:lnTo>
                <a:lnTo>
                  <a:pt x="490020" y="156644"/>
                </a:lnTo>
                <a:lnTo>
                  <a:pt x="484744" y="136514"/>
                </a:lnTo>
                <a:lnTo>
                  <a:pt x="481753" y="131095"/>
                </a:lnTo>
                <a:close/>
              </a:path>
              <a:path w="2704465" h="396875">
                <a:moveTo>
                  <a:pt x="733805" y="91306"/>
                </a:moveTo>
                <a:lnTo>
                  <a:pt x="569203" y="91306"/>
                </a:lnTo>
                <a:lnTo>
                  <a:pt x="555382" y="214443"/>
                </a:lnTo>
                <a:lnTo>
                  <a:pt x="553863" y="225202"/>
                </a:lnTo>
                <a:lnTo>
                  <a:pt x="527163" y="251510"/>
                </a:lnTo>
                <a:lnTo>
                  <a:pt x="516824" y="251510"/>
                </a:lnTo>
                <a:lnTo>
                  <a:pt x="515173" y="293184"/>
                </a:lnTo>
                <a:lnTo>
                  <a:pt x="539702" y="295331"/>
                </a:lnTo>
                <a:lnTo>
                  <a:pt x="560094" y="294650"/>
                </a:lnTo>
                <a:lnTo>
                  <a:pt x="576350" y="291142"/>
                </a:lnTo>
                <a:lnTo>
                  <a:pt x="588470" y="284808"/>
                </a:lnTo>
                <a:lnTo>
                  <a:pt x="597527" y="274729"/>
                </a:lnTo>
                <a:lnTo>
                  <a:pt x="604595" y="259992"/>
                </a:lnTo>
                <a:lnTo>
                  <a:pt x="606815" y="251510"/>
                </a:lnTo>
                <a:lnTo>
                  <a:pt x="527163" y="251510"/>
                </a:lnTo>
                <a:lnTo>
                  <a:pt x="516849" y="250882"/>
                </a:lnTo>
                <a:lnTo>
                  <a:pt x="606980" y="250882"/>
                </a:lnTo>
                <a:lnTo>
                  <a:pt x="609673" y="240594"/>
                </a:lnTo>
                <a:lnTo>
                  <a:pt x="612762" y="216537"/>
                </a:lnTo>
                <a:lnTo>
                  <a:pt x="619882" y="142822"/>
                </a:lnTo>
                <a:lnTo>
                  <a:pt x="733805" y="142822"/>
                </a:lnTo>
                <a:lnTo>
                  <a:pt x="733805" y="91306"/>
                </a:lnTo>
                <a:close/>
              </a:path>
              <a:path w="2704465" h="396875">
                <a:moveTo>
                  <a:pt x="733805" y="142822"/>
                </a:moveTo>
                <a:lnTo>
                  <a:pt x="676425" y="142822"/>
                </a:lnTo>
                <a:lnTo>
                  <a:pt x="676425" y="293184"/>
                </a:lnTo>
                <a:lnTo>
                  <a:pt x="733805" y="293184"/>
                </a:lnTo>
                <a:lnTo>
                  <a:pt x="733805" y="142822"/>
                </a:lnTo>
                <a:close/>
              </a:path>
              <a:path w="2704465" h="396875">
                <a:moveTo>
                  <a:pt x="844555" y="91306"/>
                </a:moveTo>
                <a:lnTo>
                  <a:pt x="788431" y="91306"/>
                </a:lnTo>
                <a:lnTo>
                  <a:pt x="788431" y="293184"/>
                </a:lnTo>
                <a:lnTo>
                  <a:pt x="878062" y="293184"/>
                </a:lnTo>
                <a:lnTo>
                  <a:pt x="896517" y="292085"/>
                </a:lnTo>
                <a:lnTo>
                  <a:pt x="942144" y="275593"/>
                </a:lnTo>
                <a:lnTo>
                  <a:pt x="962546" y="249625"/>
                </a:lnTo>
                <a:lnTo>
                  <a:pt x="844555" y="249625"/>
                </a:lnTo>
                <a:lnTo>
                  <a:pt x="844555" y="194339"/>
                </a:lnTo>
                <a:lnTo>
                  <a:pt x="962720" y="194339"/>
                </a:lnTo>
                <a:lnTo>
                  <a:pt x="961410" y="190255"/>
                </a:lnTo>
                <a:lnTo>
                  <a:pt x="929107" y="160256"/>
                </a:lnTo>
                <a:lnTo>
                  <a:pt x="878062" y="150361"/>
                </a:lnTo>
                <a:lnTo>
                  <a:pt x="844555" y="150361"/>
                </a:lnTo>
                <a:lnTo>
                  <a:pt x="844555" y="91306"/>
                </a:lnTo>
                <a:close/>
              </a:path>
              <a:path w="2704465" h="396875">
                <a:moveTo>
                  <a:pt x="962720" y="194339"/>
                </a:moveTo>
                <a:lnTo>
                  <a:pt x="877224" y="194339"/>
                </a:lnTo>
                <a:lnTo>
                  <a:pt x="884737" y="194810"/>
                </a:lnTo>
                <a:lnTo>
                  <a:pt x="891360" y="196224"/>
                </a:lnTo>
                <a:lnTo>
                  <a:pt x="897093" y="198580"/>
                </a:lnTo>
                <a:lnTo>
                  <a:pt x="901935" y="201878"/>
                </a:lnTo>
                <a:lnTo>
                  <a:pt x="908079" y="206625"/>
                </a:lnTo>
                <a:lnTo>
                  <a:pt x="911150" y="213326"/>
                </a:lnTo>
                <a:lnTo>
                  <a:pt x="911150" y="230359"/>
                </a:lnTo>
                <a:lnTo>
                  <a:pt x="877224" y="249625"/>
                </a:lnTo>
                <a:lnTo>
                  <a:pt x="962546" y="249625"/>
                </a:lnTo>
                <a:lnTo>
                  <a:pt x="966096" y="238840"/>
                </a:lnTo>
                <a:lnTo>
                  <a:pt x="967693" y="221982"/>
                </a:lnTo>
                <a:lnTo>
                  <a:pt x="966122" y="204941"/>
                </a:lnTo>
                <a:lnTo>
                  <a:pt x="962720" y="194339"/>
                </a:lnTo>
                <a:close/>
              </a:path>
              <a:path w="2704465" h="396875">
                <a:moveTo>
                  <a:pt x="1300955" y="91306"/>
                </a:moveTo>
                <a:lnTo>
                  <a:pt x="1107872" y="91306"/>
                </a:lnTo>
                <a:lnTo>
                  <a:pt x="1107872" y="293184"/>
                </a:lnTo>
                <a:lnTo>
                  <a:pt x="1166927" y="293184"/>
                </a:lnTo>
                <a:lnTo>
                  <a:pt x="1166927" y="142822"/>
                </a:lnTo>
                <a:lnTo>
                  <a:pt x="1300955" y="142822"/>
                </a:lnTo>
                <a:lnTo>
                  <a:pt x="1300955" y="91306"/>
                </a:lnTo>
                <a:close/>
              </a:path>
              <a:path w="2704465" h="396875">
                <a:moveTo>
                  <a:pt x="1300955" y="142822"/>
                </a:moveTo>
                <a:lnTo>
                  <a:pt x="1242737" y="142822"/>
                </a:lnTo>
                <a:lnTo>
                  <a:pt x="1242737" y="293184"/>
                </a:lnTo>
                <a:lnTo>
                  <a:pt x="1300955" y="293184"/>
                </a:lnTo>
                <a:lnTo>
                  <a:pt x="1300955" y="142822"/>
                </a:lnTo>
                <a:close/>
              </a:path>
              <a:path w="2704465" h="396875">
                <a:moveTo>
                  <a:pt x="1374041" y="87257"/>
                </a:moveTo>
                <a:lnTo>
                  <a:pt x="1367057" y="87536"/>
                </a:lnTo>
                <a:lnTo>
                  <a:pt x="1360073" y="87536"/>
                </a:lnTo>
                <a:lnTo>
                  <a:pt x="1352681" y="88374"/>
                </a:lnTo>
                <a:lnTo>
                  <a:pt x="1344859" y="90049"/>
                </a:lnTo>
                <a:lnTo>
                  <a:pt x="1345278" y="129001"/>
                </a:lnTo>
                <a:lnTo>
                  <a:pt x="1353518" y="129001"/>
                </a:lnTo>
                <a:lnTo>
                  <a:pt x="1355047" y="129420"/>
                </a:lnTo>
                <a:lnTo>
                  <a:pt x="1356168" y="130257"/>
                </a:lnTo>
                <a:lnTo>
                  <a:pt x="1357560" y="130815"/>
                </a:lnTo>
                <a:lnTo>
                  <a:pt x="1358681" y="131375"/>
                </a:lnTo>
                <a:lnTo>
                  <a:pt x="1359518" y="131933"/>
                </a:lnTo>
                <a:lnTo>
                  <a:pt x="1360639" y="132491"/>
                </a:lnTo>
                <a:lnTo>
                  <a:pt x="1361476" y="133608"/>
                </a:lnTo>
                <a:lnTo>
                  <a:pt x="1362031" y="135283"/>
                </a:lnTo>
                <a:lnTo>
                  <a:pt x="1363067" y="137980"/>
                </a:lnTo>
                <a:lnTo>
                  <a:pt x="1363288" y="138634"/>
                </a:lnTo>
                <a:lnTo>
                  <a:pt x="1363571" y="139192"/>
                </a:lnTo>
                <a:lnTo>
                  <a:pt x="1363707" y="140589"/>
                </a:lnTo>
                <a:lnTo>
                  <a:pt x="1363707" y="142822"/>
                </a:lnTo>
                <a:lnTo>
                  <a:pt x="1363968" y="144891"/>
                </a:lnTo>
                <a:lnTo>
                  <a:pt x="1364059" y="145911"/>
                </a:lnTo>
                <a:lnTo>
                  <a:pt x="1364126" y="396637"/>
                </a:lnTo>
                <a:lnTo>
                  <a:pt x="1422762" y="396637"/>
                </a:lnTo>
                <a:lnTo>
                  <a:pt x="1422762" y="284389"/>
                </a:lnTo>
                <a:lnTo>
                  <a:pt x="1514596" y="284389"/>
                </a:lnTo>
                <a:lnTo>
                  <a:pt x="1520770" y="281038"/>
                </a:lnTo>
                <a:lnTo>
                  <a:pt x="1530351" y="273865"/>
                </a:lnTo>
                <a:lnTo>
                  <a:pt x="1538989" y="265332"/>
                </a:lnTo>
                <a:lnTo>
                  <a:pt x="1546685" y="255437"/>
                </a:lnTo>
                <a:lnTo>
                  <a:pt x="1551931" y="246694"/>
                </a:lnTo>
                <a:lnTo>
                  <a:pt x="1461714" y="246694"/>
                </a:lnTo>
                <a:lnTo>
                  <a:pt x="1452108" y="246170"/>
                </a:lnTo>
                <a:lnTo>
                  <a:pt x="1442135" y="244181"/>
                </a:lnTo>
                <a:lnTo>
                  <a:pt x="1431795" y="240725"/>
                </a:lnTo>
                <a:lnTo>
                  <a:pt x="1421087" y="235804"/>
                </a:lnTo>
                <a:lnTo>
                  <a:pt x="1421087" y="183031"/>
                </a:lnTo>
                <a:lnTo>
                  <a:pt x="1438940" y="144891"/>
                </a:lnTo>
                <a:lnTo>
                  <a:pt x="1462971" y="136959"/>
                </a:lnTo>
                <a:lnTo>
                  <a:pt x="1554236" y="136959"/>
                </a:lnTo>
                <a:lnTo>
                  <a:pt x="1552312" y="132491"/>
                </a:lnTo>
                <a:lnTo>
                  <a:pt x="1545583" y="122299"/>
                </a:lnTo>
                <a:lnTo>
                  <a:pt x="1411454" y="122299"/>
                </a:lnTo>
                <a:lnTo>
                  <a:pt x="1411454" y="113085"/>
                </a:lnTo>
                <a:lnTo>
                  <a:pt x="1409360" y="105685"/>
                </a:lnTo>
                <a:lnTo>
                  <a:pt x="1400983" y="94517"/>
                </a:lnTo>
                <a:lnTo>
                  <a:pt x="1395255" y="91026"/>
                </a:lnTo>
                <a:lnTo>
                  <a:pt x="1387999" y="89630"/>
                </a:lnTo>
                <a:lnTo>
                  <a:pt x="1381015" y="87955"/>
                </a:lnTo>
                <a:lnTo>
                  <a:pt x="1374041" y="87257"/>
                </a:lnTo>
                <a:close/>
              </a:path>
              <a:path w="2704465" h="396875">
                <a:moveTo>
                  <a:pt x="1514596" y="284389"/>
                </a:moveTo>
                <a:lnTo>
                  <a:pt x="1422762" y="284389"/>
                </a:lnTo>
                <a:lnTo>
                  <a:pt x="1435903" y="290462"/>
                </a:lnTo>
                <a:lnTo>
                  <a:pt x="1448938" y="294441"/>
                </a:lnTo>
                <a:lnTo>
                  <a:pt x="1461870" y="296326"/>
                </a:lnTo>
                <a:lnTo>
                  <a:pt x="1474698" y="296116"/>
                </a:lnTo>
                <a:lnTo>
                  <a:pt x="1487314" y="294231"/>
                </a:lnTo>
                <a:lnTo>
                  <a:pt x="1499199" y="291090"/>
                </a:lnTo>
                <a:lnTo>
                  <a:pt x="1510351" y="286692"/>
                </a:lnTo>
                <a:lnTo>
                  <a:pt x="1514596" y="284389"/>
                </a:lnTo>
                <a:close/>
              </a:path>
              <a:path w="2704465" h="396875">
                <a:moveTo>
                  <a:pt x="1554236" y="136959"/>
                </a:moveTo>
                <a:lnTo>
                  <a:pt x="1462971" y="136959"/>
                </a:lnTo>
                <a:lnTo>
                  <a:pt x="1472838" y="137953"/>
                </a:lnTo>
                <a:lnTo>
                  <a:pt x="1481503" y="140938"/>
                </a:lnTo>
                <a:lnTo>
                  <a:pt x="1506216" y="180046"/>
                </a:lnTo>
                <a:lnTo>
                  <a:pt x="1506948" y="190570"/>
                </a:lnTo>
                <a:lnTo>
                  <a:pt x="1506137" y="202349"/>
                </a:lnTo>
                <a:lnTo>
                  <a:pt x="1487079" y="237427"/>
                </a:lnTo>
                <a:lnTo>
                  <a:pt x="1461714" y="246694"/>
                </a:lnTo>
                <a:lnTo>
                  <a:pt x="1551931" y="246694"/>
                </a:lnTo>
                <a:lnTo>
                  <a:pt x="1565219" y="204915"/>
                </a:lnTo>
                <a:lnTo>
                  <a:pt x="1566004" y="190570"/>
                </a:lnTo>
                <a:lnTo>
                  <a:pt x="1564486" y="169602"/>
                </a:lnTo>
                <a:lnTo>
                  <a:pt x="1559932" y="150257"/>
                </a:lnTo>
                <a:lnTo>
                  <a:pt x="1554236" y="136959"/>
                </a:lnTo>
                <a:close/>
              </a:path>
              <a:path w="2704465" h="396875">
                <a:moveTo>
                  <a:pt x="1475117" y="85442"/>
                </a:moveTo>
                <a:lnTo>
                  <a:pt x="1437003" y="95075"/>
                </a:lnTo>
                <a:lnTo>
                  <a:pt x="1411454" y="122299"/>
                </a:lnTo>
                <a:lnTo>
                  <a:pt x="1545583" y="122299"/>
                </a:lnTo>
                <a:lnTo>
                  <a:pt x="1512914" y="93191"/>
                </a:lnTo>
                <a:lnTo>
                  <a:pt x="1475117" y="85442"/>
                </a:lnTo>
                <a:close/>
              </a:path>
              <a:path w="2704465" h="396875">
                <a:moveTo>
                  <a:pt x="1702743" y="85442"/>
                </a:moveTo>
                <a:lnTo>
                  <a:pt x="1662534" y="92772"/>
                </a:lnTo>
                <a:lnTo>
                  <a:pt x="1628191" y="113923"/>
                </a:lnTo>
                <a:lnTo>
                  <a:pt x="1604631" y="147325"/>
                </a:lnTo>
                <a:lnTo>
                  <a:pt x="1596778" y="191407"/>
                </a:lnTo>
                <a:lnTo>
                  <a:pt x="1598767" y="215150"/>
                </a:lnTo>
                <a:lnTo>
                  <a:pt x="1614682" y="254311"/>
                </a:lnTo>
                <a:lnTo>
                  <a:pt x="1645441" y="281823"/>
                </a:lnTo>
                <a:lnTo>
                  <a:pt x="1683347" y="295645"/>
                </a:lnTo>
                <a:lnTo>
                  <a:pt x="1704419" y="297373"/>
                </a:lnTo>
                <a:lnTo>
                  <a:pt x="1725257" y="295645"/>
                </a:lnTo>
                <a:lnTo>
                  <a:pt x="1762533" y="281823"/>
                </a:lnTo>
                <a:lnTo>
                  <a:pt x="1792899" y="254311"/>
                </a:lnTo>
                <a:lnTo>
                  <a:pt x="1797293" y="246275"/>
                </a:lnTo>
                <a:lnTo>
                  <a:pt x="1703162" y="246275"/>
                </a:lnTo>
                <a:lnTo>
                  <a:pt x="1693662" y="245385"/>
                </a:lnTo>
                <a:lnTo>
                  <a:pt x="1658555" y="214548"/>
                </a:lnTo>
                <a:lnTo>
                  <a:pt x="1654996" y="191407"/>
                </a:lnTo>
                <a:lnTo>
                  <a:pt x="1655913" y="179157"/>
                </a:lnTo>
                <a:lnTo>
                  <a:pt x="1677324" y="144969"/>
                </a:lnTo>
                <a:lnTo>
                  <a:pt x="1704419" y="136959"/>
                </a:lnTo>
                <a:lnTo>
                  <a:pt x="1797345" y="136959"/>
                </a:lnTo>
                <a:lnTo>
                  <a:pt x="1792661" y="128504"/>
                </a:lnTo>
                <a:lnTo>
                  <a:pt x="1778553" y="113085"/>
                </a:lnTo>
                <a:lnTo>
                  <a:pt x="1761876" y="100834"/>
                </a:lnTo>
                <a:lnTo>
                  <a:pt x="1743683" y="92143"/>
                </a:lnTo>
                <a:lnTo>
                  <a:pt x="1723973" y="87012"/>
                </a:lnTo>
                <a:lnTo>
                  <a:pt x="1702743" y="85442"/>
                </a:lnTo>
                <a:close/>
              </a:path>
              <a:path w="2704465" h="396875">
                <a:moveTo>
                  <a:pt x="1797345" y="136959"/>
                </a:moveTo>
                <a:lnTo>
                  <a:pt x="1704419" y="136959"/>
                </a:lnTo>
                <a:lnTo>
                  <a:pt x="1713919" y="137875"/>
                </a:lnTo>
                <a:lnTo>
                  <a:pt x="1722740" y="140624"/>
                </a:lnTo>
                <a:lnTo>
                  <a:pt x="1749026" y="168685"/>
                </a:lnTo>
                <a:lnTo>
                  <a:pt x="1752585" y="191407"/>
                </a:lnTo>
                <a:lnTo>
                  <a:pt x="1751668" y="203684"/>
                </a:lnTo>
                <a:lnTo>
                  <a:pt x="1730257" y="238421"/>
                </a:lnTo>
                <a:lnTo>
                  <a:pt x="1703162" y="246275"/>
                </a:lnTo>
                <a:lnTo>
                  <a:pt x="1797293" y="246275"/>
                </a:lnTo>
                <a:lnTo>
                  <a:pt x="1802846" y="236118"/>
                </a:lnTo>
                <a:lnTo>
                  <a:pt x="1808814" y="215150"/>
                </a:lnTo>
                <a:lnTo>
                  <a:pt x="1810803" y="191407"/>
                </a:lnTo>
                <a:lnTo>
                  <a:pt x="1808787" y="167665"/>
                </a:lnTo>
                <a:lnTo>
                  <a:pt x="1802739" y="146697"/>
                </a:lnTo>
                <a:lnTo>
                  <a:pt x="1797345" y="136959"/>
                </a:lnTo>
                <a:close/>
              </a:path>
              <a:path w="2704465" h="396875">
                <a:moveTo>
                  <a:pt x="1946925" y="86280"/>
                </a:moveTo>
                <a:lnTo>
                  <a:pt x="1906511" y="92981"/>
                </a:lnTo>
                <a:lnTo>
                  <a:pt x="1872372" y="113085"/>
                </a:lnTo>
                <a:lnTo>
                  <a:pt x="1849236" y="145650"/>
                </a:lnTo>
                <a:lnTo>
                  <a:pt x="1840959" y="189732"/>
                </a:lnTo>
                <a:lnTo>
                  <a:pt x="1842950" y="213737"/>
                </a:lnTo>
                <a:lnTo>
                  <a:pt x="1858867" y="253735"/>
                </a:lnTo>
                <a:lnTo>
                  <a:pt x="1890123" y="282504"/>
                </a:lnTo>
                <a:lnTo>
                  <a:pt x="1932004" y="296744"/>
                </a:lnTo>
                <a:lnTo>
                  <a:pt x="1956558" y="298210"/>
                </a:lnTo>
                <a:lnTo>
                  <a:pt x="1976532" y="297085"/>
                </a:lnTo>
                <a:lnTo>
                  <a:pt x="1996245" y="293708"/>
                </a:lnTo>
                <a:lnTo>
                  <a:pt x="2015695" y="288080"/>
                </a:lnTo>
                <a:lnTo>
                  <a:pt x="2034880" y="280200"/>
                </a:lnTo>
                <a:lnTo>
                  <a:pt x="2030199" y="250358"/>
                </a:lnTo>
                <a:lnTo>
                  <a:pt x="1968707" y="250358"/>
                </a:lnTo>
                <a:lnTo>
                  <a:pt x="1961480" y="250332"/>
                </a:lnTo>
                <a:lnTo>
                  <a:pt x="1914469" y="236746"/>
                </a:lnTo>
                <a:lnTo>
                  <a:pt x="1899596" y="204391"/>
                </a:lnTo>
                <a:lnTo>
                  <a:pt x="2036555" y="204391"/>
                </a:lnTo>
                <a:lnTo>
                  <a:pt x="2040195" y="179261"/>
                </a:lnTo>
                <a:lnTo>
                  <a:pt x="2039744" y="166696"/>
                </a:lnTo>
                <a:lnTo>
                  <a:pt x="1900015" y="166696"/>
                </a:lnTo>
                <a:lnTo>
                  <a:pt x="1902296" y="158790"/>
                </a:lnTo>
                <a:lnTo>
                  <a:pt x="1938417" y="131697"/>
                </a:lnTo>
                <a:lnTo>
                  <a:pt x="1946925" y="131095"/>
                </a:lnTo>
                <a:lnTo>
                  <a:pt x="2031115" y="131095"/>
                </a:lnTo>
                <a:lnTo>
                  <a:pt x="2024409" y="118949"/>
                </a:lnTo>
                <a:lnTo>
                  <a:pt x="2010772" y="104656"/>
                </a:lnTo>
                <a:lnTo>
                  <a:pt x="1993312" y="94447"/>
                </a:lnTo>
                <a:lnTo>
                  <a:pt x="1972029" y="88321"/>
                </a:lnTo>
                <a:lnTo>
                  <a:pt x="1946925" y="86280"/>
                </a:lnTo>
                <a:close/>
              </a:path>
              <a:path w="2704465" h="396875">
                <a:moveTo>
                  <a:pt x="2028179" y="237479"/>
                </a:moveTo>
                <a:lnTo>
                  <a:pt x="1980013" y="249625"/>
                </a:lnTo>
                <a:lnTo>
                  <a:pt x="1968707" y="250358"/>
                </a:lnTo>
                <a:lnTo>
                  <a:pt x="2030199" y="250358"/>
                </a:lnTo>
                <a:lnTo>
                  <a:pt x="2028179" y="237479"/>
                </a:lnTo>
                <a:close/>
              </a:path>
              <a:path w="2704465" h="396875">
                <a:moveTo>
                  <a:pt x="2031115" y="131095"/>
                </a:moveTo>
                <a:lnTo>
                  <a:pt x="1946925" y="131095"/>
                </a:lnTo>
                <a:lnTo>
                  <a:pt x="1955750" y="131645"/>
                </a:lnTo>
                <a:lnTo>
                  <a:pt x="1963787" y="133294"/>
                </a:lnTo>
                <a:lnTo>
                  <a:pt x="1988808" y="166696"/>
                </a:lnTo>
                <a:lnTo>
                  <a:pt x="2039744" y="166696"/>
                </a:lnTo>
                <a:lnTo>
                  <a:pt x="2039384" y="156644"/>
                </a:lnTo>
                <a:lnTo>
                  <a:pt x="2034107" y="136514"/>
                </a:lnTo>
                <a:lnTo>
                  <a:pt x="2031115" y="131095"/>
                </a:lnTo>
                <a:close/>
              </a:path>
              <a:path w="2704465" h="396875">
                <a:moveTo>
                  <a:pt x="2141599" y="91306"/>
                </a:moveTo>
                <a:lnTo>
                  <a:pt x="2083381" y="91306"/>
                </a:lnTo>
                <a:lnTo>
                  <a:pt x="2083381" y="292765"/>
                </a:lnTo>
                <a:lnTo>
                  <a:pt x="2141599" y="292765"/>
                </a:lnTo>
                <a:lnTo>
                  <a:pt x="2141599" y="212349"/>
                </a:lnTo>
                <a:lnTo>
                  <a:pt x="2162688" y="212349"/>
                </a:lnTo>
                <a:lnTo>
                  <a:pt x="2168405" y="211651"/>
                </a:lnTo>
                <a:lnTo>
                  <a:pt x="2172593" y="210255"/>
                </a:lnTo>
                <a:lnTo>
                  <a:pt x="2233475" y="210255"/>
                </a:lnTo>
                <a:lnTo>
                  <a:pt x="2222434" y="191826"/>
                </a:lnTo>
                <a:lnTo>
                  <a:pt x="2243769" y="175622"/>
                </a:lnTo>
                <a:lnTo>
                  <a:pt x="2250077" y="166277"/>
                </a:lnTo>
                <a:lnTo>
                  <a:pt x="2141599" y="166277"/>
                </a:lnTo>
                <a:lnTo>
                  <a:pt x="2141599" y="91306"/>
                </a:lnTo>
                <a:close/>
              </a:path>
              <a:path w="2704465" h="396875">
                <a:moveTo>
                  <a:pt x="2233475" y="210255"/>
                </a:moveTo>
                <a:lnTo>
                  <a:pt x="2172593" y="210255"/>
                </a:lnTo>
                <a:lnTo>
                  <a:pt x="2219921" y="292765"/>
                </a:lnTo>
                <a:lnTo>
                  <a:pt x="2279396" y="292765"/>
                </a:lnTo>
                <a:lnTo>
                  <a:pt x="2279396" y="286902"/>
                </a:lnTo>
                <a:lnTo>
                  <a:pt x="2233475" y="210255"/>
                </a:lnTo>
                <a:close/>
              </a:path>
              <a:path w="2704465" h="396875">
                <a:moveTo>
                  <a:pt x="2269763" y="90887"/>
                </a:moveTo>
                <a:lnTo>
                  <a:pt x="2214477" y="90887"/>
                </a:lnTo>
                <a:lnTo>
                  <a:pt x="2213666" y="107535"/>
                </a:lnTo>
                <a:lnTo>
                  <a:pt x="2211232" y="122299"/>
                </a:lnTo>
                <a:lnTo>
                  <a:pt x="2183697" y="161251"/>
                </a:lnTo>
                <a:lnTo>
                  <a:pt x="2156258" y="166277"/>
                </a:lnTo>
                <a:lnTo>
                  <a:pt x="2250077" y="166277"/>
                </a:lnTo>
                <a:lnTo>
                  <a:pt x="2258770" y="153398"/>
                </a:lnTo>
                <a:lnTo>
                  <a:pt x="2267435" y="125153"/>
                </a:lnTo>
                <a:lnTo>
                  <a:pt x="2269763" y="90887"/>
                </a:lnTo>
                <a:close/>
              </a:path>
              <a:path w="2704465" h="396875">
                <a:moveTo>
                  <a:pt x="2417413" y="142404"/>
                </a:moveTo>
                <a:lnTo>
                  <a:pt x="2360451" y="142404"/>
                </a:lnTo>
                <a:lnTo>
                  <a:pt x="2360451" y="292347"/>
                </a:lnTo>
                <a:lnTo>
                  <a:pt x="2417413" y="292347"/>
                </a:lnTo>
                <a:lnTo>
                  <a:pt x="2417413" y="142404"/>
                </a:lnTo>
                <a:close/>
              </a:path>
              <a:path w="2704465" h="396875">
                <a:moveTo>
                  <a:pt x="2476887" y="91306"/>
                </a:moveTo>
                <a:lnTo>
                  <a:pt x="2300977" y="91306"/>
                </a:lnTo>
                <a:lnTo>
                  <a:pt x="2300977" y="142404"/>
                </a:lnTo>
                <a:lnTo>
                  <a:pt x="2476887" y="142404"/>
                </a:lnTo>
                <a:lnTo>
                  <a:pt x="2476887" y="91306"/>
                </a:lnTo>
                <a:close/>
              </a:path>
              <a:path w="2704465" h="396875">
                <a:moveTo>
                  <a:pt x="2575314" y="160832"/>
                </a:moveTo>
                <a:lnTo>
                  <a:pt x="2529449" y="171434"/>
                </a:lnTo>
                <a:lnTo>
                  <a:pt x="2501281" y="202401"/>
                </a:lnTo>
                <a:lnTo>
                  <a:pt x="2496992" y="233710"/>
                </a:lnTo>
                <a:lnTo>
                  <a:pt x="2498692" y="247269"/>
                </a:lnTo>
                <a:lnTo>
                  <a:pt x="2519190" y="279781"/>
                </a:lnTo>
                <a:lnTo>
                  <a:pt x="2556097" y="295881"/>
                </a:lnTo>
                <a:lnTo>
                  <a:pt x="2570288" y="296954"/>
                </a:lnTo>
                <a:lnTo>
                  <a:pt x="2581043" y="296430"/>
                </a:lnTo>
                <a:lnTo>
                  <a:pt x="2621071" y="283630"/>
                </a:lnTo>
                <a:lnTo>
                  <a:pt x="2640233" y="262190"/>
                </a:lnTo>
                <a:lnTo>
                  <a:pt x="2703918" y="262190"/>
                </a:lnTo>
                <a:lnTo>
                  <a:pt x="2703900" y="260795"/>
                </a:lnTo>
                <a:lnTo>
                  <a:pt x="2699142" y="260795"/>
                </a:lnTo>
                <a:lnTo>
                  <a:pt x="2695373" y="260515"/>
                </a:lnTo>
                <a:lnTo>
                  <a:pt x="2686226" y="251720"/>
                </a:lnTo>
                <a:lnTo>
                  <a:pt x="2574748" y="251720"/>
                </a:lnTo>
                <a:lnTo>
                  <a:pt x="2554372" y="229940"/>
                </a:lnTo>
                <a:lnTo>
                  <a:pt x="2553252" y="220446"/>
                </a:lnTo>
                <a:lnTo>
                  <a:pt x="2585785" y="198527"/>
                </a:lnTo>
                <a:lnTo>
                  <a:pt x="2685049" y="198527"/>
                </a:lnTo>
                <a:lnTo>
                  <a:pt x="2685049" y="173816"/>
                </a:lnTo>
                <a:lnTo>
                  <a:pt x="2628925" y="173816"/>
                </a:lnTo>
                <a:lnTo>
                  <a:pt x="2617875" y="168136"/>
                </a:lnTo>
                <a:lnTo>
                  <a:pt x="2605257" y="164078"/>
                </a:lnTo>
                <a:lnTo>
                  <a:pt x="2591069" y="161644"/>
                </a:lnTo>
                <a:lnTo>
                  <a:pt x="2575314" y="160832"/>
                </a:lnTo>
                <a:close/>
              </a:path>
              <a:path w="2704465" h="396875">
                <a:moveTo>
                  <a:pt x="2703918" y="262190"/>
                </a:moveTo>
                <a:lnTo>
                  <a:pt x="2640233" y="262190"/>
                </a:lnTo>
                <a:lnTo>
                  <a:pt x="2640834" y="270070"/>
                </a:lnTo>
                <a:lnTo>
                  <a:pt x="2674159" y="296116"/>
                </a:lnTo>
                <a:lnTo>
                  <a:pt x="2681380" y="295933"/>
                </a:lnTo>
                <a:lnTo>
                  <a:pt x="2688813" y="295383"/>
                </a:lnTo>
                <a:lnTo>
                  <a:pt x="2696458" y="294467"/>
                </a:lnTo>
                <a:lnTo>
                  <a:pt x="2704315" y="293184"/>
                </a:lnTo>
                <a:lnTo>
                  <a:pt x="2703918" y="262190"/>
                </a:lnTo>
                <a:close/>
              </a:path>
              <a:path w="2704465" h="396875">
                <a:moveTo>
                  <a:pt x="2703896" y="260515"/>
                </a:moveTo>
                <a:lnTo>
                  <a:pt x="2699142" y="260795"/>
                </a:lnTo>
                <a:lnTo>
                  <a:pt x="2703900" y="260795"/>
                </a:lnTo>
                <a:lnTo>
                  <a:pt x="2703896" y="260515"/>
                </a:lnTo>
                <a:close/>
              </a:path>
              <a:path w="2704465" h="396875">
                <a:moveTo>
                  <a:pt x="2685049" y="198527"/>
                </a:moveTo>
                <a:lnTo>
                  <a:pt x="2585785" y="198527"/>
                </a:lnTo>
                <a:lnTo>
                  <a:pt x="2597667" y="199260"/>
                </a:lnTo>
                <a:lnTo>
                  <a:pt x="2608607" y="201459"/>
                </a:lnTo>
                <a:lnTo>
                  <a:pt x="2618607" y="205124"/>
                </a:lnTo>
                <a:lnTo>
                  <a:pt x="2627668" y="210255"/>
                </a:lnTo>
                <a:lnTo>
                  <a:pt x="2627668" y="220726"/>
                </a:lnTo>
                <a:lnTo>
                  <a:pt x="2597721" y="249730"/>
                </a:lnTo>
                <a:lnTo>
                  <a:pt x="2582015" y="251720"/>
                </a:lnTo>
                <a:lnTo>
                  <a:pt x="2686226" y="251720"/>
                </a:lnTo>
                <a:lnTo>
                  <a:pt x="2686022" y="251161"/>
                </a:lnTo>
                <a:lnTo>
                  <a:pt x="2685321" y="248508"/>
                </a:lnTo>
                <a:lnTo>
                  <a:pt x="2685170" y="247269"/>
                </a:lnTo>
                <a:lnTo>
                  <a:pt x="2685049" y="198527"/>
                </a:lnTo>
                <a:close/>
              </a:path>
              <a:path w="2704465" h="396875">
                <a:moveTo>
                  <a:pt x="2679467" y="131095"/>
                </a:moveTo>
                <a:lnTo>
                  <a:pt x="2578664" y="131095"/>
                </a:lnTo>
                <a:lnTo>
                  <a:pt x="2600653" y="132901"/>
                </a:lnTo>
                <a:lnTo>
                  <a:pt x="2616360" y="138320"/>
                </a:lnTo>
                <a:lnTo>
                  <a:pt x="2625783" y="147351"/>
                </a:lnTo>
                <a:lnTo>
                  <a:pt x="2628925" y="159995"/>
                </a:lnTo>
                <a:lnTo>
                  <a:pt x="2628925" y="173816"/>
                </a:lnTo>
                <a:lnTo>
                  <a:pt x="2685049" y="173816"/>
                </a:lnTo>
                <a:lnTo>
                  <a:pt x="2685044" y="161644"/>
                </a:lnTo>
                <a:lnTo>
                  <a:pt x="2679467" y="131095"/>
                </a:lnTo>
                <a:close/>
              </a:path>
              <a:path w="2704465" h="396875">
                <a:moveTo>
                  <a:pt x="2588716" y="86280"/>
                </a:moveTo>
                <a:lnTo>
                  <a:pt x="2567486" y="87222"/>
                </a:lnTo>
                <a:lnTo>
                  <a:pt x="2547773" y="90049"/>
                </a:lnTo>
                <a:lnTo>
                  <a:pt x="2529579" y="94761"/>
                </a:lnTo>
                <a:lnTo>
                  <a:pt x="2512907" y="101358"/>
                </a:lnTo>
                <a:lnTo>
                  <a:pt x="2520446" y="143241"/>
                </a:lnTo>
                <a:lnTo>
                  <a:pt x="2532249" y="137927"/>
                </a:lnTo>
                <a:lnTo>
                  <a:pt x="2545888" y="134132"/>
                </a:lnTo>
                <a:lnTo>
                  <a:pt x="2561360" y="131854"/>
                </a:lnTo>
                <a:lnTo>
                  <a:pt x="2578664" y="131095"/>
                </a:lnTo>
                <a:lnTo>
                  <a:pt x="2679467" y="131095"/>
                </a:lnTo>
                <a:lnTo>
                  <a:pt x="2679027" y="128687"/>
                </a:lnTo>
                <a:lnTo>
                  <a:pt x="2660964" y="105127"/>
                </a:lnTo>
                <a:lnTo>
                  <a:pt x="2630860" y="90991"/>
                </a:lnTo>
                <a:lnTo>
                  <a:pt x="2588716" y="862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3856" y="3167652"/>
            <a:ext cx="11217825" cy="77688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8882" y="4266257"/>
            <a:ext cx="3159223" cy="4025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3372" y="4957754"/>
            <a:ext cx="11731747" cy="585628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763826" y="408364"/>
            <a:ext cx="890025" cy="8900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871450" y="2911475"/>
            <a:ext cx="7232650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Количество МО   -  38 (из 43)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Количество ОО – 320 (67% ПК и 262% от показателей)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Количество навигаторов – 757 чел (192% показателя), обучение -  394 чел.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Количество школьников – 15095 чел (по плану – 7094/16560 чел)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Количество </a:t>
            </a:r>
            <a:r>
              <a:rPr lang="ru-RU" sz="3200" b="1" dirty="0" err="1" smtClean="0"/>
              <a:t>профпроб</a:t>
            </a:r>
            <a:r>
              <a:rPr lang="ru-RU" sz="3200" b="1" dirty="0" smtClean="0"/>
              <a:t> – 3731 чел + 3731  - партнерские пробы</a:t>
            </a:r>
          </a:p>
          <a:p>
            <a:endParaRPr lang="ru-RU" sz="3200" b="1" dirty="0"/>
          </a:p>
          <a:p>
            <a:r>
              <a:rPr lang="ru-RU" sz="3200" b="1" dirty="0" err="1" smtClean="0"/>
              <a:t>Профориентационная</a:t>
            </a:r>
            <a:r>
              <a:rPr lang="ru-RU" sz="3200" b="1" dirty="0" smtClean="0"/>
              <a:t> экскурсия в парк Россия – моя история  - 8000 учеников</a:t>
            </a:r>
          </a:p>
          <a:p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557250" y="853376"/>
            <a:ext cx="495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Целевые показатели реализации проекта на 2023 год в Пермском крае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6685" y="581134"/>
            <a:ext cx="12515639" cy="163494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5499" y="7842693"/>
            <a:ext cx="3767438" cy="92018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88587" y="3308799"/>
            <a:ext cx="3614350" cy="9206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842270" y="7830965"/>
            <a:ext cx="3518196" cy="874947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4648769" y="2900435"/>
            <a:ext cx="3947795" cy="83820"/>
          </a:xfrm>
          <a:custGeom>
            <a:avLst/>
            <a:gdLst/>
            <a:ahLst/>
            <a:cxnLst/>
            <a:rect l="l" t="t" r="r" b="b"/>
            <a:pathLst>
              <a:path w="3947794" h="83819">
                <a:moveTo>
                  <a:pt x="3947523" y="0"/>
                </a:moveTo>
                <a:lnTo>
                  <a:pt x="0" y="0"/>
                </a:lnTo>
                <a:lnTo>
                  <a:pt x="0" y="83767"/>
                </a:lnTo>
                <a:lnTo>
                  <a:pt x="3947523" y="83767"/>
                </a:lnTo>
                <a:lnTo>
                  <a:pt x="3947523" y="0"/>
                </a:lnTo>
                <a:close/>
              </a:path>
            </a:pathLst>
          </a:custGeom>
          <a:solidFill>
            <a:srgbClr val="FFB8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648769" y="7434328"/>
            <a:ext cx="3947795" cy="83820"/>
          </a:xfrm>
          <a:custGeom>
            <a:avLst/>
            <a:gdLst/>
            <a:ahLst/>
            <a:cxnLst/>
            <a:rect l="l" t="t" r="r" b="b"/>
            <a:pathLst>
              <a:path w="3947794" h="83820">
                <a:moveTo>
                  <a:pt x="3947523" y="0"/>
                </a:moveTo>
                <a:lnTo>
                  <a:pt x="0" y="0"/>
                </a:lnTo>
                <a:lnTo>
                  <a:pt x="0" y="83767"/>
                </a:lnTo>
                <a:lnTo>
                  <a:pt x="3947523" y="83767"/>
                </a:lnTo>
                <a:lnTo>
                  <a:pt x="3947523" y="0"/>
                </a:lnTo>
                <a:close/>
              </a:path>
            </a:pathLst>
          </a:custGeom>
          <a:solidFill>
            <a:srgbClr val="6BBC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64870" y="2900435"/>
            <a:ext cx="3947795" cy="83820"/>
          </a:xfrm>
          <a:custGeom>
            <a:avLst/>
            <a:gdLst/>
            <a:ahLst/>
            <a:cxnLst/>
            <a:rect l="l" t="t" r="r" b="b"/>
            <a:pathLst>
              <a:path w="3947795" h="83819">
                <a:moveTo>
                  <a:pt x="3947523" y="0"/>
                </a:moveTo>
                <a:lnTo>
                  <a:pt x="0" y="0"/>
                </a:lnTo>
                <a:lnTo>
                  <a:pt x="0" y="83767"/>
                </a:lnTo>
                <a:lnTo>
                  <a:pt x="3947523" y="83767"/>
                </a:lnTo>
                <a:lnTo>
                  <a:pt x="3947523" y="0"/>
                </a:lnTo>
                <a:close/>
              </a:path>
            </a:pathLst>
          </a:custGeom>
          <a:solidFill>
            <a:srgbClr val="DB07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64870" y="7476211"/>
            <a:ext cx="3947795" cy="83820"/>
          </a:xfrm>
          <a:custGeom>
            <a:avLst/>
            <a:gdLst/>
            <a:ahLst/>
            <a:cxnLst/>
            <a:rect l="l" t="t" r="r" b="b"/>
            <a:pathLst>
              <a:path w="3947795" h="83820">
                <a:moveTo>
                  <a:pt x="3947523" y="0"/>
                </a:moveTo>
                <a:lnTo>
                  <a:pt x="0" y="0"/>
                </a:lnTo>
                <a:lnTo>
                  <a:pt x="0" y="83767"/>
                </a:lnTo>
                <a:lnTo>
                  <a:pt x="3947523" y="83767"/>
                </a:lnTo>
                <a:lnTo>
                  <a:pt x="3947523" y="0"/>
                </a:lnTo>
                <a:close/>
              </a:path>
            </a:pathLst>
          </a:custGeom>
          <a:solidFill>
            <a:srgbClr val="6E01F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848133" y="3306705"/>
            <a:ext cx="3509495" cy="90929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865306" y="4590143"/>
            <a:ext cx="3985260" cy="158738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863547" y="9124036"/>
            <a:ext cx="3690107" cy="1220905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6341639" y="2894875"/>
            <a:ext cx="8178165" cy="7853045"/>
            <a:chOff x="6341639" y="2894875"/>
            <a:chExt cx="8178165" cy="7853045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41639" y="2894875"/>
              <a:ext cx="8177749" cy="785296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669399" y="4223892"/>
              <a:ext cx="4911090" cy="4915535"/>
            </a:xfrm>
            <a:custGeom>
              <a:avLst/>
              <a:gdLst/>
              <a:ahLst/>
              <a:cxnLst/>
              <a:rect l="l" t="t" r="r" b="b"/>
              <a:pathLst>
                <a:path w="4911090" h="4915534">
                  <a:moveTo>
                    <a:pt x="2455401" y="0"/>
                  </a:moveTo>
                  <a:lnTo>
                    <a:pt x="2407080" y="466"/>
                  </a:lnTo>
                  <a:lnTo>
                    <a:pt x="2358986" y="1859"/>
                  </a:lnTo>
                  <a:lnTo>
                    <a:pt x="2311127" y="4172"/>
                  </a:lnTo>
                  <a:lnTo>
                    <a:pt x="2263513" y="7394"/>
                  </a:lnTo>
                  <a:lnTo>
                    <a:pt x="2216150" y="11518"/>
                  </a:lnTo>
                  <a:lnTo>
                    <a:pt x="2169049" y="16534"/>
                  </a:lnTo>
                  <a:lnTo>
                    <a:pt x="2122217" y="22435"/>
                  </a:lnTo>
                  <a:lnTo>
                    <a:pt x="2075663" y="29213"/>
                  </a:lnTo>
                  <a:lnTo>
                    <a:pt x="2029396" y="36857"/>
                  </a:lnTo>
                  <a:lnTo>
                    <a:pt x="1983424" y="45360"/>
                  </a:lnTo>
                  <a:lnTo>
                    <a:pt x="1937755" y="54714"/>
                  </a:lnTo>
                  <a:lnTo>
                    <a:pt x="1892399" y="64909"/>
                  </a:lnTo>
                  <a:lnTo>
                    <a:pt x="1847363" y="75938"/>
                  </a:lnTo>
                  <a:lnTo>
                    <a:pt x="1802657" y="87791"/>
                  </a:lnTo>
                  <a:lnTo>
                    <a:pt x="1758288" y="100461"/>
                  </a:lnTo>
                  <a:lnTo>
                    <a:pt x="1714266" y="113938"/>
                  </a:lnTo>
                  <a:lnTo>
                    <a:pt x="1670598" y="128214"/>
                  </a:lnTo>
                  <a:lnTo>
                    <a:pt x="1627294" y="143281"/>
                  </a:lnTo>
                  <a:lnTo>
                    <a:pt x="1584362" y="159129"/>
                  </a:lnTo>
                  <a:lnTo>
                    <a:pt x="1541810" y="175751"/>
                  </a:lnTo>
                  <a:lnTo>
                    <a:pt x="1499647" y="193138"/>
                  </a:lnTo>
                  <a:lnTo>
                    <a:pt x="1457881" y="211282"/>
                  </a:lnTo>
                  <a:lnTo>
                    <a:pt x="1416521" y="230173"/>
                  </a:lnTo>
                  <a:lnTo>
                    <a:pt x="1375576" y="249804"/>
                  </a:lnTo>
                  <a:lnTo>
                    <a:pt x="1335054" y="270165"/>
                  </a:lnTo>
                  <a:lnTo>
                    <a:pt x="1294964" y="291249"/>
                  </a:lnTo>
                  <a:lnTo>
                    <a:pt x="1255313" y="313046"/>
                  </a:lnTo>
                  <a:lnTo>
                    <a:pt x="1216111" y="335549"/>
                  </a:lnTo>
                  <a:lnTo>
                    <a:pt x="1177367" y="358748"/>
                  </a:lnTo>
                  <a:lnTo>
                    <a:pt x="1139088" y="382635"/>
                  </a:lnTo>
                  <a:lnTo>
                    <a:pt x="1101283" y="407202"/>
                  </a:lnTo>
                  <a:lnTo>
                    <a:pt x="1063961" y="432440"/>
                  </a:lnTo>
                  <a:lnTo>
                    <a:pt x="1027130" y="458340"/>
                  </a:lnTo>
                  <a:lnTo>
                    <a:pt x="990800" y="484894"/>
                  </a:lnTo>
                  <a:lnTo>
                    <a:pt x="954977" y="512094"/>
                  </a:lnTo>
                  <a:lnTo>
                    <a:pt x="919671" y="539930"/>
                  </a:lnTo>
                  <a:lnTo>
                    <a:pt x="884891" y="568395"/>
                  </a:lnTo>
                  <a:lnTo>
                    <a:pt x="850645" y="597480"/>
                  </a:lnTo>
                  <a:lnTo>
                    <a:pt x="816941" y="627176"/>
                  </a:lnTo>
                  <a:lnTo>
                    <a:pt x="783788" y="657474"/>
                  </a:lnTo>
                  <a:lnTo>
                    <a:pt x="751194" y="688367"/>
                  </a:lnTo>
                  <a:lnTo>
                    <a:pt x="719169" y="719845"/>
                  </a:lnTo>
                  <a:lnTo>
                    <a:pt x="687720" y="751901"/>
                  </a:lnTo>
                  <a:lnTo>
                    <a:pt x="656856" y="784525"/>
                  </a:lnTo>
                  <a:lnTo>
                    <a:pt x="626586" y="817709"/>
                  </a:lnTo>
                  <a:lnTo>
                    <a:pt x="596918" y="851445"/>
                  </a:lnTo>
                  <a:lnTo>
                    <a:pt x="567861" y="885723"/>
                  </a:lnTo>
                  <a:lnTo>
                    <a:pt x="539423" y="920536"/>
                  </a:lnTo>
                  <a:lnTo>
                    <a:pt x="511612" y="955875"/>
                  </a:lnTo>
                  <a:lnTo>
                    <a:pt x="484438" y="991731"/>
                  </a:lnTo>
                  <a:lnTo>
                    <a:pt x="457909" y="1028096"/>
                  </a:lnTo>
                  <a:lnTo>
                    <a:pt x="432033" y="1064962"/>
                  </a:lnTo>
                  <a:lnTo>
                    <a:pt x="406819" y="1102319"/>
                  </a:lnTo>
                  <a:lnTo>
                    <a:pt x="382275" y="1140159"/>
                  </a:lnTo>
                  <a:lnTo>
                    <a:pt x="358410" y="1178474"/>
                  </a:lnTo>
                  <a:lnTo>
                    <a:pt x="335233" y="1217255"/>
                  </a:lnTo>
                  <a:lnTo>
                    <a:pt x="312752" y="1256493"/>
                  </a:lnTo>
                  <a:lnTo>
                    <a:pt x="290975" y="1296181"/>
                  </a:lnTo>
                  <a:lnTo>
                    <a:pt x="269911" y="1336309"/>
                  </a:lnTo>
                  <a:lnTo>
                    <a:pt x="249569" y="1376869"/>
                  </a:lnTo>
                  <a:lnTo>
                    <a:pt x="229957" y="1417853"/>
                  </a:lnTo>
                  <a:lnTo>
                    <a:pt x="211083" y="1459251"/>
                  </a:lnTo>
                  <a:lnTo>
                    <a:pt x="192957" y="1501056"/>
                  </a:lnTo>
                  <a:lnTo>
                    <a:pt x="175586" y="1543258"/>
                  </a:lnTo>
                  <a:lnTo>
                    <a:pt x="158979" y="1585850"/>
                  </a:lnTo>
                  <a:lnTo>
                    <a:pt x="143146" y="1628823"/>
                  </a:lnTo>
                  <a:lnTo>
                    <a:pt x="128093" y="1672168"/>
                  </a:lnTo>
                  <a:lnTo>
                    <a:pt x="113830" y="1715876"/>
                  </a:lnTo>
                  <a:lnTo>
                    <a:pt x="100366" y="1759940"/>
                  </a:lnTo>
                  <a:lnTo>
                    <a:pt x="87709" y="1804350"/>
                  </a:lnTo>
                  <a:lnTo>
                    <a:pt x="75866" y="1849098"/>
                  </a:lnTo>
                  <a:lnTo>
                    <a:pt x="64848" y="1894176"/>
                  </a:lnTo>
                  <a:lnTo>
                    <a:pt x="54662" y="1939575"/>
                  </a:lnTo>
                  <a:lnTo>
                    <a:pt x="45318" y="1985286"/>
                  </a:lnTo>
                  <a:lnTo>
                    <a:pt x="36822" y="2031301"/>
                  </a:lnTo>
                  <a:lnTo>
                    <a:pt x="29185" y="2077612"/>
                  </a:lnTo>
                  <a:lnTo>
                    <a:pt x="22414" y="2124209"/>
                  </a:lnTo>
                  <a:lnTo>
                    <a:pt x="16519" y="2171085"/>
                  </a:lnTo>
                  <a:lnTo>
                    <a:pt x="11507" y="2218230"/>
                  </a:lnTo>
                  <a:lnTo>
                    <a:pt x="7387" y="2265637"/>
                  </a:lnTo>
                  <a:lnTo>
                    <a:pt x="4168" y="2313296"/>
                  </a:lnTo>
                  <a:lnTo>
                    <a:pt x="1858" y="2361200"/>
                  </a:lnTo>
                  <a:lnTo>
                    <a:pt x="465" y="2409339"/>
                  </a:lnTo>
                  <a:lnTo>
                    <a:pt x="0" y="2457705"/>
                  </a:lnTo>
                  <a:lnTo>
                    <a:pt x="465" y="2506071"/>
                  </a:lnTo>
                  <a:lnTo>
                    <a:pt x="1858" y="2554209"/>
                  </a:lnTo>
                  <a:lnTo>
                    <a:pt x="4168" y="2602112"/>
                  </a:lnTo>
                  <a:lnTo>
                    <a:pt x="7387" y="2649771"/>
                  </a:lnTo>
                  <a:lnTo>
                    <a:pt x="11507" y="2697178"/>
                  </a:lnTo>
                  <a:lnTo>
                    <a:pt x="16519" y="2744323"/>
                  </a:lnTo>
                  <a:lnTo>
                    <a:pt x="22414" y="2791198"/>
                  </a:lnTo>
                  <a:lnTo>
                    <a:pt x="29185" y="2837795"/>
                  </a:lnTo>
                  <a:lnTo>
                    <a:pt x="36822" y="2884105"/>
                  </a:lnTo>
                  <a:lnTo>
                    <a:pt x="45318" y="2930120"/>
                  </a:lnTo>
                  <a:lnTo>
                    <a:pt x="54662" y="2975831"/>
                  </a:lnTo>
                  <a:lnTo>
                    <a:pt x="64848" y="3021230"/>
                  </a:lnTo>
                  <a:lnTo>
                    <a:pt x="75866" y="3066307"/>
                  </a:lnTo>
                  <a:lnTo>
                    <a:pt x="87709" y="3111055"/>
                  </a:lnTo>
                  <a:lnTo>
                    <a:pt x="100366" y="3155465"/>
                  </a:lnTo>
                  <a:lnTo>
                    <a:pt x="113830" y="3199529"/>
                  </a:lnTo>
                  <a:lnTo>
                    <a:pt x="128093" y="3243237"/>
                  </a:lnTo>
                  <a:lnTo>
                    <a:pt x="143146" y="3286581"/>
                  </a:lnTo>
                  <a:lnTo>
                    <a:pt x="158979" y="3329554"/>
                  </a:lnTo>
                  <a:lnTo>
                    <a:pt x="175586" y="3372145"/>
                  </a:lnTo>
                  <a:lnTo>
                    <a:pt x="192957" y="3414348"/>
                  </a:lnTo>
                  <a:lnTo>
                    <a:pt x="211083" y="3456152"/>
                  </a:lnTo>
                  <a:lnTo>
                    <a:pt x="229957" y="3497551"/>
                  </a:lnTo>
                  <a:lnTo>
                    <a:pt x="249569" y="3538534"/>
                  </a:lnTo>
                  <a:lnTo>
                    <a:pt x="269911" y="3579094"/>
                  </a:lnTo>
                  <a:lnTo>
                    <a:pt x="290975" y="3619222"/>
                  </a:lnTo>
                  <a:lnTo>
                    <a:pt x="312752" y="3658909"/>
                  </a:lnTo>
                  <a:lnTo>
                    <a:pt x="335233" y="3698148"/>
                  </a:lnTo>
                  <a:lnTo>
                    <a:pt x="358410" y="3736928"/>
                  </a:lnTo>
                  <a:lnTo>
                    <a:pt x="382275" y="3775243"/>
                  </a:lnTo>
                  <a:lnTo>
                    <a:pt x="406819" y="3813083"/>
                  </a:lnTo>
                  <a:lnTo>
                    <a:pt x="432033" y="3850440"/>
                  </a:lnTo>
                  <a:lnTo>
                    <a:pt x="457909" y="3887305"/>
                  </a:lnTo>
                  <a:lnTo>
                    <a:pt x="484438" y="3923670"/>
                  </a:lnTo>
                  <a:lnTo>
                    <a:pt x="511612" y="3959526"/>
                  </a:lnTo>
                  <a:lnTo>
                    <a:pt x="539423" y="3994865"/>
                  </a:lnTo>
                  <a:lnTo>
                    <a:pt x="567861" y="4029678"/>
                  </a:lnTo>
                  <a:lnTo>
                    <a:pt x="596918" y="4063956"/>
                  </a:lnTo>
                  <a:lnTo>
                    <a:pt x="626586" y="4097692"/>
                  </a:lnTo>
                  <a:lnTo>
                    <a:pt x="656856" y="4130876"/>
                  </a:lnTo>
                  <a:lnTo>
                    <a:pt x="687720" y="4163500"/>
                  </a:lnTo>
                  <a:lnTo>
                    <a:pt x="719169" y="4195555"/>
                  </a:lnTo>
                  <a:lnTo>
                    <a:pt x="751194" y="4227033"/>
                  </a:lnTo>
                  <a:lnTo>
                    <a:pt x="783788" y="4257926"/>
                  </a:lnTo>
                  <a:lnTo>
                    <a:pt x="816941" y="4288225"/>
                  </a:lnTo>
                  <a:lnTo>
                    <a:pt x="850645" y="4317920"/>
                  </a:lnTo>
                  <a:lnTo>
                    <a:pt x="884891" y="4347005"/>
                  </a:lnTo>
                  <a:lnTo>
                    <a:pt x="919671" y="4375470"/>
                  </a:lnTo>
                  <a:lnTo>
                    <a:pt x="954977" y="4403306"/>
                  </a:lnTo>
                  <a:lnTo>
                    <a:pt x="990800" y="4430506"/>
                  </a:lnTo>
                  <a:lnTo>
                    <a:pt x="1027130" y="4457060"/>
                  </a:lnTo>
                  <a:lnTo>
                    <a:pt x="1063961" y="4482960"/>
                  </a:lnTo>
                  <a:lnTo>
                    <a:pt x="1101283" y="4508198"/>
                  </a:lnTo>
                  <a:lnTo>
                    <a:pt x="1139088" y="4532764"/>
                  </a:lnTo>
                  <a:lnTo>
                    <a:pt x="1177367" y="4556652"/>
                  </a:lnTo>
                  <a:lnTo>
                    <a:pt x="1216111" y="4579851"/>
                  </a:lnTo>
                  <a:lnTo>
                    <a:pt x="1255313" y="4602353"/>
                  </a:lnTo>
                  <a:lnTo>
                    <a:pt x="1294964" y="4624151"/>
                  </a:lnTo>
                  <a:lnTo>
                    <a:pt x="1335054" y="4645234"/>
                  </a:lnTo>
                  <a:lnTo>
                    <a:pt x="1375576" y="4665596"/>
                  </a:lnTo>
                  <a:lnTo>
                    <a:pt x="1416521" y="4685226"/>
                  </a:lnTo>
                  <a:lnTo>
                    <a:pt x="1457881" y="4704117"/>
                  </a:lnTo>
                  <a:lnTo>
                    <a:pt x="1499647" y="4722261"/>
                  </a:lnTo>
                  <a:lnTo>
                    <a:pt x="1541810" y="4739648"/>
                  </a:lnTo>
                  <a:lnTo>
                    <a:pt x="1584362" y="4756270"/>
                  </a:lnTo>
                  <a:lnTo>
                    <a:pt x="1627294" y="4772119"/>
                  </a:lnTo>
                  <a:lnTo>
                    <a:pt x="1670598" y="4787185"/>
                  </a:lnTo>
                  <a:lnTo>
                    <a:pt x="1714266" y="4801461"/>
                  </a:lnTo>
                  <a:lnTo>
                    <a:pt x="1758288" y="4814938"/>
                  </a:lnTo>
                  <a:lnTo>
                    <a:pt x="1802657" y="4827608"/>
                  </a:lnTo>
                  <a:lnTo>
                    <a:pt x="1847363" y="4839461"/>
                  </a:lnTo>
                  <a:lnTo>
                    <a:pt x="1892399" y="4850490"/>
                  </a:lnTo>
                  <a:lnTo>
                    <a:pt x="1937755" y="4860685"/>
                  </a:lnTo>
                  <a:lnTo>
                    <a:pt x="1983424" y="4870039"/>
                  </a:lnTo>
                  <a:lnTo>
                    <a:pt x="2029396" y="4878542"/>
                  </a:lnTo>
                  <a:lnTo>
                    <a:pt x="2075663" y="4886187"/>
                  </a:lnTo>
                  <a:lnTo>
                    <a:pt x="2122217" y="4892964"/>
                  </a:lnTo>
                  <a:lnTo>
                    <a:pt x="2169049" y="4898865"/>
                  </a:lnTo>
                  <a:lnTo>
                    <a:pt x="2216150" y="4903881"/>
                  </a:lnTo>
                  <a:lnTo>
                    <a:pt x="2263513" y="4908005"/>
                  </a:lnTo>
                  <a:lnTo>
                    <a:pt x="2311127" y="4911227"/>
                  </a:lnTo>
                  <a:lnTo>
                    <a:pt x="2358986" y="4913540"/>
                  </a:lnTo>
                  <a:lnTo>
                    <a:pt x="2407080" y="4914933"/>
                  </a:lnTo>
                  <a:lnTo>
                    <a:pt x="2455401" y="4915400"/>
                  </a:lnTo>
                  <a:lnTo>
                    <a:pt x="2503722" y="4914933"/>
                  </a:lnTo>
                  <a:lnTo>
                    <a:pt x="2551816" y="4913540"/>
                  </a:lnTo>
                  <a:lnTo>
                    <a:pt x="2599674" y="4911227"/>
                  </a:lnTo>
                  <a:lnTo>
                    <a:pt x="2647288" y="4908005"/>
                  </a:lnTo>
                  <a:lnTo>
                    <a:pt x="2694651" y="4903881"/>
                  </a:lnTo>
                  <a:lnTo>
                    <a:pt x="2741752" y="4898865"/>
                  </a:lnTo>
                  <a:lnTo>
                    <a:pt x="2788583" y="4892964"/>
                  </a:lnTo>
                  <a:lnTo>
                    <a:pt x="2835137" y="4886187"/>
                  </a:lnTo>
                  <a:lnTo>
                    <a:pt x="2881404" y="4878542"/>
                  </a:lnTo>
                  <a:lnTo>
                    <a:pt x="2927376" y="4870039"/>
                  </a:lnTo>
                  <a:lnTo>
                    <a:pt x="2973044" y="4860685"/>
                  </a:lnTo>
                  <a:lnTo>
                    <a:pt x="3018400" y="4850490"/>
                  </a:lnTo>
                  <a:lnTo>
                    <a:pt x="3063436" y="4839461"/>
                  </a:lnTo>
                  <a:lnTo>
                    <a:pt x="3108142" y="4827608"/>
                  </a:lnTo>
                  <a:lnTo>
                    <a:pt x="3152510" y="4814938"/>
                  </a:lnTo>
                  <a:lnTo>
                    <a:pt x="3196533" y="4801461"/>
                  </a:lnTo>
                  <a:lnTo>
                    <a:pt x="3240200" y="4787185"/>
                  </a:lnTo>
                  <a:lnTo>
                    <a:pt x="3283504" y="4772119"/>
                  </a:lnTo>
                  <a:lnTo>
                    <a:pt x="3326436" y="4756270"/>
                  </a:lnTo>
                  <a:lnTo>
                    <a:pt x="3368988" y="4739648"/>
                  </a:lnTo>
                  <a:lnTo>
                    <a:pt x="3411151" y="4722261"/>
                  </a:lnTo>
                  <a:lnTo>
                    <a:pt x="3452917" y="4704117"/>
                  </a:lnTo>
                  <a:lnTo>
                    <a:pt x="3494276" y="4685226"/>
                  </a:lnTo>
                  <a:lnTo>
                    <a:pt x="3535222" y="4665596"/>
                  </a:lnTo>
                  <a:lnTo>
                    <a:pt x="3575744" y="4645234"/>
                  </a:lnTo>
                  <a:lnTo>
                    <a:pt x="3615834" y="4624151"/>
                  </a:lnTo>
                  <a:lnTo>
                    <a:pt x="3655485" y="4602353"/>
                  </a:lnTo>
                  <a:lnTo>
                    <a:pt x="3694686" y="4579851"/>
                  </a:lnTo>
                  <a:lnTo>
                    <a:pt x="3733431" y="4556652"/>
                  </a:lnTo>
                  <a:lnTo>
                    <a:pt x="3771710" y="4532764"/>
                  </a:lnTo>
                  <a:lnTo>
                    <a:pt x="3809515" y="4508198"/>
                  </a:lnTo>
                  <a:lnTo>
                    <a:pt x="3846837" y="4482960"/>
                  </a:lnTo>
                  <a:lnTo>
                    <a:pt x="3883667" y="4457060"/>
                  </a:lnTo>
                  <a:lnTo>
                    <a:pt x="3919998" y="4430506"/>
                  </a:lnTo>
                  <a:lnTo>
                    <a:pt x="3955821" y="4403306"/>
                  </a:lnTo>
                  <a:lnTo>
                    <a:pt x="3991127" y="4375470"/>
                  </a:lnTo>
                  <a:lnTo>
                    <a:pt x="4025907" y="4347005"/>
                  </a:lnTo>
                  <a:lnTo>
                    <a:pt x="4060154" y="4317920"/>
                  </a:lnTo>
                  <a:lnTo>
                    <a:pt x="4093858" y="4288225"/>
                  </a:lnTo>
                  <a:lnTo>
                    <a:pt x="4127011" y="4257926"/>
                  </a:lnTo>
                  <a:lnTo>
                    <a:pt x="4159604" y="4227033"/>
                  </a:lnTo>
                  <a:lnTo>
                    <a:pt x="4191630" y="4195555"/>
                  </a:lnTo>
                  <a:lnTo>
                    <a:pt x="4223079" y="4163500"/>
                  </a:lnTo>
                  <a:lnTo>
                    <a:pt x="4253943" y="4130876"/>
                  </a:lnTo>
                  <a:lnTo>
                    <a:pt x="4284213" y="4097692"/>
                  </a:lnTo>
                  <a:lnTo>
                    <a:pt x="4313881" y="4063956"/>
                  </a:lnTo>
                  <a:lnTo>
                    <a:pt x="4342938" y="4029678"/>
                  </a:lnTo>
                  <a:lnTo>
                    <a:pt x="4371376" y="3994865"/>
                  </a:lnTo>
                  <a:lnTo>
                    <a:pt x="4399187" y="3959526"/>
                  </a:lnTo>
                  <a:lnTo>
                    <a:pt x="4426361" y="3923670"/>
                  </a:lnTo>
                  <a:lnTo>
                    <a:pt x="4452891" y="3887305"/>
                  </a:lnTo>
                  <a:lnTo>
                    <a:pt x="4478767" y="3850440"/>
                  </a:lnTo>
                  <a:lnTo>
                    <a:pt x="4503981" y="3813083"/>
                  </a:lnTo>
                  <a:lnTo>
                    <a:pt x="4528525" y="3775243"/>
                  </a:lnTo>
                  <a:lnTo>
                    <a:pt x="4552390" y="3736928"/>
                  </a:lnTo>
                  <a:lnTo>
                    <a:pt x="4575567" y="3698148"/>
                  </a:lnTo>
                  <a:lnTo>
                    <a:pt x="4598048" y="3658909"/>
                  </a:lnTo>
                  <a:lnTo>
                    <a:pt x="4619825" y="3619222"/>
                  </a:lnTo>
                  <a:lnTo>
                    <a:pt x="4640889" y="3579094"/>
                  </a:lnTo>
                  <a:lnTo>
                    <a:pt x="4661232" y="3538534"/>
                  </a:lnTo>
                  <a:lnTo>
                    <a:pt x="4680844" y="3497551"/>
                  </a:lnTo>
                  <a:lnTo>
                    <a:pt x="4699718" y="3456152"/>
                  </a:lnTo>
                  <a:lnTo>
                    <a:pt x="4717844" y="3414348"/>
                  </a:lnTo>
                  <a:lnTo>
                    <a:pt x="4735215" y="3372145"/>
                  </a:lnTo>
                  <a:lnTo>
                    <a:pt x="4751822" y="3329554"/>
                  </a:lnTo>
                  <a:lnTo>
                    <a:pt x="4767656" y="3286581"/>
                  </a:lnTo>
                  <a:lnTo>
                    <a:pt x="4782708" y="3243237"/>
                  </a:lnTo>
                  <a:lnTo>
                    <a:pt x="4796971" y="3199529"/>
                  </a:lnTo>
                  <a:lnTo>
                    <a:pt x="4810435" y="3155465"/>
                  </a:lnTo>
                  <a:lnTo>
                    <a:pt x="4823093" y="3111055"/>
                  </a:lnTo>
                  <a:lnTo>
                    <a:pt x="4834935" y="3066307"/>
                  </a:lnTo>
                  <a:lnTo>
                    <a:pt x="4845954" y="3021230"/>
                  </a:lnTo>
                  <a:lnTo>
                    <a:pt x="4856139" y="2975831"/>
                  </a:lnTo>
                  <a:lnTo>
                    <a:pt x="4865484" y="2930120"/>
                  </a:lnTo>
                  <a:lnTo>
                    <a:pt x="4873980" y="2884105"/>
                  </a:lnTo>
                  <a:lnTo>
                    <a:pt x="4881617" y="2837795"/>
                  </a:lnTo>
                  <a:lnTo>
                    <a:pt x="4888388" y="2791198"/>
                  </a:lnTo>
                  <a:lnTo>
                    <a:pt x="4894283" y="2744323"/>
                  </a:lnTo>
                  <a:lnTo>
                    <a:pt x="4899296" y="2697178"/>
                  </a:lnTo>
                  <a:lnTo>
                    <a:pt x="4903415" y="2649771"/>
                  </a:lnTo>
                  <a:lnTo>
                    <a:pt x="4906635" y="2602112"/>
                  </a:lnTo>
                  <a:lnTo>
                    <a:pt x="4908945" y="2554209"/>
                  </a:lnTo>
                  <a:lnTo>
                    <a:pt x="4910337" y="2506071"/>
                  </a:lnTo>
                  <a:lnTo>
                    <a:pt x="4910803" y="2457705"/>
                  </a:lnTo>
                  <a:lnTo>
                    <a:pt x="4910337" y="2409339"/>
                  </a:lnTo>
                  <a:lnTo>
                    <a:pt x="4908945" y="2361200"/>
                  </a:lnTo>
                  <a:lnTo>
                    <a:pt x="4906635" y="2313296"/>
                  </a:lnTo>
                  <a:lnTo>
                    <a:pt x="4903415" y="2265637"/>
                  </a:lnTo>
                  <a:lnTo>
                    <a:pt x="4899296" y="2218230"/>
                  </a:lnTo>
                  <a:lnTo>
                    <a:pt x="4894283" y="2171085"/>
                  </a:lnTo>
                  <a:lnTo>
                    <a:pt x="4888388" y="2124209"/>
                  </a:lnTo>
                  <a:lnTo>
                    <a:pt x="4881617" y="2077612"/>
                  </a:lnTo>
                  <a:lnTo>
                    <a:pt x="4873980" y="2031301"/>
                  </a:lnTo>
                  <a:lnTo>
                    <a:pt x="4865484" y="1985286"/>
                  </a:lnTo>
                  <a:lnTo>
                    <a:pt x="4856139" y="1939575"/>
                  </a:lnTo>
                  <a:lnTo>
                    <a:pt x="4845954" y="1894176"/>
                  </a:lnTo>
                  <a:lnTo>
                    <a:pt x="4834935" y="1849098"/>
                  </a:lnTo>
                  <a:lnTo>
                    <a:pt x="4823093" y="1804350"/>
                  </a:lnTo>
                  <a:lnTo>
                    <a:pt x="4810435" y="1759940"/>
                  </a:lnTo>
                  <a:lnTo>
                    <a:pt x="4796971" y="1715876"/>
                  </a:lnTo>
                  <a:lnTo>
                    <a:pt x="4782708" y="1672168"/>
                  </a:lnTo>
                  <a:lnTo>
                    <a:pt x="4767656" y="1628823"/>
                  </a:lnTo>
                  <a:lnTo>
                    <a:pt x="4751822" y="1585850"/>
                  </a:lnTo>
                  <a:lnTo>
                    <a:pt x="4735215" y="1543258"/>
                  </a:lnTo>
                  <a:lnTo>
                    <a:pt x="4717844" y="1501056"/>
                  </a:lnTo>
                  <a:lnTo>
                    <a:pt x="4699718" y="1459251"/>
                  </a:lnTo>
                  <a:lnTo>
                    <a:pt x="4680844" y="1417853"/>
                  </a:lnTo>
                  <a:lnTo>
                    <a:pt x="4661232" y="1376869"/>
                  </a:lnTo>
                  <a:lnTo>
                    <a:pt x="4640889" y="1336309"/>
                  </a:lnTo>
                  <a:lnTo>
                    <a:pt x="4619825" y="1296181"/>
                  </a:lnTo>
                  <a:lnTo>
                    <a:pt x="4598048" y="1256493"/>
                  </a:lnTo>
                  <a:lnTo>
                    <a:pt x="4575567" y="1217255"/>
                  </a:lnTo>
                  <a:lnTo>
                    <a:pt x="4552390" y="1178474"/>
                  </a:lnTo>
                  <a:lnTo>
                    <a:pt x="4528525" y="1140159"/>
                  </a:lnTo>
                  <a:lnTo>
                    <a:pt x="4503981" y="1102319"/>
                  </a:lnTo>
                  <a:lnTo>
                    <a:pt x="4478767" y="1064962"/>
                  </a:lnTo>
                  <a:lnTo>
                    <a:pt x="4452891" y="1028096"/>
                  </a:lnTo>
                  <a:lnTo>
                    <a:pt x="4426361" y="991731"/>
                  </a:lnTo>
                  <a:lnTo>
                    <a:pt x="4399187" y="955875"/>
                  </a:lnTo>
                  <a:lnTo>
                    <a:pt x="4371376" y="920536"/>
                  </a:lnTo>
                  <a:lnTo>
                    <a:pt x="4342938" y="885723"/>
                  </a:lnTo>
                  <a:lnTo>
                    <a:pt x="4313881" y="851445"/>
                  </a:lnTo>
                  <a:lnTo>
                    <a:pt x="4284213" y="817709"/>
                  </a:lnTo>
                  <a:lnTo>
                    <a:pt x="4253943" y="784525"/>
                  </a:lnTo>
                  <a:lnTo>
                    <a:pt x="4223079" y="751901"/>
                  </a:lnTo>
                  <a:lnTo>
                    <a:pt x="4191630" y="719845"/>
                  </a:lnTo>
                  <a:lnTo>
                    <a:pt x="4159604" y="688367"/>
                  </a:lnTo>
                  <a:lnTo>
                    <a:pt x="4127011" y="657474"/>
                  </a:lnTo>
                  <a:lnTo>
                    <a:pt x="4093858" y="627176"/>
                  </a:lnTo>
                  <a:lnTo>
                    <a:pt x="4060154" y="597480"/>
                  </a:lnTo>
                  <a:lnTo>
                    <a:pt x="4025907" y="568395"/>
                  </a:lnTo>
                  <a:lnTo>
                    <a:pt x="3991127" y="539930"/>
                  </a:lnTo>
                  <a:lnTo>
                    <a:pt x="3955821" y="512094"/>
                  </a:lnTo>
                  <a:lnTo>
                    <a:pt x="3919998" y="484894"/>
                  </a:lnTo>
                  <a:lnTo>
                    <a:pt x="3883667" y="458340"/>
                  </a:lnTo>
                  <a:lnTo>
                    <a:pt x="3846837" y="432440"/>
                  </a:lnTo>
                  <a:lnTo>
                    <a:pt x="3809515" y="407202"/>
                  </a:lnTo>
                  <a:lnTo>
                    <a:pt x="3771710" y="382635"/>
                  </a:lnTo>
                  <a:lnTo>
                    <a:pt x="3733431" y="358748"/>
                  </a:lnTo>
                  <a:lnTo>
                    <a:pt x="3694686" y="335549"/>
                  </a:lnTo>
                  <a:lnTo>
                    <a:pt x="3655485" y="313046"/>
                  </a:lnTo>
                  <a:lnTo>
                    <a:pt x="3615834" y="291249"/>
                  </a:lnTo>
                  <a:lnTo>
                    <a:pt x="3575744" y="270165"/>
                  </a:lnTo>
                  <a:lnTo>
                    <a:pt x="3535222" y="249804"/>
                  </a:lnTo>
                  <a:lnTo>
                    <a:pt x="3494276" y="230173"/>
                  </a:lnTo>
                  <a:lnTo>
                    <a:pt x="3452917" y="211282"/>
                  </a:lnTo>
                  <a:lnTo>
                    <a:pt x="3411151" y="193138"/>
                  </a:lnTo>
                  <a:lnTo>
                    <a:pt x="3368988" y="175751"/>
                  </a:lnTo>
                  <a:lnTo>
                    <a:pt x="3326436" y="159129"/>
                  </a:lnTo>
                  <a:lnTo>
                    <a:pt x="3283504" y="143281"/>
                  </a:lnTo>
                  <a:lnTo>
                    <a:pt x="3240200" y="128214"/>
                  </a:lnTo>
                  <a:lnTo>
                    <a:pt x="3196533" y="113938"/>
                  </a:lnTo>
                  <a:lnTo>
                    <a:pt x="3152510" y="100461"/>
                  </a:lnTo>
                  <a:lnTo>
                    <a:pt x="3108142" y="87791"/>
                  </a:lnTo>
                  <a:lnTo>
                    <a:pt x="3063436" y="75938"/>
                  </a:lnTo>
                  <a:lnTo>
                    <a:pt x="3018400" y="64909"/>
                  </a:lnTo>
                  <a:lnTo>
                    <a:pt x="2973044" y="54714"/>
                  </a:lnTo>
                  <a:lnTo>
                    <a:pt x="2927376" y="45360"/>
                  </a:lnTo>
                  <a:lnTo>
                    <a:pt x="2881404" y="36857"/>
                  </a:lnTo>
                  <a:lnTo>
                    <a:pt x="2835137" y="29213"/>
                  </a:lnTo>
                  <a:lnTo>
                    <a:pt x="2788583" y="22435"/>
                  </a:lnTo>
                  <a:lnTo>
                    <a:pt x="2741752" y="16534"/>
                  </a:lnTo>
                  <a:lnTo>
                    <a:pt x="2694651" y="11518"/>
                  </a:lnTo>
                  <a:lnTo>
                    <a:pt x="2647288" y="7394"/>
                  </a:lnTo>
                  <a:lnTo>
                    <a:pt x="2599674" y="4172"/>
                  </a:lnTo>
                  <a:lnTo>
                    <a:pt x="2551816" y="1859"/>
                  </a:lnTo>
                  <a:lnTo>
                    <a:pt x="2503722" y="466"/>
                  </a:lnTo>
                  <a:lnTo>
                    <a:pt x="24554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51748" y="5081467"/>
              <a:ext cx="3771443" cy="377497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41639" y="2894885"/>
              <a:ext cx="7566366" cy="757341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93498" y="3382095"/>
              <a:ext cx="2858551" cy="313079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837366" y="3643868"/>
              <a:ext cx="3005144" cy="479566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968282" y="6418652"/>
              <a:ext cx="3601984" cy="36648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575715" y="6355827"/>
              <a:ext cx="3465863" cy="366480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472812" y="5974687"/>
              <a:ext cx="3346953" cy="1464332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324960" y="4571756"/>
            <a:ext cx="3977004" cy="196178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999981" y="9134507"/>
            <a:ext cx="3301983" cy="1587386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19073136" y="737239"/>
            <a:ext cx="237490" cy="90170"/>
            <a:chOff x="19073136" y="737239"/>
            <a:chExt cx="237490" cy="90170"/>
          </a:xfrm>
        </p:grpSpPr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073136" y="737797"/>
              <a:ext cx="65537" cy="8961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170725" y="737239"/>
              <a:ext cx="139785" cy="90170"/>
            </a:xfrm>
            <a:prstGeom prst="rect">
              <a:avLst/>
            </a:prstGeom>
          </p:spPr>
        </p:pic>
      </p:grpSp>
      <p:sp>
        <p:nvSpPr>
          <p:cNvPr id="28" name="object 28"/>
          <p:cNvSpPr/>
          <p:nvPr/>
        </p:nvSpPr>
        <p:spPr>
          <a:xfrm>
            <a:off x="18956176" y="858262"/>
            <a:ext cx="71755" cy="90170"/>
          </a:xfrm>
          <a:custGeom>
            <a:avLst/>
            <a:gdLst/>
            <a:ahLst/>
            <a:cxnLst/>
            <a:rect l="l" t="t" r="r" b="b"/>
            <a:pathLst>
              <a:path w="71755" h="90169">
                <a:moveTo>
                  <a:pt x="71689" y="0"/>
                </a:moveTo>
                <a:lnTo>
                  <a:pt x="58796" y="0"/>
                </a:lnTo>
                <a:lnTo>
                  <a:pt x="35791" y="45635"/>
                </a:lnTo>
                <a:lnTo>
                  <a:pt x="12893" y="0"/>
                </a:lnTo>
                <a:lnTo>
                  <a:pt x="0" y="0"/>
                </a:lnTo>
                <a:lnTo>
                  <a:pt x="29264" y="58528"/>
                </a:lnTo>
                <a:lnTo>
                  <a:pt x="13481" y="89719"/>
                </a:lnTo>
                <a:lnTo>
                  <a:pt x="26428" y="89719"/>
                </a:lnTo>
                <a:lnTo>
                  <a:pt x="71689" y="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9316898" y="858262"/>
            <a:ext cx="125438" cy="89719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9015336" y="858262"/>
            <a:ext cx="86360" cy="90170"/>
          </a:xfrm>
          <a:custGeom>
            <a:avLst/>
            <a:gdLst/>
            <a:ahLst/>
            <a:cxnLst/>
            <a:rect l="l" t="t" r="r" b="b"/>
            <a:pathLst>
              <a:path w="86359" h="90169">
                <a:moveTo>
                  <a:pt x="85867" y="78270"/>
                </a:moveTo>
                <a:lnTo>
                  <a:pt x="0" y="78270"/>
                </a:lnTo>
                <a:lnTo>
                  <a:pt x="0" y="89719"/>
                </a:lnTo>
                <a:lnTo>
                  <a:pt x="85867" y="89719"/>
                </a:lnTo>
                <a:lnTo>
                  <a:pt x="85867" y="78270"/>
                </a:lnTo>
                <a:close/>
              </a:path>
              <a:path w="86359" h="90169">
                <a:moveTo>
                  <a:pt x="75755" y="0"/>
                </a:moveTo>
                <a:lnTo>
                  <a:pt x="27980" y="0"/>
                </a:lnTo>
                <a:lnTo>
                  <a:pt x="12304" y="78270"/>
                </a:lnTo>
                <a:lnTo>
                  <a:pt x="24288" y="78270"/>
                </a:lnTo>
                <a:lnTo>
                  <a:pt x="37717" y="11609"/>
                </a:lnTo>
                <a:lnTo>
                  <a:pt x="75755" y="11609"/>
                </a:lnTo>
                <a:lnTo>
                  <a:pt x="75755" y="0"/>
                </a:lnTo>
                <a:close/>
              </a:path>
              <a:path w="86359" h="90169">
                <a:moveTo>
                  <a:pt x="75755" y="11609"/>
                </a:moveTo>
                <a:lnTo>
                  <a:pt x="63932" y="11609"/>
                </a:lnTo>
                <a:lnTo>
                  <a:pt x="63932" y="78270"/>
                </a:lnTo>
                <a:lnTo>
                  <a:pt x="75755" y="78270"/>
                </a:lnTo>
                <a:lnTo>
                  <a:pt x="75755" y="11609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8763819" y="397896"/>
            <a:ext cx="890269" cy="890269"/>
          </a:xfrm>
          <a:custGeom>
            <a:avLst/>
            <a:gdLst/>
            <a:ahLst/>
            <a:cxnLst/>
            <a:rect l="l" t="t" r="r" b="b"/>
            <a:pathLst>
              <a:path w="890269" h="890269">
                <a:moveTo>
                  <a:pt x="761136" y="464273"/>
                </a:moveTo>
                <a:lnTo>
                  <a:pt x="759320" y="462140"/>
                </a:lnTo>
                <a:lnTo>
                  <a:pt x="755256" y="457377"/>
                </a:lnTo>
                <a:lnTo>
                  <a:pt x="750176" y="457377"/>
                </a:lnTo>
                <a:lnTo>
                  <a:pt x="750176" y="468401"/>
                </a:lnTo>
                <a:lnTo>
                  <a:pt x="750176" y="481774"/>
                </a:lnTo>
                <a:lnTo>
                  <a:pt x="740333" y="481774"/>
                </a:lnTo>
                <a:lnTo>
                  <a:pt x="740333" y="470585"/>
                </a:lnTo>
                <a:lnTo>
                  <a:pt x="740333" y="468401"/>
                </a:lnTo>
                <a:lnTo>
                  <a:pt x="750176" y="468401"/>
                </a:lnTo>
                <a:lnTo>
                  <a:pt x="750176" y="457377"/>
                </a:lnTo>
                <a:lnTo>
                  <a:pt x="745363" y="457377"/>
                </a:lnTo>
                <a:lnTo>
                  <a:pt x="740549" y="457327"/>
                </a:lnTo>
                <a:lnTo>
                  <a:pt x="736587" y="458978"/>
                </a:lnTo>
                <a:lnTo>
                  <a:pt x="733806" y="462140"/>
                </a:lnTo>
                <a:lnTo>
                  <a:pt x="731291" y="460375"/>
                </a:lnTo>
                <a:lnTo>
                  <a:pt x="729411" y="459828"/>
                </a:lnTo>
                <a:lnTo>
                  <a:pt x="729411" y="470585"/>
                </a:lnTo>
                <a:lnTo>
                  <a:pt x="729411" y="481774"/>
                </a:lnTo>
                <a:lnTo>
                  <a:pt x="720217" y="481774"/>
                </a:lnTo>
                <a:lnTo>
                  <a:pt x="720217" y="470585"/>
                </a:lnTo>
                <a:lnTo>
                  <a:pt x="729411" y="470585"/>
                </a:lnTo>
                <a:lnTo>
                  <a:pt x="729411" y="459828"/>
                </a:lnTo>
                <a:lnTo>
                  <a:pt x="728179" y="459460"/>
                </a:lnTo>
                <a:lnTo>
                  <a:pt x="715187" y="459460"/>
                </a:lnTo>
                <a:lnTo>
                  <a:pt x="709295" y="466255"/>
                </a:lnTo>
                <a:lnTo>
                  <a:pt x="709295" y="492899"/>
                </a:lnTo>
                <a:lnTo>
                  <a:pt x="761136" y="492899"/>
                </a:lnTo>
                <a:lnTo>
                  <a:pt x="761136" y="481774"/>
                </a:lnTo>
                <a:lnTo>
                  <a:pt x="761136" y="468401"/>
                </a:lnTo>
                <a:lnTo>
                  <a:pt x="761136" y="464273"/>
                </a:lnTo>
                <a:close/>
              </a:path>
              <a:path w="890269" h="890269">
                <a:moveTo>
                  <a:pt x="761199" y="339991"/>
                </a:moveTo>
                <a:lnTo>
                  <a:pt x="750125" y="339991"/>
                </a:lnTo>
                <a:lnTo>
                  <a:pt x="750125" y="363207"/>
                </a:lnTo>
                <a:lnTo>
                  <a:pt x="740333" y="363207"/>
                </a:lnTo>
                <a:lnTo>
                  <a:pt x="740333" y="342874"/>
                </a:lnTo>
                <a:lnTo>
                  <a:pt x="729310" y="342874"/>
                </a:lnTo>
                <a:lnTo>
                  <a:pt x="729310" y="363207"/>
                </a:lnTo>
                <a:lnTo>
                  <a:pt x="720369" y="363207"/>
                </a:lnTo>
                <a:lnTo>
                  <a:pt x="720369" y="339991"/>
                </a:lnTo>
                <a:lnTo>
                  <a:pt x="709295" y="339991"/>
                </a:lnTo>
                <a:lnTo>
                  <a:pt x="709295" y="374332"/>
                </a:lnTo>
                <a:lnTo>
                  <a:pt x="761199" y="374332"/>
                </a:lnTo>
                <a:lnTo>
                  <a:pt x="761199" y="339991"/>
                </a:lnTo>
                <a:close/>
              </a:path>
              <a:path w="890269" h="890269">
                <a:moveTo>
                  <a:pt x="761746" y="417995"/>
                </a:moveTo>
                <a:lnTo>
                  <a:pt x="759688" y="407784"/>
                </a:lnTo>
                <a:lnTo>
                  <a:pt x="756539" y="403174"/>
                </a:lnTo>
                <a:lnTo>
                  <a:pt x="754049" y="399542"/>
                </a:lnTo>
                <a:lnTo>
                  <a:pt x="750557" y="397268"/>
                </a:lnTo>
                <a:lnTo>
                  <a:pt x="750557" y="409651"/>
                </a:lnTo>
                <a:lnTo>
                  <a:pt x="750557" y="426339"/>
                </a:lnTo>
                <a:lnTo>
                  <a:pt x="743826" y="432866"/>
                </a:lnTo>
                <a:lnTo>
                  <a:pt x="726592" y="432866"/>
                </a:lnTo>
                <a:lnTo>
                  <a:pt x="719797" y="426339"/>
                </a:lnTo>
                <a:lnTo>
                  <a:pt x="719797" y="409651"/>
                </a:lnTo>
                <a:lnTo>
                  <a:pt x="726592" y="403174"/>
                </a:lnTo>
                <a:lnTo>
                  <a:pt x="743877" y="403174"/>
                </a:lnTo>
                <a:lnTo>
                  <a:pt x="750557" y="409651"/>
                </a:lnTo>
                <a:lnTo>
                  <a:pt x="750557" y="397268"/>
                </a:lnTo>
                <a:lnTo>
                  <a:pt x="745629" y="394055"/>
                </a:lnTo>
                <a:lnTo>
                  <a:pt x="735203" y="392049"/>
                </a:lnTo>
                <a:lnTo>
                  <a:pt x="724789" y="394055"/>
                </a:lnTo>
                <a:lnTo>
                  <a:pt x="716356" y="399567"/>
                </a:lnTo>
                <a:lnTo>
                  <a:pt x="710730" y="407809"/>
                </a:lnTo>
                <a:lnTo>
                  <a:pt x="708672" y="417995"/>
                </a:lnTo>
                <a:lnTo>
                  <a:pt x="710742" y="428218"/>
                </a:lnTo>
                <a:lnTo>
                  <a:pt x="716356" y="436460"/>
                </a:lnTo>
                <a:lnTo>
                  <a:pt x="724789" y="441985"/>
                </a:lnTo>
                <a:lnTo>
                  <a:pt x="735203" y="444004"/>
                </a:lnTo>
                <a:lnTo>
                  <a:pt x="745642" y="441985"/>
                </a:lnTo>
                <a:lnTo>
                  <a:pt x="754062" y="436460"/>
                </a:lnTo>
                <a:lnTo>
                  <a:pt x="756513" y="432866"/>
                </a:lnTo>
                <a:lnTo>
                  <a:pt x="759688" y="428205"/>
                </a:lnTo>
                <a:lnTo>
                  <a:pt x="761746" y="417995"/>
                </a:lnTo>
                <a:close/>
              </a:path>
              <a:path w="890269" h="890269">
                <a:moveTo>
                  <a:pt x="890028" y="445020"/>
                </a:moveTo>
                <a:lnTo>
                  <a:pt x="887412" y="396519"/>
                </a:lnTo>
                <a:lnTo>
                  <a:pt x="879767" y="349542"/>
                </a:lnTo>
                <a:lnTo>
                  <a:pt x="877354" y="340766"/>
                </a:lnTo>
                <a:lnTo>
                  <a:pt x="877354" y="445020"/>
                </a:lnTo>
                <a:lnTo>
                  <a:pt x="874560" y="494271"/>
                </a:lnTo>
                <a:lnTo>
                  <a:pt x="866406" y="541909"/>
                </a:lnTo>
                <a:lnTo>
                  <a:pt x="853173" y="587641"/>
                </a:lnTo>
                <a:lnTo>
                  <a:pt x="835190" y="631151"/>
                </a:lnTo>
                <a:lnTo>
                  <a:pt x="812749" y="672147"/>
                </a:lnTo>
                <a:lnTo>
                  <a:pt x="786168" y="710311"/>
                </a:lnTo>
                <a:lnTo>
                  <a:pt x="755738" y="745337"/>
                </a:lnTo>
                <a:lnTo>
                  <a:pt x="721817" y="776884"/>
                </a:lnTo>
                <a:lnTo>
                  <a:pt x="721817" y="536067"/>
                </a:lnTo>
                <a:lnTo>
                  <a:pt x="761098" y="536067"/>
                </a:lnTo>
                <a:lnTo>
                  <a:pt x="761098" y="524891"/>
                </a:lnTo>
                <a:lnTo>
                  <a:pt x="721817" y="524891"/>
                </a:lnTo>
                <a:lnTo>
                  <a:pt x="721817" y="510717"/>
                </a:lnTo>
                <a:lnTo>
                  <a:pt x="709256" y="510717"/>
                </a:lnTo>
                <a:lnTo>
                  <a:pt x="709256" y="787044"/>
                </a:lnTo>
                <a:lnTo>
                  <a:pt x="670547" y="813790"/>
                </a:lnTo>
                <a:lnTo>
                  <a:pt x="628942" y="836282"/>
                </a:lnTo>
                <a:lnTo>
                  <a:pt x="584784" y="854214"/>
                </a:lnTo>
                <a:lnTo>
                  <a:pt x="538378" y="867232"/>
                </a:lnTo>
                <a:lnTo>
                  <a:pt x="538378" y="538480"/>
                </a:lnTo>
                <a:lnTo>
                  <a:pt x="528256" y="538480"/>
                </a:lnTo>
                <a:lnTo>
                  <a:pt x="528256" y="460311"/>
                </a:lnTo>
                <a:lnTo>
                  <a:pt x="516432" y="460311"/>
                </a:lnTo>
                <a:lnTo>
                  <a:pt x="516432" y="538480"/>
                </a:lnTo>
                <a:lnTo>
                  <a:pt x="480644" y="538480"/>
                </a:lnTo>
                <a:lnTo>
                  <a:pt x="480644" y="460311"/>
                </a:lnTo>
                <a:lnTo>
                  <a:pt x="468934" y="460311"/>
                </a:lnTo>
                <a:lnTo>
                  <a:pt x="468934" y="538480"/>
                </a:lnTo>
                <a:lnTo>
                  <a:pt x="433133" y="538480"/>
                </a:lnTo>
                <a:lnTo>
                  <a:pt x="433133" y="460311"/>
                </a:lnTo>
                <a:lnTo>
                  <a:pt x="421424" y="460311"/>
                </a:lnTo>
                <a:lnTo>
                  <a:pt x="421424" y="550037"/>
                </a:lnTo>
                <a:lnTo>
                  <a:pt x="525805" y="550037"/>
                </a:lnTo>
                <a:lnTo>
                  <a:pt x="525805" y="869810"/>
                </a:lnTo>
                <a:lnTo>
                  <a:pt x="506031" y="873086"/>
                </a:lnTo>
                <a:lnTo>
                  <a:pt x="485978" y="875474"/>
                </a:lnTo>
                <a:lnTo>
                  <a:pt x="465645" y="876909"/>
                </a:lnTo>
                <a:lnTo>
                  <a:pt x="445071" y="877404"/>
                </a:lnTo>
                <a:lnTo>
                  <a:pt x="387350" y="873569"/>
                </a:lnTo>
                <a:lnTo>
                  <a:pt x="331927" y="862380"/>
                </a:lnTo>
                <a:lnTo>
                  <a:pt x="279298" y="844359"/>
                </a:lnTo>
                <a:lnTo>
                  <a:pt x="229946" y="820000"/>
                </a:lnTo>
                <a:lnTo>
                  <a:pt x="233210" y="813523"/>
                </a:lnTo>
                <a:lnTo>
                  <a:pt x="388150" y="506006"/>
                </a:lnTo>
                <a:lnTo>
                  <a:pt x="411149" y="460375"/>
                </a:lnTo>
                <a:lnTo>
                  <a:pt x="398208" y="460375"/>
                </a:lnTo>
                <a:lnTo>
                  <a:pt x="375196" y="506006"/>
                </a:lnTo>
                <a:lnTo>
                  <a:pt x="352298" y="460375"/>
                </a:lnTo>
                <a:lnTo>
                  <a:pt x="339407" y="460375"/>
                </a:lnTo>
                <a:lnTo>
                  <a:pt x="368084" y="517728"/>
                </a:lnTo>
                <a:lnTo>
                  <a:pt x="219036" y="813523"/>
                </a:lnTo>
                <a:lnTo>
                  <a:pt x="198640" y="800163"/>
                </a:lnTo>
                <a:lnTo>
                  <a:pt x="179057" y="785698"/>
                </a:lnTo>
                <a:lnTo>
                  <a:pt x="160337" y="770178"/>
                </a:lnTo>
                <a:lnTo>
                  <a:pt x="142519" y="753656"/>
                </a:lnTo>
                <a:lnTo>
                  <a:pt x="142519" y="740816"/>
                </a:lnTo>
                <a:lnTo>
                  <a:pt x="142519" y="550087"/>
                </a:lnTo>
                <a:lnTo>
                  <a:pt x="160121" y="550087"/>
                </a:lnTo>
                <a:lnTo>
                  <a:pt x="171754" y="548093"/>
                </a:lnTo>
                <a:lnTo>
                  <a:pt x="180835" y="542493"/>
                </a:lnTo>
                <a:lnTo>
                  <a:pt x="183489" y="538645"/>
                </a:lnTo>
                <a:lnTo>
                  <a:pt x="186740" y="533908"/>
                </a:lnTo>
                <a:lnTo>
                  <a:pt x="188861" y="522909"/>
                </a:lnTo>
                <a:lnTo>
                  <a:pt x="186740" y="511898"/>
                </a:lnTo>
                <a:lnTo>
                  <a:pt x="183438" y="507072"/>
                </a:lnTo>
                <a:lnTo>
                  <a:pt x="180835" y="503275"/>
                </a:lnTo>
                <a:lnTo>
                  <a:pt x="177241" y="501053"/>
                </a:lnTo>
                <a:lnTo>
                  <a:pt x="177241" y="513118"/>
                </a:lnTo>
                <a:lnTo>
                  <a:pt x="177241" y="532701"/>
                </a:lnTo>
                <a:lnTo>
                  <a:pt x="170510" y="538645"/>
                </a:lnTo>
                <a:lnTo>
                  <a:pt x="141566" y="538645"/>
                </a:lnTo>
                <a:lnTo>
                  <a:pt x="141566" y="507072"/>
                </a:lnTo>
                <a:lnTo>
                  <a:pt x="170662" y="507072"/>
                </a:lnTo>
                <a:lnTo>
                  <a:pt x="177241" y="513118"/>
                </a:lnTo>
                <a:lnTo>
                  <a:pt x="177241" y="501053"/>
                </a:lnTo>
                <a:lnTo>
                  <a:pt x="171754" y="497636"/>
                </a:lnTo>
                <a:lnTo>
                  <a:pt x="160121" y="495630"/>
                </a:lnTo>
                <a:lnTo>
                  <a:pt x="141566" y="495630"/>
                </a:lnTo>
                <a:lnTo>
                  <a:pt x="141566" y="471868"/>
                </a:lnTo>
                <a:lnTo>
                  <a:pt x="182118" y="471868"/>
                </a:lnTo>
                <a:lnTo>
                  <a:pt x="182118" y="460425"/>
                </a:lnTo>
                <a:lnTo>
                  <a:pt x="129844" y="460425"/>
                </a:lnTo>
                <a:lnTo>
                  <a:pt x="129844" y="740816"/>
                </a:lnTo>
                <a:lnTo>
                  <a:pt x="100482" y="706031"/>
                </a:lnTo>
                <a:lnTo>
                  <a:pt x="74841" y="668286"/>
                </a:lnTo>
                <a:lnTo>
                  <a:pt x="53213" y="627849"/>
                </a:lnTo>
                <a:lnTo>
                  <a:pt x="35890" y="585025"/>
                </a:lnTo>
                <a:lnTo>
                  <a:pt x="23152" y="540080"/>
                </a:lnTo>
                <a:lnTo>
                  <a:pt x="15303" y="493318"/>
                </a:lnTo>
                <a:lnTo>
                  <a:pt x="12623" y="445020"/>
                </a:lnTo>
                <a:lnTo>
                  <a:pt x="15303" y="396709"/>
                </a:lnTo>
                <a:lnTo>
                  <a:pt x="23152" y="349948"/>
                </a:lnTo>
                <a:lnTo>
                  <a:pt x="35890" y="305015"/>
                </a:lnTo>
                <a:lnTo>
                  <a:pt x="53213" y="262191"/>
                </a:lnTo>
                <a:lnTo>
                  <a:pt x="74841" y="221767"/>
                </a:lnTo>
                <a:lnTo>
                  <a:pt x="100482" y="184023"/>
                </a:lnTo>
                <a:lnTo>
                  <a:pt x="129844" y="149263"/>
                </a:lnTo>
                <a:lnTo>
                  <a:pt x="129844" y="429552"/>
                </a:lnTo>
                <a:lnTo>
                  <a:pt x="160070" y="429552"/>
                </a:lnTo>
                <a:lnTo>
                  <a:pt x="188747" y="402374"/>
                </a:lnTo>
                <a:lnTo>
                  <a:pt x="186651" y="391363"/>
                </a:lnTo>
                <a:lnTo>
                  <a:pt x="183426" y="386651"/>
                </a:lnTo>
                <a:lnTo>
                  <a:pt x="180746" y="382739"/>
                </a:lnTo>
                <a:lnTo>
                  <a:pt x="177190" y="380530"/>
                </a:lnTo>
                <a:lnTo>
                  <a:pt x="177190" y="392696"/>
                </a:lnTo>
                <a:lnTo>
                  <a:pt x="177190" y="412267"/>
                </a:lnTo>
                <a:lnTo>
                  <a:pt x="170459" y="418160"/>
                </a:lnTo>
                <a:lnTo>
                  <a:pt x="141566" y="418160"/>
                </a:lnTo>
                <a:lnTo>
                  <a:pt x="141566" y="386651"/>
                </a:lnTo>
                <a:lnTo>
                  <a:pt x="170611" y="386651"/>
                </a:lnTo>
                <a:lnTo>
                  <a:pt x="177190" y="392696"/>
                </a:lnTo>
                <a:lnTo>
                  <a:pt x="177190" y="380530"/>
                </a:lnTo>
                <a:lnTo>
                  <a:pt x="171691" y="377101"/>
                </a:lnTo>
                <a:lnTo>
                  <a:pt x="160070" y="375094"/>
                </a:lnTo>
                <a:lnTo>
                  <a:pt x="141566" y="375094"/>
                </a:lnTo>
                <a:lnTo>
                  <a:pt x="141566" y="351332"/>
                </a:lnTo>
                <a:lnTo>
                  <a:pt x="182067" y="351332"/>
                </a:lnTo>
                <a:lnTo>
                  <a:pt x="182067" y="339890"/>
                </a:lnTo>
                <a:lnTo>
                  <a:pt x="142468" y="339890"/>
                </a:lnTo>
                <a:lnTo>
                  <a:pt x="142468" y="149263"/>
                </a:lnTo>
                <a:lnTo>
                  <a:pt x="142468" y="136372"/>
                </a:lnTo>
                <a:lnTo>
                  <a:pt x="177634" y="105435"/>
                </a:lnTo>
                <a:lnTo>
                  <a:pt x="216001" y="78384"/>
                </a:lnTo>
                <a:lnTo>
                  <a:pt x="257276" y="55549"/>
                </a:lnTo>
                <a:lnTo>
                  <a:pt x="301129" y="37249"/>
                </a:lnTo>
                <a:lnTo>
                  <a:pt x="347243" y="23774"/>
                </a:lnTo>
                <a:lnTo>
                  <a:pt x="395312" y="15468"/>
                </a:lnTo>
                <a:lnTo>
                  <a:pt x="445020" y="12623"/>
                </a:lnTo>
                <a:lnTo>
                  <a:pt x="454418" y="12738"/>
                </a:lnTo>
                <a:lnTo>
                  <a:pt x="463753" y="13055"/>
                </a:lnTo>
                <a:lnTo>
                  <a:pt x="473036" y="13550"/>
                </a:lnTo>
                <a:lnTo>
                  <a:pt x="482244" y="14236"/>
                </a:lnTo>
                <a:lnTo>
                  <a:pt x="263410" y="351332"/>
                </a:lnTo>
                <a:lnTo>
                  <a:pt x="227266" y="406920"/>
                </a:lnTo>
                <a:lnTo>
                  <a:pt x="227266" y="339940"/>
                </a:lnTo>
                <a:lnTo>
                  <a:pt x="215557" y="339940"/>
                </a:lnTo>
                <a:lnTo>
                  <a:pt x="215557" y="429552"/>
                </a:lnTo>
                <a:lnTo>
                  <a:pt x="226415" y="429552"/>
                </a:lnTo>
                <a:lnTo>
                  <a:pt x="241122" y="406920"/>
                </a:lnTo>
                <a:lnTo>
                  <a:pt x="269798" y="362788"/>
                </a:lnTo>
                <a:lnTo>
                  <a:pt x="269798" y="429552"/>
                </a:lnTo>
                <a:lnTo>
                  <a:pt x="281622" y="429552"/>
                </a:lnTo>
                <a:lnTo>
                  <a:pt x="281622" y="362788"/>
                </a:lnTo>
                <a:lnTo>
                  <a:pt x="281622" y="346367"/>
                </a:lnTo>
                <a:lnTo>
                  <a:pt x="496379" y="15684"/>
                </a:lnTo>
                <a:lnTo>
                  <a:pt x="528955" y="20828"/>
                </a:lnTo>
                <a:lnTo>
                  <a:pt x="560692" y="28359"/>
                </a:lnTo>
                <a:lnTo>
                  <a:pt x="591489" y="38176"/>
                </a:lnTo>
                <a:lnTo>
                  <a:pt x="621245" y="50190"/>
                </a:lnTo>
                <a:lnTo>
                  <a:pt x="621245" y="429602"/>
                </a:lnTo>
                <a:lnTo>
                  <a:pt x="649122" y="429602"/>
                </a:lnTo>
                <a:lnTo>
                  <a:pt x="679665" y="404190"/>
                </a:lnTo>
                <a:lnTo>
                  <a:pt x="679640" y="394525"/>
                </a:lnTo>
                <a:lnTo>
                  <a:pt x="676973" y="389648"/>
                </a:lnTo>
                <a:lnTo>
                  <a:pt x="675652" y="387235"/>
                </a:lnTo>
                <a:lnTo>
                  <a:pt x="668108" y="382905"/>
                </a:lnTo>
                <a:lnTo>
                  <a:pt x="668108" y="389699"/>
                </a:lnTo>
                <a:lnTo>
                  <a:pt x="668108" y="410667"/>
                </a:lnTo>
                <a:lnTo>
                  <a:pt x="665911" y="418109"/>
                </a:lnTo>
                <a:lnTo>
                  <a:pt x="632955" y="418109"/>
                </a:lnTo>
                <a:lnTo>
                  <a:pt x="632955" y="389699"/>
                </a:lnTo>
                <a:lnTo>
                  <a:pt x="668108" y="389699"/>
                </a:lnTo>
                <a:lnTo>
                  <a:pt x="668108" y="382905"/>
                </a:lnTo>
                <a:lnTo>
                  <a:pt x="672973" y="378574"/>
                </a:lnTo>
                <a:lnTo>
                  <a:pt x="675551" y="372313"/>
                </a:lnTo>
                <a:lnTo>
                  <a:pt x="675551" y="364655"/>
                </a:lnTo>
                <a:lnTo>
                  <a:pt x="673595" y="354190"/>
                </a:lnTo>
                <a:lnTo>
                  <a:pt x="671461" y="351282"/>
                </a:lnTo>
                <a:lnTo>
                  <a:pt x="667905" y="346443"/>
                </a:lnTo>
                <a:lnTo>
                  <a:pt x="663994" y="344398"/>
                </a:lnTo>
                <a:lnTo>
                  <a:pt x="663994" y="358876"/>
                </a:lnTo>
                <a:lnTo>
                  <a:pt x="663994" y="370332"/>
                </a:lnTo>
                <a:lnTo>
                  <a:pt x="662114" y="378409"/>
                </a:lnTo>
                <a:lnTo>
                  <a:pt x="646061" y="378409"/>
                </a:lnTo>
                <a:lnTo>
                  <a:pt x="632955" y="378460"/>
                </a:lnTo>
                <a:lnTo>
                  <a:pt x="632955" y="351282"/>
                </a:lnTo>
                <a:lnTo>
                  <a:pt x="662165" y="351282"/>
                </a:lnTo>
                <a:lnTo>
                  <a:pt x="663994" y="358876"/>
                </a:lnTo>
                <a:lnTo>
                  <a:pt x="663994" y="344398"/>
                </a:lnTo>
                <a:lnTo>
                  <a:pt x="658749" y="341642"/>
                </a:lnTo>
                <a:lnTo>
                  <a:pt x="646391" y="339991"/>
                </a:lnTo>
                <a:lnTo>
                  <a:pt x="633818" y="339991"/>
                </a:lnTo>
                <a:lnTo>
                  <a:pt x="633818" y="56070"/>
                </a:lnTo>
                <a:lnTo>
                  <a:pt x="675640" y="79425"/>
                </a:lnTo>
                <a:lnTo>
                  <a:pt x="714463" y="107099"/>
                </a:lnTo>
                <a:lnTo>
                  <a:pt x="749960" y="138785"/>
                </a:lnTo>
                <a:lnTo>
                  <a:pt x="781773" y="174142"/>
                </a:lnTo>
                <a:lnTo>
                  <a:pt x="809612" y="212839"/>
                </a:lnTo>
                <a:lnTo>
                  <a:pt x="833120" y="254558"/>
                </a:lnTo>
                <a:lnTo>
                  <a:pt x="851979" y="298970"/>
                </a:lnTo>
                <a:lnTo>
                  <a:pt x="865847" y="345732"/>
                </a:lnTo>
                <a:lnTo>
                  <a:pt x="874420" y="394563"/>
                </a:lnTo>
                <a:lnTo>
                  <a:pt x="877354" y="445020"/>
                </a:lnTo>
                <a:lnTo>
                  <a:pt x="877354" y="340766"/>
                </a:lnTo>
                <a:lnTo>
                  <a:pt x="850417" y="261213"/>
                </a:lnTo>
                <a:lnTo>
                  <a:pt x="829271" y="220408"/>
                </a:lnTo>
                <a:lnTo>
                  <a:pt x="804164" y="182194"/>
                </a:lnTo>
                <a:lnTo>
                  <a:pt x="775373" y="146850"/>
                </a:lnTo>
                <a:lnTo>
                  <a:pt x="743178" y="114655"/>
                </a:lnTo>
                <a:lnTo>
                  <a:pt x="707834" y="85864"/>
                </a:lnTo>
                <a:lnTo>
                  <a:pt x="669620" y="60756"/>
                </a:lnTo>
                <a:lnTo>
                  <a:pt x="628815" y="39611"/>
                </a:lnTo>
                <a:lnTo>
                  <a:pt x="585673" y="22694"/>
                </a:lnTo>
                <a:lnTo>
                  <a:pt x="560171" y="15684"/>
                </a:lnTo>
                <a:lnTo>
                  <a:pt x="549071" y="12623"/>
                </a:lnTo>
                <a:lnTo>
                  <a:pt x="540486" y="10261"/>
                </a:lnTo>
                <a:lnTo>
                  <a:pt x="493509" y="2616"/>
                </a:lnTo>
                <a:lnTo>
                  <a:pt x="445020" y="0"/>
                </a:lnTo>
                <a:lnTo>
                  <a:pt x="396519" y="2616"/>
                </a:lnTo>
                <a:lnTo>
                  <a:pt x="349542" y="10261"/>
                </a:lnTo>
                <a:lnTo>
                  <a:pt x="304355" y="22694"/>
                </a:lnTo>
                <a:lnTo>
                  <a:pt x="261213" y="39611"/>
                </a:lnTo>
                <a:lnTo>
                  <a:pt x="220408" y="60756"/>
                </a:lnTo>
                <a:lnTo>
                  <a:pt x="182194" y="85864"/>
                </a:lnTo>
                <a:lnTo>
                  <a:pt x="146850" y="114655"/>
                </a:lnTo>
                <a:lnTo>
                  <a:pt x="114655" y="146850"/>
                </a:lnTo>
                <a:lnTo>
                  <a:pt x="85864" y="182194"/>
                </a:lnTo>
                <a:lnTo>
                  <a:pt x="60756" y="220408"/>
                </a:lnTo>
                <a:lnTo>
                  <a:pt x="39611" y="261213"/>
                </a:lnTo>
                <a:lnTo>
                  <a:pt x="22694" y="304355"/>
                </a:lnTo>
                <a:lnTo>
                  <a:pt x="10261" y="349542"/>
                </a:lnTo>
                <a:lnTo>
                  <a:pt x="2616" y="396519"/>
                </a:lnTo>
                <a:lnTo>
                  <a:pt x="0" y="445020"/>
                </a:lnTo>
                <a:lnTo>
                  <a:pt x="2616" y="493509"/>
                </a:lnTo>
                <a:lnTo>
                  <a:pt x="10261" y="540486"/>
                </a:lnTo>
                <a:lnTo>
                  <a:pt x="22694" y="585673"/>
                </a:lnTo>
                <a:lnTo>
                  <a:pt x="39611" y="628815"/>
                </a:lnTo>
                <a:lnTo>
                  <a:pt x="60756" y="669620"/>
                </a:lnTo>
                <a:lnTo>
                  <a:pt x="85864" y="707834"/>
                </a:lnTo>
                <a:lnTo>
                  <a:pt x="114655" y="743178"/>
                </a:lnTo>
                <a:lnTo>
                  <a:pt x="146850" y="775385"/>
                </a:lnTo>
                <a:lnTo>
                  <a:pt x="182194" y="804164"/>
                </a:lnTo>
                <a:lnTo>
                  <a:pt x="220408" y="829271"/>
                </a:lnTo>
                <a:lnTo>
                  <a:pt x="261213" y="850417"/>
                </a:lnTo>
                <a:lnTo>
                  <a:pt x="304355" y="867346"/>
                </a:lnTo>
                <a:lnTo>
                  <a:pt x="349542" y="879767"/>
                </a:lnTo>
                <a:lnTo>
                  <a:pt x="396519" y="887412"/>
                </a:lnTo>
                <a:lnTo>
                  <a:pt x="445020" y="890028"/>
                </a:lnTo>
                <a:lnTo>
                  <a:pt x="493509" y="887412"/>
                </a:lnTo>
                <a:lnTo>
                  <a:pt x="540486" y="879767"/>
                </a:lnTo>
                <a:lnTo>
                  <a:pt x="549071" y="877404"/>
                </a:lnTo>
                <a:lnTo>
                  <a:pt x="585673" y="867346"/>
                </a:lnTo>
                <a:lnTo>
                  <a:pt x="585939" y="867232"/>
                </a:lnTo>
                <a:lnTo>
                  <a:pt x="628815" y="850417"/>
                </a:lnTo>
                <a:lnTo>
                  <a:pt x="669620" y="829271"/>
                </a:lnTo>
                <a:lnTo>
                  <a:pt x="707834" y="804164"/>
                </a:lnTo>
                <a:lnTo>
                  <a:pt x="741273" y="776922"/>
                </a:lnTo>
                <a:lnTo>
                  <a:pt x="743178" y="775385"/>
                </a:lnTo>
                <a:lnTo>
                  <a:pt x="775373" y="743178"/>
                </a:lnTo>
                <a:lnTo>
                  <a:pt x="804164" y="707834"/>
                </a:lnTo>
                <a:lnTo>
                  <a:pt x="829271" y="669620"/>
                </a:lnTo>
                <a:lnTo>
                  <a:pt x="850417" y="628815"/>
                </a:lnTo>
                <a:lnTo>
                  <a:pt x="867346" y="585673"/>
                </a:lnTo>
                <a:lnTo>
                  <a:pt x="879767" y="540486"/>
                </a:lnTo>
                <a:lnTo>
                  <a:pt x="887412" y="493509"/>
                </a:lnTo>
                <a:lnTo>
                  <a:pt x="890028" y="44502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1917" y="581134"/>
            <a:ext cx="15109801" cy="241903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17782" y="3371625"/>
            <a:ext cx="3539490" cy="737235"/>
            <a:chOff x="617782" y="3371625"/>
            <a:chExt cx="3539490" cy="73723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782" y="3371625"/>
              <a:ext cx="3539159" cy="7371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5263" y="3640308"/>
              <a:ext cx="1925156" cy="17632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617782" y="4192497"/>
            <a:ext cx="3539490" cy="737235"/>
            <a:chOff x="617782" y="4192497"/>
            <a:chExt cx="3539490" cy="73723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782" y="4192497"/>
              <a:ext cx="3539159" cy="73710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6990" y="4461665"/>
              <a:ext cx="2256601" cy="175073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17782" y="5013365"/>
            <a:ext cx="3539490" cy="737235"/>
            <a:chOff x="617782" y="5013365"/>
            <a:chExt cx="3539490" cy="73723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782" y="5013365"/>
              <a:ext cx="3539159" cy="73710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6990" y="5280509"/>
              <a:ext cx="2179095" cy="176329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617782" y="5834230"/>
            <a:ext cx="3539490" cy="737235"/>
            <a:chOff x="617782" y="5834230"/>
            <a:chExt cx="3539490" cy="737235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7782" y="5834230"/>
              <a:ext cx="3539159" cy="7371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07724" y="6102274"/>
              <a:ext cx="1498600" cy="175260"/>
            </a:xfrm>
            <a:custGeom>
              <a:avLst/>
              <a:gdLst/>
              <a:ahLst/>
              <a:cxnLst/>
              <a:rect l="l" t="t" r="r" b="b"/>
              <a:pathLst>
                <a:path w="1498600" h="175260">
                  <a:moveTo>
                    <a:pt x="13193" y="137587"/>
                  </a:moveTo>
                  <a:lnTo>
                    <a:pt x="11517" y="145754"/>
                  </a:lnTo>
                  <a:lnTo>
                    <a:pt x="17381" y="148267"/>
                  </a:lnTo>
                  <a:lnTo>
                    <a:pt x="22617" y="149594"/>
                  </a:lnTo>
                  <a:lnTo>
                    <a:pt x="31831" y="149873"/>
                  </a:lnTo>
                  <a:lnTo>
                    <a:pt x="35810" y="148826"/>
                  </a:lnTo>
                  <a:lnTo>
                    <a:pt x="39161" y="146592"/>
                  </a:lnTo>
                  <a:lnTo>
                    <a:pt x="42651" y="144358"/>
                  </a:lnTo>
                  <a:lnTo>
                    <a:pt x="45653" y="141566"/>
                  </a:lnTo>
                  <a:lnTo>
                    <a:pt x="46369" y="140610"/>
                  </a:lnTo>
                  <a:lnTo>
                    <a:pt x="22905" y="140610"/>
                  </a:lnTo>
                  <a:lnTo>
                    <a:pt x="13193" y="137587"/>
                  </a:lnTo>
                  <a:close/>
                </a:path>
                <a:path w="1498600" h="175260">
                  <a:moveTo>
                    <a:pt x="11727" y="1884"/>
                  </a:moveTo>
                  <a:lnTo>
                    <a:pt x="0" y="1884"/>
                  </a:lnTo>
                  <a:lnTo>
                    <a:pt x="0" y="2931"/>
                  </a:lnTo>
                  <a:lnTo>
                    <a:pt x="56123" y="102405"/>
                  </a:lnTo>
                  <a:lnTo>
                    <a:pt x="45443" y="123137"/>
                  </a:lnTo>
                  <a:lnTo>
                    <a:pt x="39030" y="133386"/>
                  </a:lnTo>
                  <a:lnTo>
                    <a:pt x="31517" y="139210"/>
                  </a:lnTo>
                  <a:lnTo>
                    <a:pt x="22905" y="140610"/>
                  </a:lnTo>
                  <a:lnTo>
                    <a:pt x="46369" y="140610"/>
                  </a:lnTo>
                  <a:lnTo>
                    <a:pt x="50679" y="134865"/>
                  </a:lnTo>
                  <a:lnTo>
                    <a:pt x="53192" y="130606"/>
                  </a:lnTo>
                  <a:lnTo>
                    <a:pt x="55705" y="125441"/>
                  </a:lnTo>
                  <a:lnTo>
                    <a:pt x="72937" y="91725"/>
                  </a:lnTo>
                  <a:lnTo>
                    <a:pt x="61359" y="91725"/>
                  </a:lnTo>
                  <a:lnTo>
                    <a:pt x="11727" y="1884"/>
                  </a:lnTo>
                  <a:close/>
                </a:path>
                <a:path w="1498600" h="175260">
                  <a:moveTo>
                    <a:pt x="118321" y="1884"/>
                  </a:moveTo>
                  <a:lnTo>
                    <a:pt x="106803" y="1884"/>
                  </a:lnTo>
                  <a:lnTo>
                    <a:pt x="61778" y="91725"/>
                  </a:lnTo>
                  <a:lnTo>
                    <a:pt x="72937" y="91725"/>
                  </a:lnTo>
                  <a:lnTo>
                    <a:pt x="118321" y="2931"/>
                  </a:lnTo>
                  <a:lnTo>
                    <a:pt x="118321" y="1884"/>
                  </a:lnTo>
                  <a:close/>
                </a:path>
                <a:path w="1498600" h="175260">
                  <a:moveTo>
                    <a:pt x="149437" y="1675"/>
                  </a:moveTo>
                  <a:lnTo>
                    <a:pt x="145039" y="1675"/>
                  </a:lnTo>
                  <a:lnTo>
                    <a:pt x="145039" y="148477"/>
                  </a:lnTo>
                  <a:lnTo>
                    <a:pt x="155719" y="148477"/>
                  </a:lnTo>
                  <a:lnTo>
                    <a:pt x="155719" y="28061"/>
                  </a:lnTo>
                  <a:lnTo>
                    <a:pt x="167782" y="28061"/>
                  </a:lnTo>
                  <a:lnTo>
                    <a:pt x="149437" y="1675"/>
                  </a:lnTo>
                  <a:close/>
                </a:path>
                <a:path w="1498600" h="175260">
                  <a:moveTo>
                    <a:pt x="275925" y="28061"/>
                  </a:moveTo>
                  <a:lnTo>
                    <a:pt x="265245" y="28061"/>
                  </a:lnTo>
                  <a:lnTo>
                    <a:pt x="265245" y="148477"/>
                  </a:lnTo>
                  <a:lnTo>
                    <a:pt x="275925" y="148477"/>
                  </a:lnTo>
                  <a:lnTo>
                    <a:pt x="275925" y="28061"/>
                  </a:lnTo>
                  <a:close/>
                </a:path>
                <a:path w="1498600" h="175260">
                  <a:moveTo>
                    <a:pt x="167782" y="28061"/>
                  </a:moveTo>
                  <a:lnTo>
                    <a:pt x="155719" y="28061"/>
                  </a:lnTo>
                  <a:lnTo>
                    <a:pt x="209540" y="105546"/>
                  </a:lnTo>
                  <a:lnTo>
                    <a:pt x="211634" y="105546"/>
                  </a:lnTo>
                  <a:lnTo>
                    <a:pt x="222646" y="89630"/>
                  </a:lnTo>
                  <a:lnTo>
                    <a:pt x="210587" y="89630"/>
                  </a:lnTo>
                  <a:lnTo>
                    <a:pt x="167782" y="28061"/>
                  </a:lnTo>
                  <a:close/>
                </a:path>
                <a:path w="1498600" h="175260">
                  <a:moveTo>
                    <a:pt x="275925" y="1675"/>
                  </a:moveTo>
                  <a:lnTo>
                    <a:pt x="271527" y="1675"/>
                  </a:lnTo>
                  <a:lnTo>
                    <a:pt x="210587" y="89630"/>
                  </a:lnTo>
                  <a:lnTo>
                    <a:pt x="222646" y="89630"/>
                  </a:lnTo>
                  <a:lnTo>
                    <a:pt x="265245" y="28061"/>
                  </a:lnTo>
                  <a:lnTo>
                    <a:pt x="275925" y="28061"/>
                  </a:lnTo>
                  <a:lnTo>
                    <a:pt x="275925" y="1675"/>
                  </a:lnTo>
                  <a:close/>
                </a:path>
                <a:path w="1498600" h="175260">
                  <a:moveTo>
                    <a:pt x="327912" y="1884"/>
                  </a:moveTo>
                  <a:lnTo>
                    <a:pt x="317441" y="1884"/>
                  </a:lnTo>
                  <a:lnTo>
                    <a:pt x="317441" y="148477"/>
                  </a:lnTo>
                  <a:lnTo>
                    <a:pt x="327912" y="148477"/>
                  </a:lnTo>
                  <a:lnTo>
                    <a:pt x="327912" y="76437"/>
                  </a:lnTo>
                  <a:lnTo>
                    <a:pt x="426757" y="76437"/>
                  </a:lnTo>
                  <a:lnTo>
                    <a:pt x="426757" y="66594"/>
                  </a:lnTo>
                  <a:lnTo>
                    <a:pt x="327912" y="66594"/>
                  </a:lnTo>
                  <a:lnTo>
                    <a:pt x="327912" y="1884"/>
                  </a:lnTo>
                  <a:close/>
                </a:path>
                <a:path w="1498600" h="175260">
                  <a:moveTo>
                    <a:pt x="426757" y="76437"/>
                  </a:moveTo>
                  <a:lnTo>
                    <a:pt x="416077" y="76437"/>
                  </a:lnTo>
                  <a:lnTo>
                    <a:pt x="416077" y="148477"/>
                  </a:lnTo>
                  <a:lnTo>
                    <a:pt x="426757" y="148477"/>
                  </a:lnTo>
                  <a:lnTo>
                    <a:pt x="426757" y="76437"/>
                  </a:lnTo>
                  <a:close/>
                </a:path>
                <a:path w="1498600" h="175260">
                  <a:moveTo>
                    <a:pt x="426757" y="1884"/>
                  </a:moveTo>
                  <a:lnTo>
                    <a:pt x="416077" y="1884"/>
                  </a:lnTo>
                  <a:lnTo>
                    <a:pt x="416077" y="66594"/>
                  </a:lnTo>
                  <a:lnTo>
                    <a:pt x="426757" y="66594"/>
                  </a:lnTo>
                  <a:lnTo>
                    <a:pt x="426757" y="1884"/>
                  </a:lnTo>
                  <a:close/>
                </a:path>
                <a:path w="1498600" h="175260">
                  <a:moveTo>
                    <a:pt x="524079" y="1465"/>
                  </a:moveTo>
                  <a:lnTo>
                    <a:pt x="519262" y="1465"/>
                  </a:lnTo>
                  <a:lnTo>
                    <a:pt x="450573" y="147220"/>
                  </a:lnTo>
                  <a:lnTo>
                    <a:pt x="450573" y="148477"/>
                  </a:lnTo>
                  <a:lnTo>
                    <a:pt x="461672" y="148477"/>
                  </a:lnTo>
                  <a:lnTo>
                    <a:pt x="481776" y="106174"/>
                  </a:lnTo>
                  <a:lnTo>
                    <a:pt x="572973" y="106174"/>
                  </a:lnTo>
                  <a:lnTo>
                    <a:pt x="568670" y="96960"/>
                  </a:lnTo>
                  <a:lnTo>
                    <a:pt x="485337" y="96960"/>
                  </a:lnTo>
                  <a:lnTo>
                    <a:pt x="521566" y="19685"/>
                  </a:lnTo>
                  <a:lnTo>
                    <a:pt x="532586" y="19685"/>
                  </a:lnTo>
                  <a:lnTo>
                    <a:pt x="524079" y="1465"/>
                  </a:lnTo>
                  <a:close/>
                </a:path>
                <a:path w="1498600" h="175260">
                  <a:moveTo>
                    <a:pt x="572973" y="106174"/>
                  </a:moveTo>
                  <a:lnTo>
                    <a:pt x="561146" y="106174"/>
                  </a:lnTo>
                  <a:lnTo>
                    <a:pt x="581250" y="148477"/>
                  </a:lnTo>
                  <a:lnTo>
                    <a:pt x="592140" y="148477"/>
                  </a:lnTo>
                  <a:lnTo>
                    <a:pt x="592140" y="147220"/>
                  </a:lnTo>
                  <a:lnTo>
                    <a:pt x="572973" y="106174"/>
                  </a:lnTo>
                  <a:close/>
                </a:path>
                <a:path w="1498600" h="175260">
                  <a:moveTo>
                    <a:pt x="532586" y="19685"/>
                  </a:moveTo>
                  <a:lnTo>
                    <a:pt x="521566" y="19685"/>
                  </a:lnTo>
                  <a:lnTo>
                    <a:pt x="557586" y="96960"/>
                  </a:lnTo>
                  <a:lnTo>
                    <a:pt x="568670" y="96960"/>
                  </a:lnTo>
                  <a:lnTo>
                    <a:pt x="532586" y="19685"/>
                  </a:lnTo>
                  <a:close/>
                </a:path>
                <a:path w="1498600" h="175260">
                  <a:moveTo>
                    <a:pt x="714651" y="1675"/>
                  </a:moveTo>
                  <a:lnTo>
                    <a:pt x="658107" y="1675"/>
                  </a:lnTo>
                  <a:lnTo>
                    <a:pt x="647899" y="2473"/>
                  </a:lnTo>
                  <a:lnTo>
                    <a:pt x="612559" y="28952"/>
                  </a:lnTo>
                  <a:lnTo>
                    <a:pt x="609103" y="47328"/>
                  </a:lnTo>
                  <a:lnTo>
                    <a:pt x="609797" y="55848"/>
                  </a:lnTo>
                  <a:lnTo>
                    <a:pt x="640386" y="89068"/>
                  </a:lnTo>
                  <a:lnTo>
                    <a:pt x="648684" y="90887"/>
                  </a:lnTo>
                  <a:lnTo>
                    <a:pt x="602821" y="146801"/>
                  </a:lnTo>
                  <a:lnTo>
                    <a:pt x="602821" y="148267"/>
                  </a:lnTo>
                  <a:lnTo>
                    <a:pt x="614758" y="148267"/>
                  </a:lnTo>
                  <a:lnTo>
                    <a:pt x="659573" y="92143"/>
                  </a:lnTo>
                  <a:lnTo>
                    <a:pt x="714651" y="92143"/>
                  </a:lnTo>
                  <a:lnTo>
                    <a:pt x="714651" y="83138"/>
                  </a:lnTo>
                  <a:lnTo>
                    <a:pt x="658317" y="83138"/>
                  </a:lnTo>
                  <a:lnTo>
                    <a:pt x="650294" y="82523"/>
                  </a:lnTo>
                  <a:lnTo>
                    <a:pt x="620059" y="54880"/>
                  </a:lnTo>
                  <a:lnTo>
                    <a:pt x="619365" y="47118"/>
                  </a:lnTo>
                  <a:lnTo>
                    <a:pt x="620059" y="39448"/>
                  </a:lnTo>
                  <a:lnTo>
                    <a:pt x="650294" y="11923"/>
                  </a:lnTo>
                  <a:lnTo>
                    <a:pt x="658317" y="11308"/>
                  </a:lnTo>
                  <a:lnTo>
                    <a:pt x="714651" y="11308"/>
                  </a:lnTo>
                  <a:lnTo>
                    <a:pt x="714651" y="1675"/>
                  </a:lnTo>
                  <a:close/>
                </a:path>
                <a:path w="1498600" h="175260">
                  <a:moveTo>
                    <a:pt x="714651" y="92143"/>
                  </a:moveTo>
                  <a:lnTo>
                    <a:pt x="704180" y="92143"/>
                  </a:lnTo>
                  <a:lnTo>
                    <a:pt x="704180" y="148267"/>
                  </a:lnTo>
                  <a:lnTo>
                    <a:pt x="714651" y="148267"/>
                  </a:lnTo>
                  <a:lnTo>
                    <a:pt x="714651" y="92143"/>
                  </a:lnTo>
                  <a:close/>
                </a:path>
                <a:path w="1498600" h="175260">
                  <a:moveTo>
                    <a:pt x="714651" y="11308"/>
                  </a:moveTo>
                  <a:lnTo>
                    <a:pt x="704390" y="11308"/>
                  </a:lnTo>
                  <a:lnTo>
                    <a:pt x="704390" y="83138"/>
                  </a:lnTo>
                  <a:lnTo>
                    <a:pt x="714651" y="83138"/>
                  </a:lnTo>
                  <a:lnTo>
                    <a:pt x="714651" y="11308"/>
                  </a:lnTo>
                  <a:close/>
                </a:path>
                <a:path w="1498600" h="175260">
                  <a:moveTo>
                    <a:pt x="875827" y="0"/>
                  </a:moveTo>
                  <a:lnTo>
                    <a:pt x="834009" y="11779"/>
                  </a:lnTo>
                  <a:lnTo>
                    <a:pt x="807295" y="44972"/>
                  </a:lnTo>
                  <a:lnTo>
                    <a:pt x="802112" y="75181"/>
                  </a:lnTo>
                  <a:lnTo>
                    <a:pt x="803408" y="90965"/>
                  </a:lnTo>
                  <a:lnTo>
                    <a:pt x="822845" y="129210"/>
                  </a:lnTo>
                  <a:lnTo>
                    <a:pt x="860383" y="148843"/>
                  </a:lnTo>
                  <a:lnTo>
                    <a:pt x="875618" y="150152"/>
                  </a:lnTo>
                  <a:lnTo>
                    <a:pt x="886533" y="149419"/>
                  </a:lnTo>
                  <a:lnTo>
                    <a:pt x="896873" y="147220"/>
                  </a:lnTo>
                  <a:lnTo>
                    <a:pt x="906637" y="143555"/>
                  </a:lnTo>
                  <a:lnTo>
                    <a:pt x="912451" y="140309"/>
                  </a:lnTo>
                  <a:lnTo>
                    <a:pt x="875618" y="140309"/>
                  </a:lnTo>
                  <a:lnTo>
                    <a:pt x="862333" y="139158"/>
                  </a:lnTo>
                  <a:lnTo>
                    <a:pt x="822570" y="111973"/>
                  </a:lnTo>
                  <a:lnTo>
                    <a:pt x="812793" y="75181"/>
                  </a:lnTo>
                  <a:lnTo>
                    <a:pt x="813879" y="61555"/>
                  </a:lnTo>
                  <a:lnTo>
                    <a:pt x="839598" y="19933"/>
                  </a:lnTo>
                  <a:lnTo>
                    <a:pt x="875408" y="9842"/>
                  </a:lnTo>
                  <a:lnTo>
                    <a:pt x="911912" y="9842"/>
                  </a:lnTo>
                  <a:lnTo>
                    <a:pt x="906022" y="6635"/>
                  </a:lnTo>
                  <a:lnTo>
                    <a:pt x="896507" y="3088"/>
                  </a:lnTo>
                  <a:lnTo>
                    <a:pt x="886442" y="877"/>
                  </a:lnTo>
                  <a:lnTo>
                    <a:pt x="875827" y="0"/>
                  </a:lnTo>
                  <a:close/>
                </a:path>
                <a:path w="1498600" h="175260">
                  <a:moveTo>
                    <a:pt x="940747" y="104918"/>
                  </a:moveTo>
                  <a:lnTo>
                    <a:pt x="930485" y="104918"/>
                  </a:lnTo>
                  <a:lnTo>
                    <a:pt x="926624" y="112836"/>
                  </a:lnTo>
                  <a:lnTo>
                    <a:pt x="921742" y="119839"/>
                  </a:lnTo>
                  <a:lnTo>
                    <a:pt x="884610" y="139734"/>
                  </a:lnTo>
                  <a:lnTo>
                    <a:pt x="875618" y="140309"/>
                  </a:lnTo>
                  <a:lnTo>
                    <a:pt x="912451" y="140309"/>
                  </a:lnTo>
                  <a:lnTo>
                    <a:pt x="915826" y="138425"/>
                  </a:lnTo>
                  <a:lnTo>
                    <a:pt x="924137" y="131854"/>
                  </a:lnTo>
                  <a:lnTo>
                    <a:pt x="931061" y="124080"/>
                  </a:lnTo>
                  <a:lnTo>
                    <a:pt x="936598" y="115101"/>
                  </a:lnTo>
                  <a:lnTo>
                    <a:pt x="940747" y="104918"/>
                  </a:lnTo>
                  <a:close/>
                </a:path>
                <a:path w="1498600" h="175260">
                  <a:moveTo>
                    <a:pt x="911912" y="9842"/>
                  </a:moveTo>
                  <a:lnTo>
                    <a:pt x="875408" y="9842"/>
                  </a:lnTo>
                  <a:lnTo>
                    <a:pt x="884008" y="10379"/>
                  </a:lnTo>
                  <a:lnTo>
                    <a:pt x="892214" y="11989"/>
                  </a:lnTo>
                  <a:lnTo>
                    <a:pt x="925315" y="35313"/>
                  </a:lnTo>
                  <a:lnTo>
                    <a:pt x="929438" y="42721"/>
                  </a:lnTo>
                  <a:lnTo>
                    <a:pt x="939700" y="42721"/>
                  </a:lnTo>
                  <a:lnTo>
                    <a:pt x="935406" y="33153"/>
                  </a:lnTo>
                  <a:lnTo>
                    <a:pt x="929857" y="24763"/>
                  </a:lnTo>
                  <a:lnTo>
                    <a:pt x="923051" y="17551"/>
                  </a:lnTo>
                  <a:lnTo>
                    <a:pt x="914988" y="11517"/>
                  </a:lnTo>
                  <a:lnTo>
                    <a:pt x="911912" y="9842"/>
                  </a:lnTo>
                  <a:close/>
                </a:path>
                <a:path w="1498600" h="175260">
                  <a:moveTo>
                    <a:pt x="1027601" y="1675"/>
                  </a:moveTo>
                  <a:lnTo>
                    <a:pt x="970848" y="1675"/>
                  </a:lnTo>
                  <a:lnTo>
                    <a:pt x="970848" y="148267"/>
                  </a:lnTo>
                  <a:lnTo>
                    <a:pt x="981319" y="148267"/>
                  </a:lnTo>
                  <a:lnTo>
                    <a:pt x="981319" y="98845"/>
                  </a:lnTo>
                  <a:lnTo>
                    <a:pt x="1027601" y="98845"/>
                  </a:lnTo>
                  <a:lnTo>
                    <a:pt x="1038294" y="97994"/>
                  </a:lnTo>
                  <a:lnTo>
                    <a:pt x="1047966" y="95442"/>
                  </a:lnTo>
                  <a:lnTo>
                    <a:pt x="1056618" y="91188"/>
                  </a:lnTo>
                  <a:lnTo>
                    <a:pt x="1059150" y="89212"/>
                  </a:lnTo>
                  <a:lnTo>
                    <a:pt x="981319" y="89212"/>
                  </a:lnTo>
                  <a:lnTo>
                    <a:pt x="981319" y="11099"/>
                  </a:lnTo>
                  <a:lnTo>
                    <a:pt x="1058499" y="11099"/>
                  </a:lnTo>
                  <a:lnTo>
                    <a:pt x="1056421" y="9449"/>
                  </a:lnTo>
                  <a:lnTo>
                    <a:pt x="1047809" y="5130"/>
                  </a:lnTo>
                  <a:lnTo>
                    <a:pt x="1038202" y="2539"/>
                  </a:lnTo>
                  <a:lnTo>
                    <a:pt x="1027601" y="1675"/>
                  </a:lnTo>
                  <a:close/>
                </a:path>
                <a:path w="1498600" h="175260">
                  <a:moveTo>
                    <a:pt x="1058499" y="11099"/>
                  </a:moveTo>
                  <a:lnTo>
                    <a:pt x="1027601" y="11099"/>
                  </a:lnTo>
                  <a:lnTo>
                    <a:pt x="1036004" y="11792"/>
                  </a:lnTo>
                  <a:lnTo>
                    <a:pt x="1043622" y="13873"/>
                  </a:lnTo>
                  <a:lnTo>
                    <a:pt x="1068019" y="50260"/>
                  </a:lnTo>
                  <a:lnTo>
                    <a:pt x="1067287" y="58545"/>
                  </a:lnTo>
                  <a:lnTo>
                    <a:pt x="1035834" y="88544"/>
                  </a:lnTo>
                  <a:lnTo>
                    <a:pt x="1027601" y="89212"/>
                  </a:lnTo>
                  <a:lnTo>
                    <a:pt x="1059150" y="89212"/>
                  </a:lnTo>
                  <a:lnTo>
                    <a:pt x="1078490" y="50469"/>
                  </a:lnTo>
                  <a:lnTo>
                    <a:pt x="1077587" y="40273"/>
                  </a:lnTo>
                  <a:lnTo>
                    <a:pt x="1074878" y="31046"/>
                  </a:lnTo>
                  <a:lnTo>
                    <a:pt x="1070362" y="22787"/>
                  </a:lnTo>
                  <a:lnTo>
                    <a:pt x="1064040" y="15496"/>
                  </a:lnTo>
                  <a:lnTo>
                    <a:pt x="1058499" y="11099"/>
                  </a:lnTo>
                  <a:close/>
                </a:path>
                <a:path w="1498600" h="175260">
                  <a:moveTo>
                    <a:pt x="1191042" y="1884"/>
                  </a:moveTo>
                  <a:lnTo>
                    <a:pt x="1106646" y="1884"/>
                  </a:lnTo>
                  <a:lnTo>
                    <a:pt x="1106646" y="148477"/>
                  </a:lnTo>
                  <a:lnTo>
                    <a:pt x="1191879" y="148477"/>
                  </a:lnTo>
                  <a:lnTo>
                    <a:pt x="1191879" y="138634"/>
                  </a:lnTo>
                  <a:lnTo>
                    <a:pt x="1117117" y="138634"/>
                  </a:lnTo>
                  <a:lnTo>
                    <a:pt x="1117117" y="77484"/>
                  </a:lnTo>
                  <a:lnTo>
                    <a:pt x="1188110" y="77484"/>
                  </a:lnTo>
                  <a:lnTo>
                    <a:pt x="1188110" y="68060"/>
                  </a:lnTo>
                  <a:lnTo>
                    <a:pt x="1117117" y="68060"/>
                  </a:lnTo>
                  <a:lnTo>
                    <a:pt x="1117117" y="11308"/>
                  </a:lnTo>
                  <a:lnTo>
                    <a:pt x="1191042" y="11308"/>
                  </a:lnTo>
                  <a:lnTo>
                    <a:pt x="1191042" y="1884"/>
                  </a:lnTo>
                  <a:close/>
                </a:path>
                <a:path w="1498600" h="175260">
                  <a:moveTo>
                    <a:pt x="1329331" y="1884"/>
                  </a:moveTo>
                  <a:lnTo>
                    <a:pt x="1248496" y="1884"/>
                  </a:lnTo>
                  <a:lnTo>
                    <a:pt x="1235433" y="114132"/>
                  </a:lnTo>
                  <a:lnTo>
                    <a:pt x="1234391" y="122439"/>
                  </a:lnTo>
                  <a:lnTo>
                    <a:pt x="1232506" y="128931"/>
                  </a:lnTo>
                  <a:lnTo>
                    <a:pt x="1227208" y="137029"/>
                  </a:lnTo>
                  <a:lnTo>
                    <a:pt x="1222109" y="139053"/>
                  </a:lnTo>
                  <a:lnTo>
                    <a:pt x="1209963" y="139053"/>
                  </a:lnTo>
                  <a:lnTo>
                    <a:pt x="1209963" y="174654"/>
                  </a:lnTo>
                  <a:lnTo>
                    <a:pt x="1218549" y="174654"/>
                  </a:lnTo>
                  <a:lnTo>
                    <a:pt x="1218549" y="148477"/>
                  </a:lnTo>
                  <a:lnTo>
                    <a:pt x="1345875" y="148477"/>
                  </a:lnTo>
                  <a:lnTo>
                    <a:pt x="1345875" y="139262"/>
                  </a:lnTo>
                  <a:lnTo>
                    <a:pt x="1234883" y="139262"/>
                  </a:lnTo>
                  <a:lnTo>
                    <a:pt x="1238875" y="135728"/>
                  </a:lnTo>
                  <a:lnTo>
                    <a:pt x="1242055" y="130362"/>
                  </a:lnTo>
                  <a:lnTo>
                    <a:pt x="1244423" y="123163"/>
                  </a:lnTo>
                  <a:lnTo>
                    <a:pt x="1245983" y="114132"/>
                  </a:lnTo>
                  <a:lnTo>
                    <a:pt x="1257500" y="11308"/>
                  </a:lnTo>
                  <a:lnTo>
                    <a:pt x="1329331" y="11308"/>
                  </a:lnTo>
                  <a:lnTo>
                    <a:pt x="1329331" y="1884"/>
                  </a:lnTo>
                  <a:close/>
                </a:path>
                <a:path w="1498600" h="175260">
                  <a:moveTo>
                    <a:pt x="1345875" y="148477"/>
                  </a:moveTo>
                  <a:lnTo>
                    <a:pt x="1336660" y="148477"/>
                  </a:lnTo>
                  <a:lnTo>
                    <a:pt x="1336660" y="174654"/>
                  </a:lnTo>
                  <a:lnTo>
                    <a:pt x="1345875" y="174654"/>
                  </a:lnTo>
                  <a:lnTo>
                    <a:pt x="1345875" y="148477"/>
                  </a:lnTo>
                  <a:close/>
                </a:path>
                <a:path w="1498600" h="175260">
                  <a:moveTo>
                    <a:pt x="1329331" y="11308"/>
                  </a:moveTo>
                  <a:lnTo>
                    <a:pt x="1318650" y="11308"/>
                  </a:lnTo>
                  <a:lnTo>
                    <a:pt x="1318650" y="139262"/>
                  </a:lnTo>
                  <a:lnTo>
                    <a:pt x="1345875" y="139262"/>
                  </a:lnTo>
                  <a:lnTo>
                    <a:pt x="1345875" y="139053"/>
                  </a:lnTo>
                  <a:lnTo>
                    <a:pt x="1329331" y="139053"/>
                  </a:lnTo>
                  <a:lnTo>
                    <a:pt x="1329331" y="11308"/>
                  </a:lnTo>
                  <a:close/>
                </a:path>
                <a:path w="1498600" h="175260">
                  <a:moveTo>
                    <a:pt x="1430260" y="1465"/>
                  </a:moveTo>
                  <a:lnTo>
                    <a:pt x="1425443" y="1465"/>
                  </a:lnTo>
                  <a:lnTo>
                    <a:pt x="1356754" y="147220"/>
                  </a:lnTo>
                  <a:lnTo>
                    <a:pt x="1356754" y="148477"/>
                  </a:lnTo>
                  <a:lnTo>
                    <a:pt x="1367853" y="148477"/>
                  </a:lnTo>
                  <a:lnTo>
                    <a:pt x="1387957" y="106174"/>
                  </a:lnTo>
                  <a:lnTo>
                    <a:pt x="1479154" y="106174"/>
                  </a:lnTo>
                  <a:lnTo>
                    <a:pt x="1474851" y="96960"/>
                  </a:lnTo>
                  <a:lnTo>
                    <a:pt x="1391517" y="96960"/>
                  </a:lnTo>
                  <a:lnTo>
                    <a:pt x="1427747" y="19685"/>
                  </a:lnTo>
                  <a:lnTo>
                    <a:pt x="1438767" y="19685"/>
                  </a:lnTo>
                  <a:lnTo>
                    <a:pt x="1430260" y="1465"/>
                  </a:lnTo>
                  <a:close/>
                </a:path>
                <a:path w="1498600" h="175260">
                  <a:moveTo>
                    <a:pt x="1479154" y="106174"/>
                  </a:moveTo>
                  <a:lnTo>
                    <a:pt x="1467327" y="106174"/>
                  </a:lnTo>
                  <a:lnTo>
                    <a:pt x="1487431" y="148477"/>
                  </a:lnTo>
                  <a:lnTo>
                    <a:pt x="1498320" y="148477"/>
                  </a:lnTo>
                  <a:lnTo>
                    <a:pt x="1498320" y="147220"/>
                  </a:lnTo>
                  <a:lnTo>
                    <a:pt x="1479154" y="106174"/>
                  </a:lnTo>
                  <a:close/>
                </a:path>
                <a:path w="1498600" h="175260">
                  <a:moveTo>
                    <a:pt x="1438767" y="19685"/>
                  </a:moveTo>
                  <a:lnTo>
                    <a:pt x="1427747" y="19685"/>
                  </a:lnTo>
                  <a:lnTo>
                    <a:pt x="1463766" y="96960"/>
                  </a:lnTo>
                  <a:lnTo>
                    <a:pt x="1474851" y="96960"/>
                  </a:lnTo>
                  <a:lnTo>
                    <a:pt x="1438767" y="196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17782" y="6655096"/>
            <a:ext cx="3539490" cy="737235"/>
            <a:chOff x="617782" y="6655096"/>
            <a:chExt cx="3539490" cy="737235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7782" y="6655096"/>
              <a:ext cx="3539159" cy="73710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26990" y="6922197"/>
              <a:ext cx="2115820" cy="175260"/>
            </a:xfrm>
            <a:custGeom>
              <a:avLst/>
              <a:gdLst/>
              <a:ahLst/>
              <a:cxnLst/>
              <a:rect l="l" t="t" r="r" b="b"/>
              <a:pathLst>
                <a:path w="2115820" h="175259">
                  <a:moveTo>
                    <a:pt x="10680" y="1884"/>
                  </a:moveTo>
                  <a:lnTo>
                    <a:pt x="0" y="1884"/>
                  </a:lnTo>
                  <a:lnTo>
                    <a:pt x="0" y="148477"/>
                  </a:lnTo>
                  <a:lnTo>
                    <a:pt x="10680" y="148477"/>
                  </a:lnTo>
                  <a:lnTo>
                    <a:pt x="10680" y="81044"/>
                  </a:lnTo>
                  <a:lnTo>
                    <a:pt x="23808" y="80795"/>
                  </a:lnTo>
                  <a:lnTo>
                    <a:pt x="34292" y="80049"/>
                  </a:lnTo>
                  <a:lnTo>
                    <a:pt x="42132" y="78806"/>
                  </a:lnTo>
                  <a:lnTo>
                    <a:pt x="47328" y="77065"/>
                  </a:lnTo>
                  <a:lnTo>
                    <a:pt x="59907" y="77065"/>
                  </a:lnTo>
                  <a:lnTo>
                    <a:pt x="56542" y="72458"/>
                  </a:lnTo>
                  <a:lnTo>
                    <a:pt x="57066" y="72039"/>
                  </a:lnTo>
                  <a:lnTo>
                    <a:pt x="10680" y="72039"/>
                  </a:lnTo>
                  <a:lnTo>
                    <a:pt x="10680" y="1884"/>
                  </a:lnTo>
                  <a:close/>
                </a:path>
                <a:path w="2115820" h="175259">
                  <a:moveTo>
                    <a:pt x="59907" y="77065"/>
                  </a:moveTo>
                  <a:lnTo>
                    <a:pt x="47328" y="77065"/>
                  </a:lnTo>
                  <a:lnTo>
                    <a:pt x="98845" y="148477"/>
                  </a:lnTo>
                  <a:lnTo>
                    <a:pt x="110991" y="148477"/>
                  </a:lnTo>
                  <a:lnTo>
                    <a:pt x="110991" y="147011"/>
                  </a:lnTo>
                  <a:lnTo>
                    <a:pt x="59907" y="77065"/>
                  </a:lnTo>
                  <a:close/>
                </a:path>
                <a:path w="2115820" h="175259">
                  <a:moveTo>
                    <a:pt x="99193" y="837"/>
                  </a:moveTo>
                  <a:lnTo>
                    <a:pt x="67013" y="29737"/>
                  </a:lnTo>
                  <a:lnTo>
                    <a:pt x="63383" y="41534"/>
                  </a:lnTo>
                  <a:lnTo>
                    <a:pt x="34239" y="70783"/>
                  </a:lnTo>
                  <a:lnTo>
                    <a:pt x="10680" y="72039"/>
                  </a:lnTo>
                  <a:lnTo>
                    <a:pt x="57066" y="72039"/>
                  </a:lnTo>
                  <a:lnTo>
                    <a:pt x="71830" y="48166"/>
                  </a:lnTo>
                  <a:lnTo>
                    <a:pt x="73086" y="44815"/>
                  </a:lnTo>
                  <a:lnTo>
                    <a:pt x="74762" y="39719"/>
                  </a:lnTo>
                  <a:lnTo>
                    <a:pt x="76856" y="32878"/>
                  </a:lnTo>
                  <a:lnTo>
                    <a:pt x="79648" y="23384"/>
                  </a:lnTo>
                  <a:lnTo>
                    <a:pt x="82999" y="16892"/>
                  </a:lnTo>
                  <a:lnTo>
                    <a:pt x="90817" y="9912"/>
                  </a:lnTo>
                  <a:lnTo>
                    <a:pt x="97658" y="8725"/>
                  </a:lnTo>
                  <a:lnTo>
                    <a:pt x="107431" y="8725"/>
                  </a:lnTo>
                  <a:lnTo>
                    <a:pt x="107431" y="2094"/>
                  </a:lnTo>
                  <a:lnTo>
                    <a:pt x="99193" y="837"/>
                  </a:lnTo>
                  <a:close/>
                </a:path>
                <a:path w="2115820" h="175259">
                  <a:moveTo>
                    <a:pt x="107431" y="8725"/>
                  </a:moveTo>
                  <a:lnTo>
                    <a:pt x="97658" y="8725"/>
                  </a:lnTo>
                  <a:lnTo>
                    <a:pt x="107431" y="9842"/>
                  </a:lnTo>
                  <a:lnTo>
                    <a:pt x="107431" y="8725"/>
                  </a:lnTo>
                  <a:close/>
                </a:path>
                <a:path w="2115820" h="175259">
                  <a:moveTo>
                    <a:pt x="192341" y="1675"/>
                  </a:moveTo>
                  <a:lnTo>
                    <a:pt x="135589" y="1675"/>
                  </a:lnTo>
                  <a:lnTo>
                    <a:pt x="135589" y="148267"/>
                  </a:lnTo>
                  <a:lnTo>
                    <a:pt x="146060" y="148267"/>
                  </a:lnTo>
                  <a:lnTo>
                    <a:pt x="146060" y="98845"/>
                  </a:lnTo>
                  <a:lnTo>
                    <a:pt x="192341" y="98845"/>
                  </a:lnTo>
                  <a:lnTo>
                    <a:pt x="203035" y="97994"/>
                  </a:lnTo>
                  <a:lnTo>
                    <a:pt x="212708" y="95442"/>
                  </a:lnTo>
                  <a:lnTo>
                    <a:pt x="221359" y="91188"/>
                  </a:lnTo>
                  <a:lnTo>
                    <a:pt x="223891" y="89211"/>
                  </a:lnTo>
                  <a:lnTo>
                    <a:pt x="146060" y="89211"/>
                  </a:lnTo>
                  <a:lnTo>
                    <a:pt x="146060" y="11099"/>
                  </a:lnTo>
                  <a:lnTo>
                    <a:pt x="223240" y="11099"/>
                  </a:lnTo>
                  <a:lnTo>
                    <a:pt x="221163" y="9449"/>
                  </a:lnTo>
                  <a:lnTo>
                    <a:pt x="212551" y="5130"/>
                  </a:lnTo>
                  <a:lnTo>
                    <a:pt x="202943" y="2539"/>
                  </a:lnTo>
                  <a:lnTo>
                    <a:pt x="192341" y="1675"/>
                  </a:lnTo>
                  <a:close/>
                </a:path>
                <a:path w="2115820" h="175259">
                  <a:moveTo>
                    <a:pt x="223240" y="11099"/>
                  </a:moveTo>
                  <a:lnTo>
                    <a:pt x="192341" y="11099"/>
                  </a:lnTo>
                  <a:lnTo>
                    <a:pt x="200744" y="11792"/>
                  </a:lnTo>
                  <a:lnTo>
                    <a:pt x="208362" y="13873"/>
                  </a:lnTo>
                  <a:lnTo>
                    <a:pt x="232759" y="50260"/>
                  </a:lnTo>
                  <a:lnTo>
                    <a:pt x="232026" y="58545"/>
                  </a:lnTo>
                  <a:lnTo>
                    <a:pt x="200574" y="88544"/>
                  </a:lnTo>
                  <a:lnTo>
                    <a:pt x="192341" y="89211"/>
                  </a:lnTo>
                  <a:lnTo>
                    <a:pt x="223891" y="89211"/>
                  </a:lnTo>
                  <a:lnTo>
                    <a:pt x="243230" y="50469"/>
                  </a:lnTo>
                  <a:lnTo>
                    <a:pt x="242327" y="40273"/>
                  </a:lnTo>
                  <a:lnTo>
                    <a:pt x="239617" y="31046"/>
                  </a:lnTo>
                  <a:lnTo>
                    <a:pt x="235102" y="22787"/>
                  </a:lnTo>
                  <a:lnTo>
                    <a:pt x="228780" y="15496"/>
                  </a:lnTo>
                  <a:lnTo>
                    <a:pt x="223240" y="11099"/>
                  </a:lnTo>
                  <a:close/>
                </a:path>
                <a:path w="2115820" h="175259">
                  <a:moveTo>
                    <a:pt x="355779" y="1884"/>
                  </a:moveTo>
                  <a:lnTo>
                    <a:pt x="271384" y="1884"/>
                  </a:lnTo>
                  <a:lnTo>
                    <a:pt x="271384" y="148477"/>
                  </a:lnTo>
                  <a:lnTo>
                    <a:pt x="356617" y="148477"/>
                  </a:lnTo>
                  <a:lnTo>
                    <a:pt x="356617" y="138634"/>
                  </a:lnTo>
                  <a:lnTo>
                    <a:pt x="281855" y="138634"/>
                  </a:lnTo>
                  <a:lnTo>
                    <a:pt x="281855" y="77484"/>
                  </a:lnTo>
                  <a:lnTo>
                    <a:pt x="352847" y="77484"/>
                  </a:lnTo>
                  <a:lnTo>
                    <a:pt x="352847" y="68060"/>
                  </a:lnTo>
                  <a:lnTo>
                    <a:pt x="281855" y="68060"/>
                  </a:lnTo>
                  <a:lnTo>
                    <a:pt x="281855" y="11308"/>
                  </a:lnTo>
                  <a:lnTo>
                    <a:pt x="355779" y="11308"/>
                  </a:lnTo>
                  <a:lnTo>
                    <a:pt x="355779" y="1884"/>
                  </a:lnTo>
                  <a:close/>
                </a:path>
                <a:path w="2115820" h="175259">
                  <a:moveTo>
                    <a:pt x="446323" y="1465"/>
                  </a:moveTo>
                  <a:lnTo>
                    <a:pt x="441506" y="1465"/>
                  </a:lnTo>
                  <a:lnTo>
                    <a:pt x="372817" y="147220"/>
                  </a:lnTo>
                  <a:lnTo>
                    <a:pt x="372817" y="148477"/>
                  </a:lnTo>
                  <a:lnTo>
                    <a:pt x="383917" y="148477"/>
                  </a:lnTo>
                  <a:lnTo>
                    <a:pt x="404021" y="106174"/>
                  </a:lnTo>
                  <a:lnTo>
                    <a:pt x="495217" y="106174"/>
                  </a:lnTo>
                  <a:lnTo>
                    <a:pt x="490915" y="96960"/>
                  </a:lnTo>
                  <a:lnTo>
                    <a:pt x="407581" y="96960"/>
                  </a:lnTo>
                  <a:lnTo>
                    <a:pt x="443810" y="19685"/>
                  </a:lnTo>
                  <a:lnTo>
                    <a:pt x="454831" y="19685"/>
                  </a:lnTo>
                  <a:lnTo>
                    <a:pt x="446323" y="1465"/>
                  </a:lnTo>
                  <a:close/>
                </a:path>
                <a:path w="2115820" h="175259">
                  <a:moveTo>
                    <a:pt x="495217" y="106174"/>
                  </a:moveTo>
                  <a:lnTo>
                    <a:pt x="483390" y="106174"/>
                  </a:lnTo>
                  <a:lnTo>
                    <a:pt x="503494" y="148477"/>
                  </a:lnTo>
                  <a:lnTo>
                    <a:pt x="514384" y="148477"/>
                  </a:lnTo>
                  <a:lnTo>
                    <a:pt x="514384" y="147220"/>
                  </a:lnTo>
                  <a:lnTo>
                    <a:pt x="495217" y="106174"/>
                  </a:lnTo>
                  <a:close/>
                </a:path>
                <a:path w="2115820" h="175259">
                  <a:moveTo>
                    <a:pt x="566853" y="11517"/>
                  </a:moveTo>
                  <a:lnTo>
                    <a:pt x="556383" y="11517"/>
                  </a:lnTo>
                  <a:lnTo>
                    <a:pt x="556383" y="148477"/>
                  </a:lnTo>
                  <a:lnTo>
                    <a:pt x="566853" y="148477"/>
                  </a:lnTo>
                  <a:lnTo>
                    <a:pt x="566853" y="11517"/>
                  </a:lnTo>
                  <a:close/>
                </a:path>
                <a:path w="2115820" h="175259">
                  <a:moveTo>
                    <a:pt x="454831" y="19685"/>
                  </a:moveTo>
                  <a:lnTo>
                    <a:pt x="443810" y="19685"/>
                  </a:lnTo>
                  <a:lnTo>
                    <a:pt x="479830" y="96960"/>
                  </a:lnTo>
                  <a:lnTo>
                    <a:pt x="490915" y="96960"/>
                  </a:lnTo>
                  <a:lnTo>
                    <a:pt x="454831" y="19685"/>
                  </a:lnTo>
                  <a:close/>
                </a:path>
                <a:path w="2115820" h="175259">
                  <a:moveTo>
                    <a:pt x="615021" y="1884"/>
                  </a:moveTo>
                  <a:lnTo>
                    <a:pt x="508218" y="1884"/>
                  </a:lnTo>
                  <a:lnTo>
                    <a:pt x="508218" y="11517"/>
                  </a:lnTo>
                  <a:lnTo>
                    <a:pt x="615021" y="11517"/>
                  </a:lnTo>
                  <a:lnTo>
                    <a:pt x="615021" y="1884"/>
                  </a:lnTo>
                  <a:close/>
                </a:path>
                <a:path w="2115820" h="175259">
                  <a:moveTo>
                    <a:pt x="650181" y="1675"/>
                  </a:moveTo>
                  <a:lnTo>
                    <a:pt x="639500" y="1675"/>
                  </a:lnTo>
                  <a:lnTo>
                    <a:pt x="639500" y="148477"/>
                  </a:lnTo>
                  <a:lnTo>
                    <a:pt x="643061" y="148477"/>
                  </a:lnTo>
                  <a:lnTo>
                    <a:pt x="662190" y="125022"/>
                  </a:lnTo>
                  <a:lnTo>
                    <a:pt x="649134" y="125022"/>
                  </a:lnTo>
                  <a:lnTo>
                    <a:pt x="650123" y="74762"/>
                  </a:lnTo>
                  <a:lnTo>
                    <a:pt x="650181" y="1675"/>
                  </a:lnTo>
                  <a:close/>
                </a:path>
                <a:path w="2115820" h="175259">
                  <a:moveTo>
                    <a:pt x="753633" y="24711"/>
                  </a:moveTo>
                  <a:lnTo>
                    <a:pt x="744000" y="24711"/>
                  </a:lnTo>
                  <a:lnTo>
                    <a:pt x="743014" y="71830"/>
                  </a:lnTo>
                  <a:lnTo>
                    <a:pt x="742953" y="148477"/>
                  </a:lnTo>
                  <a:lnTo>
                    <a:pt x="753633" y="148477"/>
                  </a:lnTo>
                  <a:lnTo>
                    <a:pt x="753633" y="24711"/>
                  </a:lnTo>
                  <a:close/>
                </a:path>
                <a:path w="2115820" h="175259">
                  <a:moveTo>
                    <a:pt x="753633" y="1675"/>
                  </a:moveTo>
                  <a:lnTo>
                    <a:pt x="749445" y="1675"/>
                  </a:lnTo>
                  <a:lnTo>
                    <a:pt x="649134" y="125022"/>
                  </a:lnTo>
                  <a:lnTo>
                    <a:pt x="662190" y="125022"/>
                  </a:lnTo>
                  <a:lnTo>
                    <a:pt x="744000" y="24711"/>
                  </a:lnTo>
                  <a:lnTo>
                    <a:pt x="753633" y="24711"/>
                  </a:lnTo>
                  <a:lnTo>
                    <a:pt x="753633" y="1675"/>
                  </a:lnTo>
                  <a:close/>
                </a:path>
                <a:path w="2115820" h="175259">
                  <a:moveTo>
                    <a:pt x="848743" y="1884"/>
                  </a:moveTo>
                  <a:lnTo>
                    <a:pt x="795132" y="1884"/>
                  </a:lnTo>
                  <a:lnTo>
                    <a:pt x="795132" y="148477"/>
                  </a:lnTo>
                  <a:lnTo>
                    <a:pt x="856073" y="148477"/>
                  </a:lnTo>
                  <a:lnTo>
                    <a:pt x="866033" y="147848"/>
                  </a:lnTo>
                  <a:lnTo>
                    <a:pt x="874973" y="145964"/>
                  </a:lnTo>
                  <a:lnTo>
                    <a:pt x="882892" y="142822"/>
                  </a:lnTo>
                  <a:lnTo>
                    <a:pt x="889132" y="138843"/>
                  </a:lnTo>
                  <a:lnTo>
                    <a:pt x="805603" y="138843"/>
                  </a:lnTo>
                  <a:lnTo>
                    <a:pt x="805603" y="77693"/>
                  </a:lnTo>
                  <a:lnTo>
                    <a:pt x="888179" y="77693"/>
                  </a:lnTo>
                  <a:lnTo>
                    <a:pt x="882949" y="74482"/>
                  </a:lnTo>
                  <a:lnTo>
                    <a:pt x="873873" y="72249"/>
                  </a:lnTo>
                  <a:lnTo>
                    <a:pt x="881133" y="69875"/>
                  </a:lnTo>
                  <a:lnTo>
                    <a:pt x="882729" y="68688"/>
                  </a:lnTo>
                  <a:lnTo>
                    <a:pt x="805603" y="68688"/>
                  </a:lnTo>
                  <a:lnTo>
                    <a:pt x="805603" y="11308"/>
                  </a:lnTo>
                  <a:lnTo>
                    <a:pt x="882669" y="11308"/>
                  </a:lnTo>
                  <a:lnTo>
                    <a:pt x="875758" y="7185"/>
                  </a:lnTo>
                  <a:lnTo>
                    <a:pt x="867801" y="4240"/>
                  </a:lnTo>
                  <a:lnTo>
                    <a:pt x="858796" y="2473"/>
                  </a:lnTo>
                  <a:lnTo>
                    <a:pt x="848743" y="1884"/>
                  </a:lnTo>
                  <a:close/>
                </a:path>
                <a:path w="2115820" h="175259">
                  <a:moveTo>
                    <a:pt x="888179" y="77693"/>
                  </a:moveTo>
                  <a:lnTo>
                    <a:pt x="850209" y="77693"/>
                  </a:lnTo>
                  <a:lnTo>
                    <a:pt x="868441" y="79604"/>
                  </a:lnTo>
                  <a:lnTo>
                    <a:pt x="881465" y="85337"/>
                  </a:lnTo>
                  <a:lnTo>
                    <a:pt x="889279" y="94892"/>
                  </a:lnTo>
                  <a:lnTo>
                    <a:pt x="891883" y="108268"/>
                  </a:lnTo>
                  <a:lnTo>
                    <a:pt x="891883" y="118600"/>
                  </a:lnTo>
                  <a:lnTo>
                    <a:pt x="855445" y="138843"/>
                  </a:lnTo>
                  <a:lnTo>
                    <a:pt x="889132" y="138843"/>
                  </a:lnTo>
                  <a:lnTo>
                    <a:pt x="902564" y="108268"/>
                  </a:lnTo>
                  <a:lnTo>
                    <a:pt x="902564" y="99333"/>
                  </a:lnTo>
                  <a:lnTo>
                    <a:pt x="900051" y="91655"/>
                  </a:lnTo>
                  <a:lnTo>
                    <a:pt x="889999" y="78810"/>
                  </a:lnTo>
                  <a:lnTo>
                    <a:pt x="888179" y="77693"/>
                  </a:lnTo>
                  <a:close/>
                </a:path>
                <a:path w="2115820" h="175259">
                  <a:moveTo>
                    <a:pt x="882669" y="11308"/>
                  </a:moveTo>
                  <a:lnTo>
                    <a:pt x="848324" y="11308"/>
                  </a:lnTo>
                  <a:lnTo>
                    <a:pt x="864541" y="13114"/>
                  </a:lnTo>
                  <a:lnTo>
                    <a:pt x="876125" y="18533"/>
                  </a:lnTo>
                  <a:lnTo>
                    <a:pt x="883075" y="27564"/>
                  </a:lnTo>
                  <a:lnTo>
                    <a:pt x="885391" y="40208"/>
                  </a:lnTo>
                  <a:lnTo>
                    <a:pt x="883127" y="52668"/>
                  </a:lnTo>
                  <a:lnTo>
                    <a:pt x="876334" y="61568"/>
                  </a:lnTo>
                  <a:lnTo>
                    <a:pt x="865013" y="66908"/>
                  </a:lnTo>
                  <a:lnTo>
                    <a:pt x="849162" y="68688"/>
                  </a:lnTo>
                  <a:lnTo>
                    <a:pt x="882729" y="68688"/>
                  </a:lnTo>
                  <a:lnTo>
                    <a:pt x="886578" y="65826"/>
                  </a:lnTo>
                  <a:lnTo>
                    <a:pt x="893838" y="54378"/>
                  </a:lnTo>
                  <a:lnTo>
                    <a:pt x="895653" y="47817"/>
                  </a:lnTo>
                  <a:lnTo>
                    <a:pt x="895634" y="40208"/>
                  </a:lnTo>
                  <a:lnTo>
                    <a:pt x="894841" y="31216"/>
                  </a:lnTo>
                  <a:lnTo>
                    <a:pt x="892407" y="23297"/>
                  </a:lnTo>
                  <a:lnTo>
                    <a:pt x="888350" y="16661"/>
                  </a:lnTo>
                  <a:lnTo>
                    <a:pt x="882669" y="11308"/>
                  </a:lnTo>
                  <a:close/>
                </a:path>
                <a:path w="2115820" h="175259">
                  <a:moveTo>
                    <a:pt x="945079" y="1884"/>
                  </a:moveTo>
                  <a:lnTo>
                    <a:pt x="934608" y="1884"/>
                  </a:lnTo>
                  <a:lnTo>
                    <a:pt x="934608" y="148477"/>
                  </a:lnTo>
                  <a:lnTo>
                    <a:pt x="945079" y="148477"/>
                  </a:lnTo>
                  <a:lnTo>
                    <a:pt x="945079" y="76437"/>
                  </a:lnTo>
                  <a:lnTo>
                    <a:pt x="1043926" y="76437"/>
                  </a:lnTo>
                  <a:lnTo>
                    <a:pt x="1043926" y="66594"/>
                  </a:lnTo>
                  <a:lnTo>
                    <a:pt x="945079" y="66594"/>
                  </a:lnTo>
                  <a:lnTo>
                    <a:pt x="945079" y="1884"/>
                  </a:lnTo>
                  <a:close/>
                </a:path>
                <a:path w="2115820" h="175259">
                  <a:moveTo>
                    <a:pt x="1043926" y="76437"/>
                  </a:moveTo>
                  <a:lnTo>
                    <a:pt x="1033246" y="76437"/>
                  </a:lnTo>
                  <a:lnTo>
                    <a:pt x="1033246" y="148477"/>
                  </a:lnTo>
                  <a:lnTo>
                    <a:pt x="1043926" y="148477"/>
                  </a:lnTo>
                  <a:lnTo>
                    <a:pt x="1043926" y="76437"/>
                  </a:lnTo>
                  <a:close/>
                </a:path>
                <a:path w="2115820" h="175259">
                  <a:moveTo>
                    <a:pt x="1043926" y="1884"/>
                  </a:moveTo>
                  <a:lnTo>
                    <a:pt x="1033246" y="1884"/>
                  </a:lnTo>
                  <a:lnTo>
                    <a:pt x="1033246" y="66594"/>
                  </a:lnTo>
                  <a:lnTo>
                    <a:pt x="1043926" y="66594"/>
                  </a:lnTo>
                  <a:lnTo>
                    <a:pt x="1043926" y="1884"/>
                  </a:lnTo>
                  <a:close/>
                </a:path>
                <a:path w="2115820" h="175259">
                  <a:moveTo>
                    <a:pt x="1141242" y="1465"/>
                  </a:moveTo>
                  <a:lnTo>
                    <a:pt x="1136426" y="1465"/>
                  </a:lnTo>
                  <a:lnTo>
                    <a:pt x="1067737" y="147220"/>
                  </a:lnTo>
                  <a:lnTo>
                    <a:pt x="1067737" y="148477"/>
                  </a:lnTo>
                  <a:lnTo>
                    <a:pt x="1078836" y="148477"/>
                  </a:lnTo>
                  <a:lnTo>
                    <a:pt x="1098940" y="106174"/>
                  </a:lnTo>
                  <a:lnTo>
                    <a:pt x="1190136" y="106174"/>
                  </a:lnTo>
                  <a:lnTo>
                    <a:pt x="1185834" y="96960"/>
                  </a:lnTo>
                  <a:lnTo>
                    <a:pt x="1102500" y="96960"/>
                  </a:lnTo>
                  <a:lnTo>
                    <a:pt x="1138729" y="19685"/>
                  </a:lnTo>
                  <a:lnTo>
                    <a:pt x="1149750" y="19685"/>
                  </a:lnTo>
                  <a:lnTo>
                    <a:pt x="1141242" y="1465"/>
                  </a:lnTo>
                  <a:close/>
                </a:path>
                <a:path w="2115820" h="175259">
                  <a:moveTo>
                    <a:pt x="1190136" y="106174"/>
                  </a:moveTo>
                  <a:lnTo>
                    <a:pt x="1178309" y="106174"/>
                  </a:lnTo>
                  <a:lnTo>
                    <a:pt x="1198413" y="148477"/>
                  </a:lnTo>
                  <a:lnTo>
                    <a:pt x="1209303" y="148477"/>
                  </a:lnTo>
                  <a:lnTo>
                    <a:pt x="1209303" y="147220"/>
                  </a:lnTo>
                  <a:lnTo>
                    <a:pt x="1190136" y="106174"/>
                  </a:lnTo>
                  <a:close/>
                </a:path>
                <a:path w="2115820" h="175259">
                  <a:moveTo>
                    <a:pt x="1149750" y="19685"/>
                  </a:moveTo>
                  <a:lnTo>
                    <a:pt x="1138729" y="19685"/>
                  </a:lnTo>
                  <a:lnTo>
                    <a:pt x="1174749" y="96960"/>
                  </a:lnTo>
                  <a:lnTo>
                    <a:pt x="1185834" y="96960"/>
                  </a:lnTo>
                  <a:lnTo>
                    <a:pt x="1149750" y="19685"/>
                  </a:lnTo>
                  <a:close/>
                </a:path>
                <a:path w="2115820" h="175259">
                  <a:moveTo>
                    <a:pt x="1331823" y="1675"/>
                  </a:moveTo>
                  <a:lnTo>
                    <a:pt x="1275270" y="1675"/>
                  </a:lnTo>
                  <a:lnTo>
                    <a:pt x="1265060" y="2473"/>
                  </a:lnTo>
                  <a:lnTo>
                    <a:pt x="1229725" y="28952"/>
                  </a:lnTo>
                  <a:lnTo>
                    <a:pt x="1226266" y="47328"/>
                  </a:lnTo>
                  <a:lnTo>
                    <a:pt x="1226961" y="55848"/>
                  </a:lnTo>
                  <a:lnTo>
                    <a:pt x="1257551" y="89067"/>
                  </a:lnTo>
                  <a:lnTo>
                    <a:pt x="1265846" y="90887"/>
                  </a:lnTo>
                  <a:lnTo>
                    <a:pt x="1219994" y="146801"/>
                  </a:lnTo>
                  <a:lnTo>
                    <a:pt x="1219994" y="148267"/>
                  </a:lnTo>
                  <a:lnTo>
                    <a:pt x="1231920" y="148267"/>
                  </a:lnTo>
                  <a:lnTo>
                    <a:pt x="1276735" y="92143"/>
                  </a:lnTo>
                  <a:lnTo>
                    <a:pt x="1331823" y="92143"/>
                  </a:lnTo>
                  <a:lnTo>
                    <a:pt x="1331823" y="83138"/>
                  </a:lnTo>
                  <a:lnTo>
                    <a:pt x="1275489" y="83138"/>
                  </a:lnTo>
                  <a:lnTo>
                    <a:pt x="1267464" y="82523"/>
                  </a:lnTo>
                  <a:lnTo>
                    <a:pt x="1237231" y="54880"/>
                  </a:lnTo>
                  <a:lnTo>
                    <a:pt x="1236538" y="47118"/>
                  </a:lnTo>
                  <a:lnTo>
                    <a:pt x="1237231" y="39448"/>
                  </a:lnTo>
                  <a:lnTo>
                    <a:pt x="1267464" y="11923"/>
                  </a:lnTo>
                  <a:lnTo>
                    <a:pt x="1275489" y="11308"/>
                  </a:lnTo>
                  <a:lnTo>
                    <a:pt x="1331823" y="11308"/>
                  </a:lnTo>
                  <a:lnTo>
                    <a:pt x="1331823" y="1675"/>
                  </a:lnTo>
                  <a:close/>
                </a:path>
                <a:path w="2115820" h="175259">
                  <a:moveTo>
                    <a:pt x="1331823" y="92143"/>
                  </a:moveTo>
                  <a:lnTo>
                    <a:pt x="1321352" y="92143"/>
                  </a:lnTo>
                  <a:lnTo>
                    <a:pt x="1321352" y="148267"/>
                  </a:lnTo>
                  <a:lnTo>
                    <a:pt x="1331823" y="148267"/>
                  </a:lnTo>
                  <a:lnTo>
                    <a:pt x="1331823" y="92143"/>
                  </a:lnTo>
                  <a:close/>
                </a:path>
                <a:path w="2115820" h="175259">
                  <a:moveTo>
                    <a:pt x="1331823" y="11308"/>
                  </a:moveTo>
                  <a:lnTo>
                    <a:pt x="1321561" y="11308"/>
                  </a:lnTo>
                  <a:lnTo>
                    <a:pt x="1321561" y="83138"/>
                  </a:lnTo>
                  <a:lnTo>
                    <a:pt x="1331823" y="83138"/>
                  </a:lnTo>
                  <a:lnTo>
                    <a:pt x="1331823" y="11308"/>
                  </a:lnTo>
                  <a:close/>
                </a:path>
                <a:path w="2115820" h="175259">
                  <a:moveTo>
                    <a:pt x="1492991" y="0"/>
                  </a:moveTo>
                  <a:lnTo>
                    <a:pt x="1451176" y="11779"/>
                  </a:lnTo>
                  <a:lnTo>
                    <a:pt x="1424459" y="44972"/>
                  </a:lnTo>
                  <a:lnTo>
                    <a:pt x="1419276" y="75180"/>
                  </a:lnTo>
                  <a:lnTo>
                    <a:pt x="1420571" y="90965"/>
                  </a:lnTo>
                  <a:lnTo>
                    <a:pt x="1440008" y="129210"/>
                  </a:lnTo>
                  <a:lnTo>
                    <a:pt x="1477550" y="148843"/>
                  </a:lnTo>
                  <a:lnTo>
                    <a:pt x="1492781" y="150152"/>
                  </a:lnTo>
                  <a:lnTo>
                    <a:pt x="1503699" y="149419"/>
                  </a:lnTo>
                  <a:lnTo>
                    <a:pt x="1514040" y="147220"/>
                  </a:lnTo>
                  <a:lnTo>
                    <a:pt x="1523803" y="143555"/>
                  </a:lnTo>
                  <a:lnTo>
                    <a:pt x="1529615" y="140309"/>
                  </a:lnTo>
                  <a:lnTo>
                    <a:pt x="1492781" y="140309"/>
                  </a:lnTo>
                  <a:lnTo>
                    <a:pt x="1479498" y="139157"/>
                  </a:lnTo>
                  <a:lnTo>
                    <a:pt x="1439736" y="111972"/>
                  </a:lnTo>
                  <a:lnTo>
                    <a:pt x="1429956" y="75180"/>
                  </a:lnTo>
                  <a:lnTo>
                    <a:pt x="1431043" y="61555"/>
                  </a:lnTo>
                  <a:lnTo>
                    <a:pt x="1456761" y="19933"/>
                  </a:lnTo>
                  <a:lnTo>
                    <a:pt x="1492572" y="9842"/>
                  </a:lnTo>
                  <a:lnTo>
                    <a:pt x="1529076" y="9842"/>
                  </a:lnTo>
                  <a:lnTo>
                    <a:pt x="1523190" y="6635"/>
                  </a:lnTo>
                  <a:lnTo>
                    <a:pt x="1513675" y="3088"/>
                  </a:lnTo>
                  <a:lnTo>
                    <a:pt x="1503608" y="877"/>
                  </a:lnTo>
                  <a:lnTo>
                    <a:pt x="1492991" y="0"/>
                  </a:lnTo>
                  <a:close/>
                </a:path>
                <a:path w="2115820" h="175259">
                  <a:moveTo>
                    <a:pt x="1557910" y="104918"/>
                  </a:moveTo>
                  <a:lnTo>
                    <a:pt x="1547649" y="104918"/>
                  </a:lnTo>
                  <a:lnTo>
                    <a:pt x="1543791" y="112836"/>
                  </a:lnTo>
                  <a:lnTo>
                    <a:pt x="1538909" y="119839"/>
                  </a:lnTo>
                  <a:lnTo>
                    <a:pt x="1501777" y="139733"/>
                  </a:lnTo>
                  <a:lnTo>
                    <a:pt x="1492781" y="140309"/>
                  </a:lnTo>
                  <a:lnTo>
                    <a:pt x="1529615" y="140309"/>
                  </a:lnTo>
                  <a:lnTo>
                    <a:pt x="1532989" y="138424"/>
                  </a:lnTo>
                  <a:lnTo>
                    <a:pt x="1541302" y="131854"/>
                  </a:lnTo>
                  <a:lnTo>
                    <a:pt x="1548226" y="124079"/>
                  </a:lnTo>
                  <a:lnTo>
                    <a:pt x="1553762" y="115101"/>
                  </a:lnTo>
                  <a:lnTo>
                    <a:pt x="1557910" y="104918"/>
                  </a:lnTo>
                  <a:close/>
                </a:path>
                <a:path w="2115820" h="175259">
                  <a:moveTo>
                    <a:pt x="1529076" y="9842"/>
                  </a:moveTo>
                  <a:lnTo>
                    <a:pt x="1492572" y="9842"/>
                  </a:lnTo>
                  <a:lnTo>
                    <a:pt x="1501171" y="10379"/>
                  </a:lnTo>
                  <a:lnTo>
                    <a:pt x="1509378" y="11989"/>
                  </a:lnTo>
                  <a:lnTo>
                    <a:pt x="1542483" y="35313"/>
                  </a:lnTo>
                  <a:lnTo>
                    <a:pt x="1546602" y="42721"/>
                  </a:lnTo>
                  <a:lnTo>
                    <a:pt x="1556863" y="42721"/>
                  </a:lnTo>
                  <a:lnTo>
                    <a:pt x="1552573" y="33153"/>
                  </a:lnTo>
                  <a:lnTo>
                    <a:pt x="1547024" y="24763"/>
                  </a:lnTo>
                  <a:lnTo>
                    <a:pt x="1540217" y="17551"/>
                  </a:lnTo>
                  <a:lnTo>
                    <a:pt x="1532152" y="11517"/>
                  </a:lnTo>
                  <a:lnTo>
                    <a:pt x="1529076" y="9842"/>
                  </a:lnTo>
                  <a:close/>
                </a:path>
                <a:path w="2115820" h="175259">
                  <a:moveTo>
                    <a:pt x="1644766" y="1675"/>
                  </a:moveTo>
                  <a:lnTo>
                    <a:pt x="1588014" y="1675"/>
                  </a:lnTo>
                  <a:lnTo>
                    <a:pt x="1588014" y="148267"/>
                  </a:lnTo>
                  <a:lnTo>
                    <a:pt x="1598485" y="148267"/>
                  </a:lnTo>
                  <a:lnTo>
                    <a:pt x="1598485" y="98845"/>
                  </a:lnTo>
                  <a:lnTo>
                    <a:pt x="1644766" y="98845"/>
                  </a:lnTo>
                  <a:lnTo>
                    <a:pt x="1655461" y="97994"/>
                  </a:lnTo>
                  <a:lnTo>
                    <a:pt x="1665132" y="95442"/>
                  </a:lnTo>
                  <a:lnTo>
                    <a:pt x="1673783" y="91188"/>
                  </a:lnTo>
                  <a:lnTo>
                    <a:pt x="1676315" y="89211"/>
                  </a:lnTo>
                  <a:lnTo>
                    <a:pt x="1598485" y="89211"/>
                  </a:lnTo>
                  <a:lnTo>
                    <a:pt x="1598485" y="11099"/>
                  </a:lnTo>
                  <a:lnTo>
                    <a:pt x="1675663" y="11099"/>
                  </a:lnTo>
                  <a:lnTo>
                    <a:pt x="1673585" y="9449"/>
                  </a:lnTo>
                  <a:lnTo>
                    <a:pt x="1664972" y="5130"/>
                  </a:lnTo>
                  <a:lnTo>
                    <a:pt x="1655366" y="2539"/>
                  </a:lnTo>
                  <a:lnTo>
                    <a:pt x="1644766" y="1675"/>
                  </a:lnTo>
                  <a:close/>
                </a:path>
                <a:path w="2115820" h="175259">
                  <a:moveTo>
                    <a:pt x="1675663" y="11099"/>
                  </a:moveTo>
                  <a:lnTo>
                    <a:pt x="1644766" y="11099"/>
                  </a:lnTo>
                  <a:lnTo>
                    <a:pt x="1653169" y="11792"/>
                  </a:lnTo>
                  <a:lnTo>
                    <a:pt x="1660787" y="13873"/>
                  </a:lnTo>
                  <a:lnTo>
                    <a:pt x="1685184" y="50260"/>
                  </a:lnTo>
                  <a:lnTo>
                    <a:pt x="1684451" y="58545"/>
                  </a:lnTo>
                  <a:lnTo>
                    <a:pt x="1652998" y="88544"/>
                  </a:lnTo>
                  <a:lnTo>
                    <a:pt x="1644766" y="89211"/>
                  </a:lnTo>
                  <a:lnTo>
                    <a:pt x="1676315" y="89211"/>
                  </a:lnTo>
                  <a:lnTo>
                    <a:pt x="1695655" y="50469"/>
                  </a:lnTo>
                  <a:lnTo>
                    <a:pt x="1694752" y="40273"/>
                  </a:lnTo>
                  <a:lnTo>
                    <a:pt x="1692042" y="31046"/>
                  </a:lnTo>
                  <a:lnTo>
                    <a:pt x="1687527" y="22787"/>
                  </a:lnTo>
                  <a:lnTo>
                    <a:pt x="1681205" y="15496"/>
                  </a:lnTo>
                  <a:lnTo>
                    <a:pt x="1675663" y="11099"/>
                  </a:lnTo>
                  <a:close/>
                </a:path>
                <a:path w="2115820" h="175259">
                  <a:moveTo>
                    <a:pt x="1808206" y="1884"/>
                  </a:moveTo>
                  <a:lnTo>
                    <a:pt x="1723811" y="1884"/>
                  </a:lnTo>
                  <a:lnTo>
                    <a:pt x="1723811" y="148477"/>
                  </a:lnTo>
                  <a:lnTo>
                    <a:pt x="1809044" y="148477"/>
                  </a:lnTo>
                  <a:lnTo>
                    <a:pt x="1809044" y="138634"/>
                  </a:lnTo>
                  <a:lnTo>
                    <a:pt x="1734282" y="138634"/>
                  </a:lnTo>
                  <a:lnTo>
                    <a:pt x="1734282" y="77484"/>
                  </a:lnTo>
                  <a:lnTo>
                    <a:pt x="1805274" y="77484"/>
                  </a:lnTo>
                  <a:lnTo>
                    <a:pt x="1805274" y="68060"/>
                  </a:lnTo>
                  <a:lnTo>
                    <a:pt x="1734282" y="68060"/>
                  </a:lnTo>
                  <a:lnTo>
                    <a:pt x="1734282" y="11308"/>
                  </a:lnTo>
                  <a:lnTo>
                    <a:pt x="1808206" y="11308"/>
                  </a:lnTo>
                  <a:lnTo>
                    <a:pt x="1808206" y="1884"/>
                  </a:lnTo>
                  <a:close/>
                </a:path>
                <a:path w="2115820" h="175259">
                  <a:moveTo>
                    <a:pt x="1946495" y="1884"/>
                  </a:moveTo>
                  <a:lnTo>
                    <a:pt x="1865660" y="1884"/>
                  </a:lnTo>
                  <a:lnTo>
                    <a:pt x="1852597" y="114132"/>
                  </a:lnTo>
                  <a:lnTo>
                    <a:pt x="1851556" y="122439"/>
                  </a:lnTo>
                  <a:lnTo>
                    <a:pt x="1849671" y="128931"/>
                  </a:lnTo>
                  <a:lnTo>
                    <a:pt x="1844373" y="137028"/>
                  </a:lnTo>
                  <a:lnTo>
                    <a:pt x="1839273" y="139053"/>
                  </a:lnTo>
                  <a:lnTo>
                    <a:pt x="1827127" y="139053"/>
                  </a:lnTo>
                  <a:lnTo>
                    <a:pt x="1827127" y="174654"/>
                  </a:lnTo>
                  <a:lnTo>
                    <a:pt x="1835713" y="174654"/>
                  </a:lnTo>
                  <a:lnTo>
                    <a:pt x="1835713" y="148477"/>
                  </a:lnTo>
                  <a:lnTo>
                    <a:pt x="1963039" y="148477"/>
                  </a:lnTo>
                  <a:lnTo>
                    <a:pt x="1963039" y="139262"/>
                  </a:lnTo>
                  <a:lnTo>
                    <a:pt x="1852048" y="139262"/>
                  </a:lnTo>
                  <a:lnTo>
                    <a:pt x="1856039" y="135728"/>
                  </a:lnTo>
                  <a:lnTo>
                    <a:pt x="1859219" y="130362"/>
                  </a:lnTo>
                  <a:lnTo>
                    <a:pt x="1861588" y="123163"/>
                  </a:lnTo>
                  <a:lnTo>
                    <a:pt x="1863147" y="114132"/>
                  </a:lnTo>
                  <a:lnTo>
                    <a:pt x="1874665" y="11308"/>
                  </a:lnTo>
                  <a:lnTo>
                    <a:pt x="1946495" y="11308"/>
                  </a:lnTo>
                  <a:lnTo>
                    <a:pt x="1946495" y="1884"/>
                  </a:lnTo>
                  <a:close/>
                </a:path>
                <a:path w="2115820" h="175259">
                  <a:moveTo>
                    <a:pt x="1963039" y="148477"/>
                  </a:moveTo>
                  <a:lnTo>
                    <a:pt x="1953825" y="148477"/>
                  </a:lnTo>
                  <a:lnTo>
                    <a:pt x="1953825" y="174654"/>
                  </a:lnTo>
                  <a:lnTo>
                    <a:pt x="1963039" y="174654"/>
                  </a:lnTo>
                  <a:lnTo>
                    <a:pt x="1963039" y="148477"/>
                  </a:lnTo>
                  <a:close/>
                </a:path>
                <a:path w="2115820" h="175259">
                  <a:moveTo>
                    <a:pt x="1946495" y="11308"/>
                  </a:moveTo>
                  <a:lnTo>
                    <a:pt x="1935815" y="11308"/>
                  </a:lnTo>
                  <a:lnTo>
                    <a:pt x="1935815" y="139262"/>
                  </a:lnTo>
                  <a:lnTo>
                    <a:pt x="1963039" y="139262"/>
                  </a:lnTo>
                  <a:lnTo>
                    <a:pt x="1963039" y="139053"/>
                  </a:lnTo>
                  <a:lnTo>
                    <a:pt x="1946495" y="139053"/>
                  </a:lnTo>
                  <a:lnTo>
                    <a:pt x="1946495" y="11308"/>
                  </a:lnTo>
                  <a:close/>
                </a:path>
                <a:path w="2115820" h="175259">
                  <a:moveTo>
                    <a:pt x="2047424" y="1465"/>
                  </a:moveTo>
                  <a:lnTo>
                    <a:pt x="2042607" y="1465"/>
                  </a:lnTo>
                  <a:lnTo>
                    <a:pt x="1973918" y="147220"/>
                  </a:lnTo>
                  <a:lnTo>
                    <a:pt x="1973918" y="148477"/>
                  </a:lnTo>
                  <a:lnTo>
                    <a:pt x="1985018" y="148477"/>
                  </a:lnTo>
                  <a:lnTo>
                    <a:pt x="2005122" y="106174"/>
                  </a:lnTo>
                  <a:lnTo>
                    <a:pt x="2096318" y="106174"/>
                  </a:lnTo>
                  <a:lnTo>
                    <a:pt x="2092016" y="96960"/>
                  </a:lnTo>
                  <a:lnTo>
                    <a:pt x="2008682" y="96960"/>
                  </a:lnTo>
                  <a:lnTo>
                    <a:pt x="2044911" y="19685"/>
                  </a:lnTo>
                  <a:lnTo>
                    <a:pt x="2055932" y="19685"/>
                  </a:lnTo>
                  <a:lnTo>
                    <a:pt x="2047424" y="1465"/>
                  </a:lnTo>
                  <a:close/>
                </a:path>
                <a:path w="2115820" h="175259">
                  <a:moveTo>
                    <a:pt x="2096318" y="106174"/>
                  </a:moveTo>
                  <a:lnTo>
                    <a:pt x="2084491" y="106174"/>
                  </a:lnTo>
                  <a:lnTo>
                    <a:pt x="2104595" y="148477"/>
                  </a:lnTo>
                  <a:lnTo>
                    <a:pt x="2115485" y="148477"/>
                  </a:lnTo>
                  <a:lnTo>
                    <a:pt x="2115485" y="147220"/>
                  </a:lnTo>
                  <a:lnTo>
                    <a:pt x="2096318" y="106174"/>
                  </a:lnTo>
                  <a:close/>
                </a:path>
                <a:path w="2115820" h="175259">
                  <a:moveTo>
                    <a:pt x="2055932" y="19685"/>
                  </a:moveTo>
                  <a:lnTo>
                    <a:pt x="2044911" y="19685"/>
                  </a:lnTo>
                  <a:lnTo>
                    <a:pt x="2080931" y="96960"/>
                  </a:lnTo>
                  <a:lnTo>
                    <a:pt x="2092016" y="96960"/>
                  </a:lnTo>
                  <a:lnTo>
                    <a:pt x="2055932" y="196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617782" y="7475968"/>
            <a:ext cx="3539490" cy="737235"/>
            <a:chOff x="617782" y="7475968"/>
            <a:chExt cx="3539490" cy="737235"/>
          </a:xfrm>
        </p:grpSpPr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782" y="7475968"/>
              <a:ext cx="3539159" cy="73710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17566" y="7741879"/>
              <a:ext cx="2258695" cy="175260"/>
            </a:xfrm>
            <a:custGeom>
              <a:avLst/>
              <a:gdLst/>
              <a:ahLst/>
              <a:cxnLst/>
              <a:rect l="l" t="t" r="r" b="b"/>
              <a:pathLst>
                <a:path w="2258695" h="175259">
                  <a:moveTo>
                    <a:pt x="73715" y="418"/>
                  </a:moveTo>
                  <a:lnTo>
                    <a:pt x="31896" y="12198"/>
                  </a:lnTo>
                  <a:lnTo>
                    <a:pt x="5183" y="45391"/>
                  </a:lnTo>
                  <a:lnTo>
                    <a:pt x="0" y="75599"/>
                  </a:lnTo>
                  <a:lnTo>
                    <a:pt x="1295" y="91384"/>
                  </a:lnTo>
                  <a:lnTo>
                    <a:pt x="20732" y="129629"/>
                  </a:lnTo>
                  <a:lnTo>
                    <a:pt x="58270" y="149262"/>
                  </a:lnTo>
                  <a:lnTo>
                    <a:pt x="73505" y="150571"/>
                  </a:lnTo>
                  <a:lnTo>
                    <a:pt x="84421" y="149838"/>
                  </a:lnTo>
                  <a:lnTo>
                    <a:pt x="94761" y="147639"/>
                  </a:lnTo>
                  <a:lnTo>
                    <a:pt x="104525" y="143974"/>
                  </a:lnTo>
                  <a:lnTo>
                    <a:pt x="110338" y="140728"/>
                  </a:lnTo>
                  <a:lnTo>
                    <a:pt x="73505" y="140728"/>
                  </a:lnTo>
                  <a:lnTo>
                    <a:pt x="60220" y="139576"/>
                  </a:lnTo>
                  <a:lnTo>
                    <a:pt x="20457" y="112391"/>
                  </a:lnTo>
                  <a:lnTo>
                    <a:pt x="10680" y="75599"/>
                  </a:lnTo>
                  <a:lnTo>
                    <a:pt x="11766" y="61974"/>
                  </a:lnTo>
                  <a:lnTo>
                    <a:pt x="37485" y="20352"/>
                  </a:lnTo>
                  <a:lnTo>
                    <a:pt x="73296" y="10261"/>
                  </a:lnTo>
                  <a:lnTo>
                    <a:pt x="109799" y="10261"/>
                  </a:lnTo>
                  <a:lnTo>
                    <a:pt x="103910" y="7054"/>
                  </a:lnTo>
                  <a:lnTo>
                    <a:pt x="94394" y="3507"/>
                  </a:lnTo>
                  <a:lnTo>
                    <a:pt x="84329" y="1295"/>
                  </a:lnTo>
                  <a:lnTo>
                    <a:pt x="73715" y="418"/>
                  </a:lnTo>
                  <a:close/>
                </a:path>
                <a:path w="2258695" h="175259">
                  <a:moveTo>
                    <a:pt x="138634" y="105337"/>
                  </a:moveTo>
                  <a:lnTo>
                    <a:pt x="128373" y="105337"/>
                  </a:lnTo>
                  <a:lnTo>
                    <a:pt x="124511" y="113255"/>
                  </a:lnTo>
                  <a:lnTo>
                    <a:pt x="119629" y="120258"/>
                  </a:lnTo>
                  <a:lnTo>
                    <a:pt x="82497" y="140152"/>
                  </a:lnTo>
                  <a:lnTo>
                    <a:pt x="73505" y="140728"/>
                  </a:lnTo>
                  <a:lnTo>
                    <a:pt x="110338" y="140728"/>
                  </a:lnTo>
                  <a:lnTo>
                    <a:pt x="113713" y="138843"/>
                  </a:lnTo>
                  <a:lnTo>
                    <a:pt x="122025" y="132273"/>
                  </a:lnTo>
                  <a:lnTo>
                    <a:pt x="128949" y="124498"/>
                  </a:lnTo>
                  <a:lnTo>
                    <a:pt x="134485" y="115520"/>
                  </a:lnTo>
                  <a:lnTo>
                    <a:pt x="138634" y="105337"/>
                  </a:lnTo>
                  <a:close/>
                </a:path>
                <a:path w="2258695" h="175259">
                  <a:moveTo>
                    <a:pt x="109799" y="10261"/>
                  </a:moveTo>
                  <a:lnTo>
                    <a:pt x="73296" y="10261"/>
                  </a:lnTo>
                  <a:lnTo>
                    <a:pt x="81895" y="10798"/>
                  </a:lnTo>
                  <a:lnTo>
                    <a:pt x="90101" y="12407"/>
                  </a:lnTo>
                  <a:lnTo>
                    <a:pt x="123202" y="35731"/>
                  </a:lnTo>
                  <a:lnTo>
                    <a:pt x="127325" y="43140"/>
                  </a:lnTo>
                  <a:lnTo>
                    <a:pt x="137587" y="43140"/>
                  </a:lnTo>
                  <a:lnTo>
                    <a:pt x="133294" y="33572"/>
                  </a:lnTo>
                  <a:lnTo>
                    <a:pt x="127744" y="25182"/>
                  </a:lnTo>
                  <a:lnTo>
                    <a:pt x="120938" y="17970"/>
                  </a:lnTo>
                  <a:lnTo>
                    <a:pt x="112876" y="11936"/>
                  </a:lnTo>
                  <a:lnTo>
                    <a:pt x="109799" y="10261"/>
                  </a:lnTo>
                  <a:close/>
                </a:path>
                <a:path w="2258695" h="175259">
                  <a:moveTo>
                    <a:pt x="233236" y="0"/>
                  </a:moveTo>
                  <a:lnTo>
                    <a:pt x="191497" y="11897"/>
                  </a:lnTo>
                  <a:lnTo>
                    <a:pt x="164548" y="45234"/>
                  </a:lnTo>
                  <a:lnTo>
                    <a:pt x="159312" y="75599"/>
                  </a:lnTo>
                  <a:lnTo>
                    <a:pt x="160608" y="91659"/>
                  </a:lnTo>
                  <a:lnTo>
                    <a:pt x="180044" y="130257"/>
                  </a:lnTo>
                  <a:lnTo>
                    <a:pt x="217818" y="149890"/>
                  </a:lnTo>
                  <a:lnTo>
                    <a:pt x="233236" y="151199"/>
                  </a:lnTo>
                  <a:lnTo>
                    <a:pt x="248917" y="149877"/>
                  </a:lnTo>
                  <a:lnTo>
                    <a:pt x="263079" y="145911"/>
                  </a:lnTo>
                  <a:lnTo>
                    <a:pt x="271791" y="141356"/>
                  </a:lnTo>
                  <a:lnTo>
                    <a:pt x="233236" y="141356"/>
                  </a:lnTo>
                  <a:lnTo>
                    <a:pt x="220109" y="140205"/>
                  </a:lnTo>
                  <a:lnTo>
                    <a:pt x="180005" y="113059"/>
                  </a:lnTo>
                  <a:lnTo>
                    <a:pt x="169992" y="75599"/>
                  </a:lnTo>
                  <a:lnTo>
                    <a:pt x="171105" y="61817"/>
                  </a:lnTo>
                  <a:lnTo>
                    <a:pt x="197322" y="20418"/>
                  </a:lnTo>
                  <a:lnTo>
                    <a:pt x="233446" y="10052"/>
                  </a:lnTo>
                  <a:lnTo>
                    <a:pt x="271736" y="10052"/>
                  </a:lnTo>
                  <a:lnTo>
                    <a:pt x="262660" y="5287"/>
                  </a:lnTo>
                  <a:lnTo>
                    <a:pt x="248655" y="1321"/>
                  </a:lnTo>
                  <a:lnTo>
                    <a:pt x="233236" y="0"/>
                  </a:lnTo>
                  <a:close/>
                </a:path>
                <a:path w="2258695" h="175259">
                  <a:moveTo>
                    <a:pt x="271736" y="10052"/>
                  </a:moveTo>
                  <a:lnTo>
                    <a:pt x="233446" y="10052"/>
                  </a:lnTo>
                  <a:lnTo>
                    <a:pt x="246652" y="11203"/>
                  </a:lnTo>
                  <a:lnTo>
                    <a:pt x="258628" y="14659"/>
                  </a:lnTo>
                  <a:lnTo>
                    <a:pt x="292397" y="49370"/>
                  </a:lnTo>
                  <a:lnTo>
                    <a:pt x="296899" y="75599"/>
                  </a:lnTo>
                  <a:lnTo>
                    <a:pt x="295774" y="89395"/>
                  </a:lnTo>
                  <a:lnTo>
                    <a:pt x="269283" y="130990"/>
                  </a:lnTo>
                  <a:lnTo>
                    <a:pt x="233236" y="141356"/>
                  </a:lnTo>
                  <a:lnTo>
                    <a:pt x="271791" y="141356"/>
                  </a:lnTo>
                  <a:lnTo>
                    <a:pt x="302397" y="105860"/>
                  </a:lnTo>
                  <a:lnTo>
                    <a:pt x="307580" y="75599"/>
                  </a:lnTo>
                  <a:lnTo>
                    <a:pt x="306258" y="59631"/>
                  </a:lnTo>
                  <a:lnTo>
                    <a:pt x="302292" y="45234"/>
                  </a:lnTo>
                  <a:lnTo>
                    <a:pt x="295682" y="32407"/>
                  </a:lnTo>
                  <a:lnTo>
                    <a:pt x="286428" y="21151"/>
                  </a:lnTo>
                  <a:lnTo>
                    <a:pt x="275251" y="11897"/>
                  </a:lnTo>
                  <a:lnTo>
                    <a:pt x="271736" y="10052"/>
                  </a:lnTo>
                  <a:close/>
                </a:path>
                <a:path w="2258695" h="175259">
                  <a:moveTo>
                    <a:pt x="350387" y="2303"/>
                  </a:moveTo>
                  <a:lnTo>
                    <a:pt x="339706" y="2303"/>
                  </a:lnTo>
                  <a:lnTo>
                    <a:pt x="339706" y="148895"/>
                  </a:lnTo>
                  <a:lnTo>
                    <a:pt x="452583" y="148895"/>
                  </a:lnTo>
                  <a:lnTo>
                    <a:pt x="452583" y="174654"/>
                  </a:lnTo>
                  <a:lnTo>
                    <a:pt x="461378" y="174654"/>
                  </a:lnTo>
                  <a:lnTo>
                    <a:pt x="461378" y="139472"/>
                  </a:lnTo>
                  <a:lnTo>
                    <a:pt x="445253" y="139472"/>
                  </a:lnTo>
                  <a:lnTo>
                    <a:pt x="445253" y="139053"/>
                  </a:lnTo>
                  <a:lnTo>
                    <a:pt x="350387" y="139053"/>
                  </a:lnTo>
                  <a:lnTo>
                    <a:pt x="350387" y="2303"/>
                  </a:lnTo>
                  <a:close/>
                </a:path>
                <a:path w="2258695" h="175259">
                  <a:moveTo>
                    <a:pt x="445253" y="2303"/>
                  </a:moveTo>
                  <a:lnTo>
                    <a:pt x="434782" y="2303"/>
                  </a:lnTo>
                  <a:lnTo>
                    <a:pt x="434782" y="139053"/>
                  </a:lnTo>
                  <a:lnTo>
                    <a:pt x="445253" y="139053"/>
                  </a:lnTo>
                  <a:lnTo>
                    <a:pt x="445253" y="2303"/>
                  </a:lnTo>
                  <a:close/>
                </a:path>
                <a:path w="2258695" h="175259">
                  <a:moveTo>
                    <a:pt x="500700" y="2094"/>
                  </a:moveTo>
                  <a:lnTo>
                    <a:pt x="490020" y="2094"/>
                  </a:lnTo>
                  <a:lnTo>
                    <a:pt x="490020" y="148895"/>
                  </a:lnTo>
                  <a:lnTo>
                    <a:pt x="493580" y="148895"/>
                  </a:lnTo>
                  <a:lnTo>
                    <a:pt x="512709" y="125441"/>
                  </a:lnTo>
                  <a:lnTo>
                    <a:pt x="499653" y="125441"/>
                  </a:lnTo>
                  <a:lnTo>
                    <a:pt x="500643" y="75180"/>
                  </a:lnTo>
                  <a:lnTo>
                    <a:pt x="500700" y="2094"/>
                  </a:lnTo>
                  <a:close/>
                </a:path>
                <a:path w="2258695" h="175259">
                  <a:moveTo>
                    <a:pt x="604153" y="25130"/>
                  </a:moveTo>
                  <a:lnTo>
                    <a:pt x="594520" y="25130"/>
                  </a:lnTo>
                  <a:lnTo>
                    <a:pt x="593534" y="72249"/>
                  </a:lnTo>
                  <a:lnTo>
                    <a:pt x="593473" y="148895"/>
                  </a:lnTo>
                  <a:lnTo>
                    <a:pt x="604153" y="148895"/>
                  </a:lnTo>
                  <a:lnTo>
                    <a:pt x="604153" y="25130"/>
                  </a:lnTo>
                  <a:close/>
                </a:path>
                <a:path w="2258695" h="175259">
                  <a:moveTo>
                    <a:pt x="604153" y="2094"/>
                  </a:moveTo>
                  <a:lnTo>
                    <a:pt x="599964" y="2094"/>
                  </a:lnTo>
                  <a:lnTo>
                    <a:pt x="499653" y="125441"/>
                  </a:lnTo>
                  <a:lnTo>
                    <a:pt x="512709" y="125441"/>
                  </a:lnTo>
                  <a:lnTo>
                    <a:pt x="594520" y="25130"/>
                  </a:lnTo>
                  <a:lnTo>
                    <a:pt x="604153" y="25130"/>
                  </a:lnTo>
                  <a:lnTo>
                    <a:pt x="604153" y="2094"/>
                  </a:lnTo>
                  <a:close/>
                </a:path>
                <a:path w="2258695" h="175259">
                  <a:moveTo>
                    <a:pt x="701567" y="1884"/>
                  </a:moveTo>
                  <a:lnTo>
                    <a:pt x="696750" y="1884"/>
                  </a:lnTo>
                  <a:lnTo>
                    <a:pt x="628061" y="147639"/>
                  </a:lnTo>
                  <a:lnTo>
                    <a:pt x="628061" y="148895"/>
                  </a:lnTo>
                  <a:lnTo>
                    <a:pt x="639160" y="148895"/>
                  </a:lnTo>
                  <a:lnTo>
                    <a:pt x="659264" y="106593"/>
                  </a:lnTo>
                  <a:lnTo>
                    <a:pt x="750461" y="106593"/>
                  </a:lnTo>
                  <a:lnTo>
                    <a:pt x="746158" y="97379"/>
                  </a:lnTo>
                  <a:lnTo>
                    <a:pt x="662824" y="97379"/>
                  </a:lnTo>
                  <a:lnTo>
                    <a:pt x="699054" y="20104"/>
                  </a:lnTo>
                  <a:lnTo>
                    <a:pt x="710074" y="20104"/>
                  </a:lnTo>
                  <a:lnTo>
                    <a:pt x="701567" y="1884"/>
                  </a:lnTo>
                  <a:close/>
                </a:path>
                <a:path w="2258695" h="175259">
                  <a:moveTo>
                    <a:pt x="750461" y="106593"/>
                  </a:moveTo>
                  <a:lnTo>
                    <a:pt x="738634" y="106593"/>
                  </a:lnTo>
                  <a:lnTo>
                    <a:pt x="758738" y="148895"/>
                  </a:lnTo>
                  <a:lnTo>
                    <a:pt x="769627" y="148895"/>
                  </a:lnTo>
                  <a:lnTo>
                    <a:pt x="769627" y="147639"/>
                  </a:lnTo>
                  <a:lnTo>
                    <a:pt x="750461" y="106593"/>
                  </a:lnTo>
                  <a:close/>
                </a:path>
                <a:path w="2258695" h="175259">
                  <a:moveTo>
                    <a:pt x="710074" y="20104"/>
                  </a:moveTo>
                  <a:lnTo>
                    <a:pt x="699054" y="20104"/>
                  </a:lnTo>
                  <a:lnTo>
                    <a:pt x="735073" y="97379"/>
                  </a:lnTo>
                  <a:lnTo>
                    <a:pt x="746158" y="97379"/>
                  </a:lnTo>
                  <a:lnTo>
                    <a:pt x="710074" y="20104"/>
                  </a:lnTo>
                  <a:close/>
                </a:path>
                <a:path w="2258695" h="175259">
                  <a:moveTo>
                    <a:pt x="776540" y="140309"/>
                  </a:moveTo>
                  <a:lnTo>
                    <a:pt x="776540" y="148686"/>
                  </a:lnTo>
                  <a:lnTo>
                    <a:pt x="785689" y="149576"/>
                  </a:lnTo>
                  <a:lnTo>
                    <a:pt x="793450" y="149105"/>
                  </a:lnTo>
                  <a:lnTo>
                    <a:pt x="799825" y="147272"/>
                  </a:lnTo>
                  <a:lnTo>
                    <a:pt x="804812" y="144079"/>
                  </a:lnTo>
                  <a:lnTo>
                    <a:pt x="806419" y="142124"/>
                  </a:lnTo>
                  <a:lnTo>
                    <a:pt x="786313" y="142124"/>
                  </a:lnTo>
                  <a:lnTo>
                    <a:pt x="776540" y="140309"/>
                  </a:lnTo>
                  <a:close/>
                </a:path>
                <a:path w="2258695" h="175259">
                  <a:moveTo>
                    <a:pt x="902191" y="11727"/>
                  </a:moveTo>
                  <a:lnTo>
                    <a:pt x="891511" y="11727"/>
                  </a:lnTo>
                  <a:lnTo>
                    <a:pt x="891511" y="148895"/>
                  </a:lnTo>
                  <a:lnTo>
                    <a:pt x="902191" y="148895"/>
                  </a:lnTo>
                  <a:lnTo>
                    <a:pt x="902191" y="11727"/>
                  </a:lnTo>
                  <a:close/>
                </a:path>
                <a:path w="2258695" h="175259">
                  <a:moveTo>
                    <a:pt x="902191" y="2303"/>
                  </a:moveTo>
                  <a:lnTo>
                    <a:pt x="817796" y="2303"/>
                  </a:lnTo>
                  <a:lnTo>
                    <a:pt x="803891" y="125545"/>
                  </a:lnTo>
                  <a:lnTo>
                    <a:pt x="801321" y="132561"/>
                  </a:lnTo>
                  <a:lnTo>
                    <a:pt x="793224" y="140938"/>
                  </a:lnTo>
                  <a:lnTo>
                    <a:pt x="786313" y="142124"/>
                  </a:lnTo>
                  <a:lnTo>
                    <a:pt x="806419" y="142124"/>
                  </a:lnTo>
                  <a:lnTo>
                    <a:pt x="826801" y="11727"/>
                  </a:lnTo>
                  <a:lnTo>
                    <a:pt x="902191" y="11727"/>
                  </a:lnTo>
                  <a:lnTo>
                    <a:pt x="902191" y="2303"/>
                  </a:lnTo>
                  <a:close/>
                </a:path>
                <a:path w="2258695" h="175259">
                  <a:moveTo>
                    <a:pt x="953884" y="2303"/>
                  </a:moveTo>
                  <a:lnTo>
                    <a:pt x="943623" y="2303"/>
                  </a:lnTo>
                  <a:lnTo>
                    <a:pt x="943623" y="148895"/>
                  </a:lnTo>
                  <a:lnTo>
                    <a:pt x="998909" y="148895"/>
                  </a:lnTo>
                  <a:lnTo>
                    <a:pt x="1009511" y="148058"/>
                  </a:lnTo>
                  <a:lnTo>
                    <a:pt x="1019118" y="145545"/>
                  </a:lnTo>
                  <a:lnTo>
                    <a:pt x="1027730" y="141356"/>
                  </a:lnTo>
                  <a:lnTo>
                    <a:pt x="1030178" y="139472"/>
                  </a:lnTo>
                  <a:lnTo>
                    <a:pt x="953884" y="139472"/>
                  </a:lnTo>
                  <a:lnTo>
                    <a:pt x="953884" y="64291"/>
                  </a:lnTo>
                  <a:lnTo>
                    <a:pt x="1031110" y="64291"/>
                  </a:lnTo>
                  <a:lnTo>
                    <a:pt x="1027808" y="61843"/>
                  </a:lnTo>
                  <a:lnTo>
                    <a:pt x="1019222" y="57851"/>
                  </a:lnTo>
                  <a:lnTo>
                    <a:pt x="1009589" y="55456"/>
                  </a:lnTo>
                  <a:lnTo>
                    <a:pt x="998909" y="54658"/>
                  </a:lnTo>
                  <a:lnTo>
                    <a:pt x="953884" y="54658"/>
                  </a:lnTo>
                  <a:lnTo>
                    <a:pt x="953884" y="2303"/>
                  </a:lnTo>
                  <a:close/>
                </a:path>
                <a:path w="2258695" h="175259">
                  <a:moveTo>
                    <a:pt x="1031110" y="64291"/>
                  </a:moveTo>
                  <a:lnTo>
                    <a:pt x="998909" y="64291"/>
                  </a:lnTo>
                  <a:lnTo>
                    <a:pt x="1007312" y="64919"/>
                  </a:lnTo>
                  <a:lnTo>
                    <a:pt x="1014930" y="66804"/>
                  </a:lnTo>
                  <a:lnTo>
                    <a:pt x="1039120" y="101148"/>
                  </a:lnTo>
                  <a:lnTo>
                    <a:pt x="1038399" y="109237"/>
                  </a:lnTo>
                  <a:lnTo>
                    <a:pt x="1007142" y="138804"/>
                  </a:lnTo>
                  <a:lnTo>
                    <a:pt x="998909" y="139472"/>
                  </a:lnTo>
                  <a:lnTo>
                    <a:pt x="1030178" y="139472"/>
                  </a:lnTo>
                  <a:lnTo>
                    <a:pt x="1049381" y="101148"/>
                  </a:lnTo>
                  <a:lnTo>
                    <a:pt x="1048504" y="91188"/>
                  </a:lnTo>
                  <a:lnTo>
                    <a:pt x="1045872" y="82248"/>
                  </a:lnTo>
                  <a:lnTo>
                    <a:pt x="1041486" y="74330"/>
                  </a:lnTo>
                  <a:lnTo>
                    <a:pt x="1035347" y="67432"/>
                  </a:lnTo>
                  <a:lnTo>
                    <a:pt x="1031110" y="64291"/>
                  </a:lnTo>
                  <a:close/>
                </a:path>
                <a:path w="2258695" h="175259">
                  <a:moveTo>
                    <a:pt x="1087841" y="2303"/>
                  </a:moveTo>
                  <a:lnTo>
                    <a:pt x="1077370" y="2303"/>
                  </a:lnTo>
                  <a:lnTo>
                    <a:pt x="1077370" y="148895"/>
                  </a:lnTo>
                  <a:lnTo>
                    <a:pt x="1087841" y="148895"/>
                  </a:lnTo>
                  <a:lnTo>
                    <a:pt x="1087841" y="76856"/>
                  </a:lnTo>
                  <a:lnTo>
                    <a:pt x="1186686" y="76856"/>
                  </a:lnTo>
                  <a:lnTo>
                    <a:pt x="1186686" y="67013"/>
                  </a:lnTo>
                  <a:lnTo>
                    <a:pt x="1087841" y="67013"/>
                  </a:lnTo>
                  <a:lnTo>
                    <a:pt x="1087841" y="2303"/>
                  </a:lnTo>
                  <a:close/>
                </a:path>
                <a:path w="2258695" h="175259">
                  <a:moveTo>
                    <a:pt x="1186686" y="76856"/>
                  </a:moveTo>
                  <a:lnTo>
                    <a:pt x="1176006" y="76856"/>
                  </a:lnTo>
                  <a:lnTo>
                    <a:pt x="1176006" y="148895"/>
                  </a:lnTo>
                  <a:lnTo>
                    <a:pt x="1186686" y="148895"/>
                  </a:lnTo>
                  <a:lnTo>
                    <a:pt x="1186686" y="76856"/>
                  </a:lnTo>
                  <a:close/>
                </a:path>
                <a:path w="2258695" h="175259">
                  <a:moveTo>
                    <a:pt x="1186686" y="2303"/>
                  </a:moveTo>
                  <a:lnTo>
                    <a:pt x="1176006" y="2303"/>
                  </a:lnTo>
                  <a:lnTo>
                    <a:pt x="1176006" y="67013"/>
                  </a:lnTo>
                  <a:lnTo>
                    <a:pt x="1186686" y="67013"/>
                  </a:lnTo>
                  <a:lnTo>
                    <a:pt x="1186686" y="2303"/>
                  </a:lnTo>
                  <a:close/>
                </a:path>
                <a:path w="2258695" h="175259">
                  <a:moveTo>
                    <a:pt x="1284013" y="1884"/>
                  </a:moveTo>
                  <a:lnTo>
                    <a:pt x="1279196" y="1884"/>
                  </a:lnTo>
                  <a:lnTo>
                    <a:pt x="1210507" y="147639"/>
                  </a:lnTo>
                  <a:lnTo>
                    <a:pt x="1210507" y="148895"/>
                  </a:lnTo>
                  <a:lnTo>
                    <a:pt x="1221606" y="148895"/>
                  </a:lnTo>
                  <a:lnTo>
                    <a:pt x="1241710" y="106593"/>
                  </a:lnTo>
                  <a:lnTo>
                    <a:pt x="1332907" y="106593"/>
                  </a:lnTo>
                  <a:lnTo>
                    <a:pt x="1328604" y="97379"/>
                  </a:lnTo>
                  <a:lnTo>
                    <a:pt x="1245270" y="97379"/>
                  </a:lnTo>
                  <a:lnTo>
                    <a:pt x="1281500" y="20104"/>
                  </a:lnTo>
                  <a:lnTo>
                    <a:pt x="1292520" y="20104"/>
                  </a:lnTo>
                  <a:lnTo>
                    <a:pt x="1284013" y="1884"/>
                  </a:lnTo>
                  <a:close/>
                </a:path>
                <a:path w="2258695" h="175259">
                  <a:moveTo>
                    <a:pt x="1332907" y="106593"/>
                  </a:moveTo>
                  <a:lnTo>
                    <a:pt x="1321080" y="106593"/>
                  </a:lnTo>
                  <a:lnTo>
                    <a:pt x="1341184" y="148895"/>
                  </a:lnTo>
                  <a:lnTo>
                    <a:pt x="1352074" y="148895"/>
                  </a:lnTo>
                  <a:lnTo>
                    <a:pt x="1352074" y="147639"/>
                  </a:lnTo>
                  <a:lnTo>
                    <a:pt x="1332907" y="106593"/>
                  </a:lnTo>
                  <a:close/>
                </a:path>
                <a:path w="2258695" h="175259">
                  <a:moveTo>
                    <a:pt x="1292520" y="20104"/>
                  </a:moveTo>
                  <a:lnTo>
                    <a:pt x="1281500" y="20104"/>
                  </a:lnTo>
                  <a:lnTo>
                    <a:pt x="1317520" y="97379"/>
                  </a:lnTo>
                  <a:lnTo>
                    <a:pt x="1328604" y="97379"/>
                  </a:lnTo>
                  <a:lnTo>
                    <a:pt x="1292520" y="20104"/>
                  </a:lnTo>
                  <a:close/>
                </a:path>
                <a:path w="2258695" h="175259">
                  <a:moveTo>
                    <a:pt x="1474583" y="2094"/>
                  </a:moveTo>
                  <a:lnTo>
                    <a:pt x="1418040" y="2094"/>
                  </a:lnTo>
                  <a:lnTo>
                    <a:pt x="1407831" y="2892"/>
                  </a:lnTo>
                  <a:lnTo>
                    <a:pt x="1372492" y="29370"/>
                  </a:lnTo>
                  <a:lnTo>
                    <a:pt x="1369036" y="47747"/>
                  </a:lnTo>
                  <a:lnTo>
                    <a:pt x="1369730" y="56267"/>
                  </a:lnTo>
                  <a:lnTo>
                    <a:pt x="1400317" y="89486"/>
                  </a:lnTo>
                  <a:lnTo>
                    <a:pt x="1408616" y="91306"/>
                  </a:lnTo>
                  <a:lnTo>
                    <a:pt x="1362754" y="147220"/>
                  </a:lnTo>
                  <a:lnTo>
                    <a:pt x="1362754" y="148686"/>
                  </a:lnTo>
                  <a:lnTo>
                    <a:pt x="1374691" y="148686"/>
                  </a:lnTo>
                  <a:lnTo>
                    <a:pt x="1419506" y="92562"/>
                  </a:lnTo>
                  <a:lnTo>
                    <a:pt x="1474583" y="92562"/>
                  </a:lnTo>
                  <a:lnTo>
                    <a:pt x="1474583" y="83557"/>
                  </a:lnTo>
                  <a:lnTo>
                    <a:pt x="1418250" y="83557"/>
                  </a:lnTo>
                  <a:lnTo>
                    <a:pt x="1410225" y="82942"/>
                  </a:lnTo>
                  <a:lnTo>
                    <a:pt x="1379991" y="55299"/>
                  </a:lnTo>
                  <a:lnTo>
                    <a:pt x="1379298" y="47537"/>
                  </a:lnTo>
                  <a:lnTo>
                    <a:pt x="1379991" y="39867"/>
                  </a:lnTo>
                  <a:lnTo>
                    <a:pt x="1410225" y="12342"/>
                  </a:lnTo>
                  <a:lnTo>
                    <a:pt x="1418250" y="11727"/>
                  </a:lnTo>
                  <a:lnTo>
                    <a:pt x="1474583" y="11727"/>
                  </a:lnTo>
                  <a:lnTo>
                    <a:pt x="1474583" y="2094"/>
                  </a:lnTo>
                  <a:close/>
                </a:path>
                <a:path w="2258695" h="175259">
                  <a:moveTo>
                    <a:pt x="1474583" y="92562"/>
                  </a:moveTo>
                  <a:lnTo>
                    <a:pt x="1464112" y="92562"/>
                  </a:lnTo>
                  <a:lnTo>
                    <a:pt x="1464112" y="148686"/>
                  </a:lnTo>
                  <a:lnTo>
                    <a:pt x="1474583" y="148686"/>
                  </a:lnTo>
                  <a:lnTo>
                    <a:pt x="1474583" y="92562"/>
                  </a:lnTo>
                  <a:close/>
                </a:path>
                <a:path w="2258695" h="175259">
                  <a:moveTo>
                    <a:pt x="1474583" y="11727"/>
                  </a:moveTo>
                  <a:lnTo>
                    <a:pt x="1464321" y="11727"/>
                  </a:lnTo>
                  <a:lnTo>
                    <a:pt x="1464321" y="83557"/>
                  </a:lnTo>
                  <a:lnTo>
                    <a:pt x="1474583" y="83557"/>
                  </a:lnTo>
                  <a:lnTo>
                    <a:pt x="1474583" y="11727"/>
                  </a:lnTo>
                  <a:close/>
                </a:path>
                <a:path w="2258695" h="175259">
                  <a:moveTo>
                    <a:pt x="1635761" y="418"/>
                  </a:moveTo>
                  <a:lnTo>
                    <a:pt x="1593942" y="12198"/>
                  </a:lnTo>
                  <a:lnTo>
                    <a:pt x="1567229" y="45391"/>
                  </a:lnTo>
                  <a:lnTo>
                    <a:pt x="1562046" y="75599"/>
                  </a:lnTo>
                  <a:lnTo>
                    <a:pt x="1563342" y="91384"/>
                  </a:lnTo>
                  <a:lnTo>
                    <a:pt x="1582779" y="129629"/>
                  </a:lnTo>
                  <a:lnTo>
                    <a:pt x="1620315" y="149262"/>
                  </a:lnTo>
                  <a:lnTo>
                    <a:pt x="1635552" y="150571"/>
                  </a:lnTo>
                  <a:lnTo>
                    <a:pt x="1646464" y="149838"/>
                  </a:lnTo>
                  <a:lnTo>
                    <a:pt x="1656802" y="147639"/>
                  </a:lnTo>
                  <a:lnTo>
                    <a:pt x="1666568" y="143974"/>
                  </a:lnTo>
                  <a:lnTo>
                    <a:pt x="1672383" y="140728"/>
                  </a:lnTo>
                  <a:lnTo>
                    <a:pt x="1635552" y="140728"/>
                  </a:lnTo>
                  <a:lnTo>
                    <a:pt x="1622264" y="139576"/>
                  </a:lnTo>
                  <a:lnTo>
                    <a:pt x="1582502" y="112391"/>
                  </a:lnTo>
                  <a:lnTo>
                    <a:pt x="1572726" y="75599"/>
                  </a:lnTo>
                  <a:lnTo>
                    <a:pt x="1573812" y="61974"/>
                  </a:lnTo>
                  <a:lnTo>
                    <a:pt x="1599532" y="20352"/>
                  </a:lnTo>
                  <a:lnTo>
                    <a:pt x="1635342" y="10261"/>
                  </a:lnTo>
                  <a:lnTo>
                    <a:pt x="1671845" y="10261"/>
                  </a:lnTo>
                  <a:lnTo>
                    <a:pt x="1665954" y="7054"/>
                  </a:lnTo>
                  <a:lnTo>
                    <a:pt x="1656437" y="3507"/>
                  </a:lnTo>
                  <a:lnTo>
                    <a:pt x="1646373" y="1295"/>
                  </a:lnTo>
                  <a:lnTo>
                    <a:pt x="1635761" y="418"/>
                  </a:lnTo>
                  <a:close/>
                </a:path>
                <a:path w="2258695" h="175259">
                  <a:moveTo>
                    <a:pt x="1700681" y="105337"/>
                  </a:moveTo>
                  <a:lnTo>
                    <a:pt x="1690419" y="105337"/>
                  </a:lnTo>
                  <a:lnTo>
                    <a:pt x="1686556" y="113255"/>
                  </a:lnTo>
                  <a:lnTo>
                    <a:pt x="1681672" y="120258"/>
                  </a:lnTo>
                  <a:lnTo>
                    <a:pt x="1644542" y="140152"/>
                  </a:lnTo>
                  <a:lnTo>
                    <a:pt x="1635552" y="140728"/>
                  </a:lnTo>
                  <a:lnTo>
                    <a:pt x="1672383" y="140728"/>
                  </a:lnTo>
                  <a:lnTo>
                    <a:pt x="1675760" y="138843"/>
                  </a:lnTo>
                  <a:lnTo>
                    <a:pt x="1684068" y="132273"/>
                  </a:lnTo>
                  <a:lnTo>
                    <a:pt x="1690993" y="124498"/>
                  </a:lnTo>
                  <a:lnTo>
                    <a:pt x="1696531" y="115520"/>
                  </a:lnTo>
                  <a:lnTo>
                    <a:pt x="1700681" y="105337"/>
                  </a:lnTo>
                  <a:close/>
                </a:path>
                <a:path w="2258695" h="175259">
                  <a:moveTo>
                    <a:pt x="1671845" y="10261"/>
                  </a:moveTo>
                  <a:lnTo>
                    <a:pt x="1635342" y="10261"/>
                  </a:lnTo>
                  <a:lnTo>
                    <a:pt x="1643942" y="10798"/>
                  </a:lnTo>
                  <a:lnTo>
                    <a:pt x="1652148" y="12407"/>
                  </a:lnTo>
                  <a:lnTo>
                    <a:pt x="1685247" y="35731"/>
                  </a:lnTo>
                  <a:lnTo>
                    <a:pt x="1689372" y="43140"/>
                  </a:lnTo>
                  <a:lnTo>
                    <a:pt x="1699634" y="43140"/>
                  </a:lnTo>
                  <a:lnTo>
                    <a:pt x="1695338" y="33572"/>
                  </a:lnTo>
                  <a:lnTo>
                    <a:pt x="1689787" y="25182"/>
                  </a:lnTo>
                  <a:lnTo>
                    <a:pt x="1682981" y="17970"/>
                  </a:lnTo>
                  <a:lnTo>
                    <a:pt x="1674922" y="11936"/>
                  </a:lnTo>
                  <a:lnTo>
                    <a:pt x="1671845" y="10261"/>
                  </a:lnTo>
                  <a:close/>
                </a:path>
                <a:path w="2258695" h="175259">
                  <a:moveTo>
                    <a:pt x="1787537" y="2094"/>
                  </a:moveTo>
                  <a:lnTo>
                    <a:pt x="1730784" y="2094"/>
                  </a:lnTo>
                  <a:lnTo>
                    <a:pt x="1730784" y="148686"/>
                  </a:lnTo>
                  <a:lnTo>
                    <a:pt x="1741255" y="148686"/>
                  </a:lnTo>
                  <a:lnTo>
                    <a:pt x="1741255" y="99263"/>
                  </a:lnTo>
                  <a:lnTo>
                    <a:pt x="1787537" y="99263"/>
                  </a:lnTo>
                  <a:lnTo>
                    <a:pt x="1798227" y="98413"/>
                  </a:lnTo>
                  <a:lnTo>
                    <a:pt x="1807899" y="95860"/>
                  </a:lnTo>
                  <a:lnTo>
                    <a:pt x="1816552" y="91607"/>
                  </a:lnTo>
                  <a:lnTo>
                    <a:pt x="1819085" y="89630"/>
                  </a:lnTo>
                  <a:lnTo>
                    <a:pt x="1741255" y="89630"/>
                  </a:lnTo>
                  <a:lnTo>
                    <a:pt x="1741255" y="11517"/>
                  </a:lnTo>
                  <a:lnTo>
                    <a:pt x="1818434" y="11517"/>
                  </a:lnTo>
                  <a:lnTo>
                    <a:pt x="1816356" y="9868"/>
                  </a:lnTo>
                  <a:lnTo>
                    <a:pt x="1807743" y="5549"/>
                  </a:lnTo>
                  <a:lnTo>
                    <a:pt x="1798137" y="2958"/>
                  </a:lnTo>
                  <a:lnTo>
                    <a:pt x="1787537" y="2094"/>
                  </a:lnTo>
                  <a:close/>
                </a:path>
                <a:path w="2258695" h="175259">
                  <a:moveTo>
                    <a:pt x="1818434" y="11517"/>
                  </a:moveTo>
                  <a:lnTo>
                    <a:pt x="1787537" y="11517"/>
                  </a:lnTo>
                  <a:lnTo>
                    <a:pt x="1795940" y="12211"/>
                  </a:lnTo>
                  <a:lnTo>
                    <a:pt x="1803557" y="14292"/>
                  </a:lnTo>
                  <a:lnTo>
                    <a:pt x="1827954" y="50679"/>
                  </a:lnTo>
                  <a:lnTo>
                    <a:pt x="1827220" y="58964"/>
                  </a:lnTo>
                  <a:lnTo>
                    <a:pt x="1795767" y="88963"/>
                  </a:lnTo>
                  <a:lnTo>
                    <a:pt x="1787537" y="89630"/>
                  </a:lnTo>
                  <a:lnTo>
                    <a:pt x="1819085" y="89630"/>
                  </a:lnTo>
                  <a:lnTo>
                    <a:pt x="1838425" y="50888"/>
                  </a:lnTo>
                  <a:lnTo>
                    <a:pt x="1837522" y="40692"/>
                  </a:lnTo>
                  <a:lnTo>
                    <a:pt x="1834813" y="31465"/>
                  </a:lnTo>
                  <a:lnTo>
                    <a:pt x="1830297" y="23206"/>
                  </a:lnTo>
                  <a:lnTo>
                    <a:pt x="1823975" y="15915"/>
                  </a:lnTo>
                  <a:lnTo>
                    <a:pt x="1818434" y="11517"/>
                  </a:lnTo>
                  <a:close/>
                </a:path>
                <a:path w="2258695" h="175259">
                  <a:moveTo>
                    <a:pt x="1950966" y="2303"/>
                  </a:moveTo>
                  <a:lnTo>
                    <a:pt x="1866571" y="2303"/>
                  </a:lnTo>
                  <a:lnTo>
                    <a:pt x="1866571" y="148895"/>
                  </a:lnTo>
                  <a:lnTo>
                    <a:pt x="1951804" y="148895"/>
                  </a:lnTo>
                  <a:lnTo>
                    <a:pt x="1951804" y="139053"/>
                  </a:lnTo>
                  <a:lnTo>
                    <a:pt x="1877042" y="139053"/>
                  </a:lnTo>
                  <a:lnTo>
                    <a:pt x="1877042" y="77903"/>
                  </a:lnTo>
                  <a:lnTo>
                    <a:pt x="1948034" y="77903"/>
                  </a:lnTo>
                  <a:lnTo>
                    <a:pt x="1948034" y="68479"/>
                  </a:lnTo>
                  <a:lnTo>
                    <a:pt x="1877042" y="68479"/>
                  </a:lnTo>
                  <a:lnTo>
                    <a:pt x="1877042" y="11727"/>
                  </a:lnTo>
                  <a:lnTo>
                    <a:pt x="1950966" y="11727"/>
                  </a:lnTo>
                  <a:lnTo>
                    <a:pt x="1950966" y="2303"/>
                  </a:lnTo>
                  <a:close/>
                </a:path>
                <a:path w="2258695" h="175259">
                  <a:moveTo>
                    <a:pt x="2089255" y="2303"/>
                  </a:moveTo>
                  <a:lnTo>
                    <a:pt x="2008420" y="2303"/>
                  </a:lnTo>
                  <a:lnTo>
                    <a:pt x="1995358" y="114551"/>
                  </a:lnTo>
                  <a:lnTo>
                    <a:pt x="1994326" y="122858"/>
                  </a:lnTo>
                  <a:lnTo>
                    <a:pt x="1992441" y="129350"/>
                  </a:lnTo>
                  <a:lnTo>
                    <a:pt x="1987133" y="137447"/>
                  </a:lnTo>
                  <a:lnTo>
                    <a:pt x="1982033" y="139472"/>
                  </a:lnTo>
                  <a:lnTo>
                    <a:pt x="1969887" y="139472"/>
                  </a:lnTo>
                  <a:lnTo>
                    <a:pt x="1969887" y="175073"/>
                  </a:lnTo>
                  <a:lnTo>
                    <a:pt x="1978473" y="175073"/>
                  </a:lnTo>
                  <a:lnTo>
                    <a:pt x="1978473" y="148895"/>
                  </a:lnTo>
                  <a:lnTo>
                    <a:pt x="2105799" y="148895"/>
                  </a:lnTo>
                  <a:lnTo>
                    <a:pt x="2105799" y="139681"/>
                  </a:lnTo>
                  <a:lnTo>
                    <a:pt x="1994808" y="139681"/>
                  </a:lnTo>
                  <a:lnTo>
                    <a:pt x="1998801" y="136147"/>
                  </a:lnTo>
                  <a:lnTo>
                    <a:pt x="2001983" y="130781"/>
                  </a:lnTo>
                  <a:lnTo>
                    <a:pt x="2004352" y="123582"/>
                  </a:lnTo>
                  <a:lnTo>
                    <a:pt x="2005907" y="114551"/>
                  </a:lnTo>
                  <a:lnTo>
                    <a:pt x="2017425" y="11727"/>
                  </a:lnTo>
                  <a:lnTo>
                    <a:pt x="2089255" y="11727"/>
                  </a:lnTo>
                  <a:lnTo>
                    <a:pt x="2089255" y="2303"/>
                  </a:lnTo>
                  <a:close/>
                </a:path>
                <a:path w="2258695" h="175259">
                  <a:moveTo>
                    <a:pt x="2105799" y="148895"/>
                  </a:moveTo>
                  <a:lnTo>
                    <a:pt x="2096585" y="148895"/>
                  </a:lnTo>
                  <a:lnTo>
                    <a:pt x="2096585" y="175073"/>
                  </a:lnTo>
                  <a:lnTo>
                    <a:pt x="2105799" y="175073"/>
                  </a:lnTo>
                  <a:lnTo>
                    <a:pt x="2105799" y="148895"/>
                  </a:lnTo>
                  <a:close/>
                </a:path>
                <a:path w="2258695" h="175259">
                  <a:moveTo>
                    <a:pt x="2089255" y="11727"/>
                  </a:moveTo>
                  <a:lnTo>
                    <a:pt x="2078575" y="11727"/>
                  </a:lnTo>
                  <a:lnTo>
                    <a:pt x="2078575" y="139681"/>
                  </a:lnTo>
                  <a:lnTo>
                    <a:pt x="2105799" y="139681"/>
                  </a:lnTo>
                  <a:lnTo>
                    <a:pt x="2105799" y="139472"/>
                  </a:lnTo>
                  <a:lnTo>
                    <a:pt x="2089255" y="139472"/>
                  </a:lnTo>
                  <a:lnTo>
                    <a:pt x="2089255" y="11727"/>
                  </a:lnTo>
                  <a:close/>
                </a:path>
                <a:path w="2258695" h="175259">
                  <a:moveTo>
                    <a:pt x="2190195" y="1884"/>
                  </a:moveTo>
                  <a:lnTo>
                    <a:pt x="2185378" y="1884"/>
                  </a:lnTo>
                  <a:lnTo>
                    <a:pt x="2116689" y="147639"/>
                  </a:lnTo>
                  <a:lnTo>
                    <a:pt x="2116689" y="148895"/>
                  </a:lnTo>
                  <a:lnTo>
                    <a:pt x="2127788" y="148895"/>
                  </a:lnTo>
                  <a:lnTo>
                    <a:pt x="2147892" y="106593"/>
                  </a:lnTo>
                  <a:lnTo>
                    <a:pt x="2239089" y="106593"/>
                  </a:lnTo>
                  <a:lnTo>
                    <a:pt x="2234786" y="97379"/>
                  </a:lnTo>
                  <a:lnTo>
                    <a:pt x="2151452" y="97379"/>
                  </a:lnTo>
                  <a:lnTo>
                    <a:pt x="2187682" y="20104"/>
                  </a:lnTo>
                  <a:lnTo>
                    <a:pt x="2198702" y="20104"/>
                  </a:lnTo>
                  <a:lnTo>
                    <a:pt x="2190195" y="1884"/>
                  </a:lnTo>
                  <a:close/>
                </a:path>
                <a:path w="2258695" h="175259">
                  <a:moveTo>
                    <a:pt x="2239089" y="106593"/>
                  </a:moveTo>
                  <a:lnTo>
                    <a:pt x="2227262" y="106593"/>
                  </a:lnTo>
                  <a:lnTo>
                    <a:pt x="2247366" y="148895"/>
                  </a:lnTo>
                  <a:lnTo>
                    <a:pt x="2258255" y="148895"/>
                  </a:lnTo>
                  <a:lnTo>
                    <a:pt x="2258255" y="147639"/>
                  </a:lnTo>
                  <a:lnTo>
                    <a:pt x="2239089" y="106593"/>
                  </a:lnTo>
                  <a:close/>
                </a:path>
                <a:path w="2258695" h="175259">
                  <a:moveTo>
                    <a:pt x="2198702" y="20104"/>
                  </a:moveTo>
                  <a:lnTo>
                    <a:pt x="2187682" y="20104"/>
                  </a:lnTo>
                  <a:lnTo>
                    <a:pt x="2223701" y="97379"/>
                  </a:lnTo>
                  <a:lnTo>
                    <a:pt x="2234786" y="97379"/>
                  </a:lnTo>
                  <a:lnTo>
                    <a:pt x="2198702" y="201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617782" y="8296833"/>
            <a:ext cx="3539490" cy="737235"/>
            <a:chOff x="617782" y="8296833"/>
            <a:chExt cx="3539490" cy="737235"/>
          </a:xfrm>
        </p:grpSpPr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7782" y="8296833"/>
              <a:ext cx="3539159" cy="73710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11284" y="8561980"/>
              <a:ext cx="1771650" cy="175260"/>
            </a:xfrm>
            <a:custGeom>
              <a:avLst/>
              <a:gdLst/>
              <a:ahLst/>
              <a:cxnLst/>
              <a:rect l="l" t="t" r="r" b="b"/>
              <a:pathLst>
                <a:path w="1771650" h="175259">
                  <a:moveTo>
                    <a:pt x="119368" y="2303"/>
                  </a:moveTo>
                  <a:lnTo>
                    <a:pt x="38532" y="2303"/>
                  </a:lnTo>
                  <a:lnTo>
                    <a:pt x="25470" y="114551"/>
                  </a:lnTo>
                  <a:lnTo>
                    <a:pt x="24432" y="122858"/>
                  </a:lnTo>
                  <a:lnTo>
                    <a:pt x="22547" y="129350"/>
                  </a:lnTo>
                  <a:lnTo>
                    <a:pt x="17242" y="137447"/>
                  </a:lnTo>
                  <a:lnTo>
                    <a:pt x="12146" y="139472"/>
                  </a:lnTo>
                  <a:lnTo>
                    <a:pt x="0" y="139472"/>
                  </a:lnTo>
                  <a:lnTo>
                    <a:pt x="0" y="175073"/>
                  </a:lnTo>
                  <a:lnTo>
                    <a:pt x="8586" y="175073"/>
                  </a:lnTo>
                  <a:lnTo>
                    <a:pt x="8586" y="148895"/>
                  </a:lnTo>
                  <a:lnTo>
                    <a:pt x="135912" y="148895"/>
                  </a:lnTo>
                  <a:lnTo>
                    <a:pt x="135912" y="139681"/>
                  </a:lnTo>
                  <a:lnTo>
                    <a:pt x="24920" y="139681"/>
                  </a:lnTo>
                  <a:lnTo>
                    <a:pt x="28912" y="136147"/>
                  </a:lnTo>
                  <a:lnTo>
                    <a:pt x="32093" y="130781"/>
                  </a:lnTo>
                  <a:lnTo>
                    <a:pt x="34462" y="123582"/>
                  </a:lnTo>
                  <a:lnTo>
                    <a:pt x="36019" y="114551"/>
                  </a:lnTo>
                  <a:lnTo>
                    <a:pt x="47537" y="11727"/>
                  </a:lnTo>
                  <a:lnTo>
                    <a:pt x="119368" y="11727"/>
                  </a:lnTo>
                  <a:lnTo>
                    <a:pt x="119368" y="2303"/>
                  </a:lnTo>
                  <a:close/>
                </a:path>
                <a:path w="1771650" h="175259">
                  <a:moveTo>
                    <a:pt x="135912" y="148895"/>
                  </a:moveTo>
                  <a:lnTo>
                    <a:pt x="126697" y="148895"/>
                  </a:lnTo>
                  <a:lnTo>
                    <a:pt x="126697" y="175073"/>
                  </a:lnTo>
                  <a:lnTo>
                    <a:pt x="135912" y="175073"/>
                  </a:lnTo>
                  <a:lnTo>
                    <a:pt x="135912" y="148895"/>
                  </a:lnTo>
                  <a:close/>
                </a:path>
                <a:path w="1771650" h="175259">
                  <a:moveTo>
                    <a:pt x="119368" y="11727"/>
                  </a:moveTo>
                  <a:lnTo>
                    <a:pt x="108687" y="11727"/>
                  </a:lnTo>
                  <a:lnTo>
                    <a:pt x="108687" y="139681"/>
                  </a:lnTo>
                  <a:lnTo>
                    <a:pt x="135912" y="139681"/>
                  </a:lnTo>
                  <a:lnTo>
                    <a:pt x="135912" y="139472"/>
                  </a:lnTo>
                  <a:lnTo>
                    <a:pt x="119368" y="139472"/>
                  </a:lnTo>
                  <a:lnTo>
                    <a:pt x="119368" y="11727"/>
                  </a:lnTo>
                  <a:close/>
                </a:path>
                <a:path w="1771650" h="175259">
                  <a:moveTo>
                    <a:pt x="248779" y="2303"/>
                  </a:moveTo>
                  <a:lnTo>
                    <a:pt x="164384" y="2303"/>
                  </a:lnTo>
                  <a:lnTo>
                    <a:pt x="164384" y="148895"/>
                  </a:lnTo>
                  <a:lnTo>
                    <a:pt x="249617" y="148895"/>
                  </a:lnTo>
                  <a:lnTo>
                    <a:pt x="249617" y="139053"/>
                  </a:lnTo>
                  <a:lnTo>
                    <a:pt x="174855" y="139053"/>
                  </a:lnTo>
                  <a:lnTo>
                    <a:pt x="174855" y="77903"/>
                  </a:lnTo>
                  <a:lnTo>
                    <a:pt x="245848" y="77903"/>
                  </a:lnTo>
                  <a:lnTo>
                    <a:pt x="245848" y="68479"/>
                  </a:lnTo>
                  <a:lnTo>
                    <a:pt x="174855" y="68479"/>
                  </a:lnTo>
                  <a:lnTo>
                    <a:pt x="174855" y="11727"/>
                  </a:lnTo>
                  <a:lnTo>
                    <a:pt x="248779" y="11727"/>
                  </a:lnTo>
                  <a:lnTo>
                    <a:pt x="248779" y="2303"/>
                  </a:lnTo>
                  <a:close/>
                </a:path>
                <a:path w="1771650" h="175259">
                  <a:moveTo>
                    <a:pt x="266027" y="140309"/>
                  </a:moveTo>
                  <a:lnTo>
                    <a:pt x="266027" y="148686"/>
                  </a:lnTo>
                  <a:lnTo>
                    <a:pt x="275176" y="149576"/>
                  </a:lnTo>
                  <a:lnTo>
                    <a:pt x="282937" y="149105"/>
                  </a:lnTo>
                  <a:lnTo>
                    <a:pt x="289311" y="147272"/>
                  </a:lnTo>
                  <a:lnTo>
                    <a:pt x="294298" y="144079"/>
                  </a:lnTo>
                  <a:lnTo>
                    <a:pt x="295906" y="142124"/>
                  </a:lnTo>
                  <a:lnTo>
                    <a:pt x="275799" y="142124"/>
                  </a:lnTo>
                  <a:lnTo>
                    <a:pt x="266027" y="140309"/>
                  </a:lnTo>
                  <a:close/>
                </a:path>
                <a:path w="1771650" h="175259">
                  <a:moveTo>
                    <a:pt x="391678" y="11727"/>
                  </a:moveTo>
                  <a:lnTo>
                    <a:pt x="380997" y="11727"/>
                  </a:lnTo>
                  <a:lnTo>
                    <a:pt x="380997" y="148895"/>
                  </a:lnTo>
                  <a:lnTo>
                    <a:pt x="391678" y="148895"/>
                  </a:lnTo>
                  <a:lnTo>
                    <a:pt x="391678" y="11727"/>
                  </a:lnTo>
                  <a:close/>
                </a:path>
                <a:path w="1771650" h="175259">
                  <a:moveTo>
                    <a:pt x="391678" y="2303"/>
                  </a:moveTo>
                  <a:lnTo>
                    <a:pt x="307282" y="2303"/>
                  </a:lnTo>
                  <a:lnTo>
                    <a:pt x="293378" y="125545"/>
                  </a:lnTo>
                  <a:lnTo>
                    <a:pt x="290808" y="132561"/>
                  </a:lnTo>
                  <a:lnTo>
                    <a:pt x="282710" y="140938"/>
                  </a:lnTo>
                  <a:lnTo>
                    <a:pt x="275799" y="142124"/>
                  </a:lnTo>
                  <a:lnTo>
                    <a:pt x="295906" y="142124"/>
                  </a:lnTo>
                  <a:lnTo>
                    <a:pt x="316287" y="11727"/>
                  </a:lnTo>
                  <a:lnTo>
                    <a:pt x="391678" y="11727"/>
                  </a:lnTo>
                  <a:lnTo>
                    <a:pt x="391678" y="2303"/>
                  </a:lnTo>
                  <a:close/>
                </a:path>
                <a:path w="1771650" h="175259">
                  <a:moveTo>
                    <a:pt x="497611" y="0"/>
                  </a:moveTo>
                  <a:lnTo>
                    <a:pt x="455871" y="11897"/>
                  </a:lnTo>
                  <a:lnTo>
                    <a:pt x="428922" y="45234"/>
                  </a:lnTo>
                  <a:lnTo>
                    <a:pt x="423686" y="75599"/>
                  </a:lnTo>
                  <a:lnTo>
                    <a:pt x="424982" y="91659"/>
                  </a:lnTo>
                  <a:lnTo>
                    <a:pt x="444418" y="130257"/>
                  </a:lnTo>
                  <a:lnTo>
                    <a:pt x="482192" y="149890"/>
                  </a:lnTo>
                  <a:lnTo>
                    <a:pt x="497611" y="151199"/>
                  </a:lnTo>
                  <a:lnTo>
                    <a:pt x="513291" y="149877"/>
                  </a:lnTo>
                  <a:lnTo>
                    <a:pt x="527452" y="145911"/>
                  </a:lnTo>
                  <a:lnTo>
                    <a:pt x="536165" y="141356"/>
                  </a:lnTo>
                  <a:lnTo>
                    <a:pt x="497611" y="141356"/>
                  </a:lnTo>
                  <a:lnTo>
                    <a:pt x="484482" y="140205"/>
                  </a:lnTo>
                  <a:lnTo>
                    <a:pt x="444379" y="113059"/>
                  </a:lnTo>
                  <a:lnTo>
                    <a:pt x="434366" y="75599"/>
                  </a:lnTo>
                  <a:lnTo>
                    <a:pt x="435479" y="61817"/>
                  </a:lnTo>
                  <a:lnTo>
                    <a:pt x="461695" y="20418"/>
                  </a:lnTo>
                  <a:lnTo>
                    <a:pt x="497820" y="10052"/>
                  </a:lnTo>
                  <a:lnTo>
                    <a:pt x="536110" y="10052"/>
                  </a:lnTo>
                  <a:lnTo>
                    <a:pt x="527034" y="5287"/>
                  </a:lnTo>
                  <a:lnTo>
                    <a:pt x="513029" y="1321"/>
                  </a:lnTo>
                  <a:lnTo>
                    <a:pt x="497611" y="0"/>
                  </a:lnTo>
                  <a:close/>
                </a:path>
                <a:path w="1771650" h="175259">
                  <a:moveTo>
                    <a:pt x="536110" y="10052"/>
                  </a:moveTo>
                  <a:lnTo>
                    <a:pt x="497820" y="10052"/>
                  </a:lnTo>
                  <a:lnTo>
                    <a:pt x="511026" y="11203"/>
                  </a:lnTo>
                  <a:lnTo>
                    <a:pt x="523002" y="14659"/>
                  </a:lnTo>
                  <a:lnTo>
                    <a:pt x="556771" y="49370"/>
                  </a:lnTo>
                  <a:lnTo>
                    <a:pt x="561274" y="75599"/>
                  </a:lnTo>
                  <a:lnTo>
                    <a:pt x="560148" y="89395"/>
                  </a:lnTo>
                  <a:lnTo>
                    <a:pt x="533656" y="130990"/>
                  </a:lnTo>
                  <a:lnTo>
                    <a:pt x="497611" y="141356"/>
                  </a:lnTo>
                  <a:lnTo>
                    <a:pt x="536165" y="141356"/>
                  </a:lnTo>
                  <a:lnTo>
                    <a:pt x="566771" y="105860"/>
                  </a:lnTo>
                  <a:lnTo>
                    <a:pt x="571954" y="75599"/>
                  </a:lnTo>
                  <a:lnTo>
                    <a:pt x="570632" y="59631"/>
                  </a:lnTo>
                  <a:lnTo>
                    <a:pt x="566666" y="45234"/>
                  </a:lnTo>
                  <a:lnTo>
                    <a:pt x="560056" y="32407"/>
                  </a:lnTo>
                  <a:lnTo>
                    <a:pt x="550803" y="21151"/>
                  </a:lnTo>
                  <a:lnTo>
                    <a:pt x="539625" y="11897"/>
                  </a:lnTo>
                  <a:lnTo>
                    <a:pt x="536110" y="10052"/>
                  </a:lnTo>
                  <a:close/>
                </a:path>
                <a:path w="1771650" h="175259">
                  <a:moveTo>
                    <a:pt x="657690" y="2303"/>
                  </a:moveTo>
                  <a:lnTo>
                    <a:pt x="604080" y="2303"/>
                  </a:lnTo>
                  <a:lnTo>
                    <a:pt x="604080" y="148895"/>
                  </a:lnTo>
                  <a:lnTo>
                    <a:pt x="665020" y="148895"/>
                  </a:lnTo>
                  <a:lnTo>
                    <a:pt x="674980" y="148267"/>
                  </a:lnTo>
                  <a:lnTo>
                    <a:pt x="683920" y="146382"/>
                  </a:lnTo>
                  <a:lnTo>
                    <a:pt x="691839" y="143241"/>
                  </a:lnTo>
                  <a:lnTo>
                    <a:pt x="698079" y="139262"/>
                  </a:lnTo>
                  <a:lnTo>
                    <a:pt x="614550" y="139262"/>
                  </a:lnTo>
                  <a:lnTo>
                    <a:pt x="614550" y="78112"/>
                  </a:lnTo>
                  <a:lnTo>
                    <a:pt x="697126" y="78112"/>
                  </a:lnTo>
                  <a:lnTo>
                    <a:pt x="691896" y="74901"/>
                  </a:lnTo>
                  <a:lnTo>
                    <a:pt x="682821" y="72667"/>
                  </a:lnTo>
                  <a:lnTo>
                    <a:pt x="690080" y="70294"/>
                  </a:lnTo>
                  <a:lnTo>
                    <a:pt x="691676" y="69107"/>
                  </a:lnTo>
                  <a:lnTo>
                    <a:pt x="614550" y="69107"/>
                  </a:lnTo>
                  <a:lnTo>
                    <a:pt x="614550" y="11727"/>
                  </a:lnTo>
                  <a:lnTo>
                    <a:pt x="691616" y="11727"/>
                  </a:lnTo>
                  <a:lnTo>
                    <a:pt x="684706" y="7604"/>
                  </a:lnTo>
                  <a:lnTo>
                    <a:pt x="676748" y="4659"/>
                  </a:lnTo>
                  <a:lnTo>
                    <a:pt x="667743" y="2892"/>
                  </a:lnTo>
                  <a:lnTo>
                    <a:pt x="657690" y="2303"/>
                  </a:lnTo>
                  <a:close/>
                </a:path>
                <a:path w="1771650" h="175259">
                  <a:moveTo>
                    <a:pt x="697126" y="78112"/>
                  </a:moveTo>
                  <a:lnTo>
                    <a:pt x="659156" y="78112"/>
                  </a:lnTo>
                  <a:lnTo>
                    <a:pt x="677389" y="80023"/>
                  </a:lnTo>
                  <a:lnTo>
                    <a:pt x="690412" y="85756"/>
                  </a:lnTo>
                  <a:lnTo>
                    <a:pt x="698226" y="95311"/>
                  </a:lnTo>
                  <a:lnTo>
                    <a:pt x="700831" y="108687"/>
                  </a:lnTo>
                  <a:lnTo>
                    <a:pt x="700831" y="119019"/>
                  </a:lnTo>
                  <a:lnTo>
                    <a:pt x="664392" y="139262"/>
                  </a:lnTo>
                  <a:lnTo>
                    <a:pt x="698079" y="139262"/>
                  </a:lnTo>
                  <a:lnTo>
                    <a:pt x="711511" y="108687"/>
                  </a:lnTo>
                  <a:lnTo>
                    <a:pt x="711511" y="99752"/>
                  </a:lnTo>
                  <a:lnTo>
                    <a:pt x="708998" y="92073"/>
                  </a:lnTo>
                  <a:lnTo>
                    <a:pt x="698946" y="79229"/>
                  </a:lnTo>
                  <a:lnTo>
                    <a:pt x="697126" y="78112"/>
                  </a:lnTo>
                  <a:close/>
                </a:path>
                <a:path w="1771650" h="175259">
                  <a:moveTo>
                    <a:pt x="691616" y="11727"/>
                  </a:moveTo>
                  <a:lnTo>
                    <a:pt x="657272" y="11727"/>
                  </a:lnTo>
                  <a:lnTo>
                    <a:pt x="673488" y="13533"/>
                  </a:lnTo>
                  <a:lnTo>
                    <a:pt x="685072" y="18952"/>
                  </a:lnTo>
                  <a:lnTo>
                    <a:pt x="692022" y="27983"/>
                  </a:lnTo>
                  <a:lnTo>
                    <a:pt x="694339" y="40627"/>
                  </a:lnTo>
                  <a:lnTo>
                    <a:pt x="692074" y="53087"/>
                  </a:lnTo>
                  <a:lnTo>
                    <a:pt x="685281" y="61987"/>
                  </a:lnTo>
                  <a:lnTo>
                    <a:pt x="673960" y="67327"/>
                  </a:lnTo>
                  <a:lnTo>
                    <a:pt x="658109" y="69107"/>
                  </a:lnTo>
                  <a:lnTo>
                    <a:pt x="691676" y="69107"/>
                  </a:lnTo>
                  <a:lnTo>
                    <a:pt x="695525" y="66245"/>
                  </a:lnTo>
                  <a:lnTo>
                    <a:pt x="702785" y="54797"/>
                  </a:lnTo>
                  <a:lnTo>
                    <a:pt x="704600" y="48236"/>
                  </a:lnTo>
                  <a:lnTo>
                    <a:pt x="704582" y="40627"/>
                  </a:lnTo>
                  <a:lnTo>
                    <a:pt x="703789" y="31635"/>
                  </a:lnTo>
                  <a:lnTo>
                    <a:pt x="701354" y="23716"/>
                  </a:lnTo>
                  <a:lnTo>
                    <a:pt x="697297" y="17080"/>
                  </a:lnTo>
                  <a:lnTo>
                    <a:pt x="691616" y="11727"/>
                  </a:lnTo>
                  <a:close/>
                </a:path>
                <a:path w="1771650" h="175259">
                  <a:moveTo>
                    <a:pt x="797015" y="1884"/>
                  </a:moveTo>
                  <a:lnTo>
                    <a:pt x="792198" y="1884"/>
                  </a:lnTo>
                  <a:lnTo>
                    <a:pt x="723509" y="147639"/>
                  </a:lnTo>
                  <a:lnTo>
                    <a:pt x="723509" y="148895"/>
                  </a:lnTo>
                  <a:lnTo>
                    <a:pt x="734609" y="148895"/>
                  </a:lnTo>
                  <a:lnTo>
                    <a:pt x="754713" y="106593"/>
                  </a:lnTo>
                  <a:lnTo>
                    <a:pt x="845909" y="106593"/>
                  </a:lnTo>
                  <a:lnTo>
                    <a:pt x="841607" y="97379"/>
                  </a:lnTo>
                  <a:lnTo>
                    <a:pt x="758273" y="97379"/>
                  </a:lnTo>
                  <a:lnTo>
                    <a:pt x="794502" y="20104"/>
                  </a:lnTo>
                  <a:lnTo>
                    <a:pt x="805523" y="20104"/>
                  </a:lnTo>
                  <a:lnTo>
                    <a:pt x="797015" y="1884"/>
                  </a:lnTo>
                  <a:close/>
                </a:path>
                <a:path w="1771650" h="175259">
                  <a:moveTo>
                    <a:pt x="845909" y="106593"/>
                  </a:moveTo>
                  <a:lnTo>
                    <a:pt x="834082" y="106593"/>
                  </a:lnTo>
                  <a:lnTo>
                    <a:pt x="854186" y="148895"/>
                  </a:lnTo>
                  <a:lnTo>
                    <a:pt x="865076" y="148895"/>
                  </a:lnTo>
                  <a:lnTo>
                    <a:pt x="865076" y="147639"/>
                  </a:lnTo>
                  <a:lnTo>
                    <a:pt x="845909" y="106593"/>
                  </a:lnTo>
                  <a:close/>
                </a:path>
                <a:path w="1771650" h="175259">
                  <a:moveTo>
                    <a:pt x="805523" y="20104"/>
                  </a:moveTo>
                  <a:lnTo>
                    <a:pt x="794502" y="20104"/>
                  </a:lnTo>
                  <a:lnTo>
                    <a:pt x="830522" y="97379"/>
                  </a:lnTo>
                  <a:lnTo>
                    <a:pt x="841607" y="97379"/>
                  </a:lnTo>
                  <a:lnTo>
                    <a:pt x="805523" y="20104"/>
                  </a:lnTo>
                  <a:close/>
                </a:path>
                <a:path w="1771650" h="175259">
                  <a:moveTo>
                    <a:pt x="987587" y="2094"/>
                  </a:moveTo>
                  <a:lnTo>
                    <a:pt x="931044" y="2094"/>
                  </a:lnTo>
                  <a:lnTo>
                    <a:pt x="920835" y="2892"/>
                  </a:lnTo>
                  <a:lnTo>
                    <a:pt x="885496" y="29370"/>
                  </a:lnTo>
                  <a:lnTo>
                    <a:pt x="882041" y="47747"/>
                  </a:lnTo>
                  <a:lnTo>
                    <a:pt x="882734" y="56267"/>
                  </a:lnTo>
                  <a:lnTo>
                    <a:pt x="913322" y="89486"/>
                  </a:lnTo>
                  <a:lnTo>
                    <a:pt x="921621" y="91306"/>
                  </a:lnTo>
                  <a:lnTo>
                    <a:pt x="875758" y="147220"/>
                  </a:lnTo>
                  <a:lnTo>
                    <a:pt x="875758" y="148686"/>
                  </a:lnTo>
                  <a:lnTo>
                    <a:pt x="887695" y="148686"/>
                  </a:lnTo>
                  <a:lnTo>
                    <a:pt x="932510" y="92562"/>
                  </a:lnTo>
                  <a:lnTo>
                    <a:pt x="987587" y="92562"/>
                  </a:lnTo>
                  <a:lnTo>
                    <a:pt x="987587" y="83557"/>
                  </a:lnTo>
                  <a:lnTo>
                    <a:pt x="931254" y="83557"/>
                  </a:lnTo>
                  <a:lnTo>
                    <a:pt x="923230" y="82942"/>
                  </a:lnTo>
                  <a:lnTo>
                    <a:pt x="892996" y="55299"/>
                  </a:lnTo>
                  <a:lnTo>
                    <a:pt x="892302" y="47537"/>
                  </a:lnTo>
                  <a:lnTo>
                    <a:pt x="892996" y="39867"/>
                  </a:lnTo>
                  <a:lnTo>
                    <a:pt x="923230" y="12342"/>
                  </a:lnTo>
                  <a:lnTo>
                    <a:pt x="931254" y="11727"/>
                  </a:lnTo>
                  <a:lnTo>
                    <a:pt x="987587" y="11727"/>
                  </a:lnTo>
                  <a:lnTo>
                    <a:pt x="987587" y="2094"/>
                  </a:lnTo>
                  <a:close/>
                </a:path>
                <a:path w="1771650" h="175259">
                  <a:moveTo>
                    <a:pt x="987587" y="92562"/>
                  </a:moveTo>
                  <a:lnTo>
                    <a:pt x="977116" y="92562"/>
                  </a:lnTo>
                  <a:lnTo>
                    <a:pt x="977116" y="148686"/>
                  </a:lnTo>
                  <a:lnTo>
                    <a:pt x="987587" y="148686"/>
                  </a:lnTo>
                  <a:lnTo>
                    <a:pt x="987587" y="92562"/>
                  </a:lnTo>
                  <a:close/>
                </a:path>
                <a:path w="1771650" h="175259">
                  <a:moveTo>
                    <a:pt x="987587" y="11727"/>
                  </a:moveTo>
                  <a:lnTo>
                    <a:pt x="977326" y="11727"/>
                  </a:lnTo>
                  <a:lnTo>
                    <a:pt x="977326" y="83557"/>
                  </a:lnTo>
                  <a:lnTo>
                    <a:pt x="987587" y="83557"/>
                  </a:lnTo>
                  <a:lnTo>
                    <a:pt x="987587" y="11727"/>
                  </a:lnTo>
                  <a:close/>
                </a:path>
                <a:path w="1771650" h="175259">
                  <a:moveTo>
                    <a:pt x="1148760" y="418"/>
                  </a:moveTo>
                  <a:lnTo>
                    <a:pt x="1106945" y="12198"/>
                  </a:lnTo>
                  <a:lnTo>
                    <a:pt x="1080228" y="45391"/>
                  </a:lnTo>
                  <a:lnTo>
                    <a:pt x="1075045" y="75599"/>
                  </a:lnTo>
                  <a:lnTo>
                    <a:pt x="1076341" y="91384"/>
                  </a:lnTo>
                  <a:lnTo>
                    <a:pt x="1095778" y="129629"/>
                  </a:lnTo>
                  <a:lnTo>
                    <a:pt x="1133320" y="149262"/>
                  </a:lnTo>
                  <a:lnTo>
                    <a:pt x="1148551" y="150571"/>
                  </a:lnTo>
                  <a:lnTo>
                    <a:pt x="1159469" y="149838"/>
                  </a:lnTo>
                  <a:lnTo>
                    <a:pt x="1169809" y="147639"/>
                  </a:lnTo>
                  <a:lnTo>
                    <a:pt x="1179573" y="143974"/>
                  </a:lnTo>
                  <a:lnTo>
                    <a:pt x="1185385" y="140728"/>
                  </a:lnTo>
                  <a:lnTo>
                    <a:pt x="1148551" y="140728"/>
                  </a:lnTo>
                  <a:lnTo>
                    <a:pt x="1135267" y="139576"/>
                  </a:lnTo>
                  <a:lnTo>
                    <a:pt x="1095506" y="112391"/>
                  </a:lnTo>
                  <a:lnTo>
                    <a:pt x="1085726" y="75599"/>
                  </a:lnTo>
                  <a:lnTo>
                    <a:pt x="1086813" y="61974"/>
                  </a:lnTo>
                  <a:lnTo>
                    <a:pt x="1112531" y="20352"/>
                  </a:lnTo>
                  <a:lnTo>
                    <a:pt x="1148341" y="10261"/>
                  </a:lnTo>
                  <a:lnTo>
                    <a:pt x="1184846" y="10261"/>
                  </a:lnTo>
                  <a:lnTo>
                    <a:pt x="1178959" y="7054"/>
                  </a:lnTo>
                  <a:lnTo>
                    <a:pt x="1169444" y="3507"/>
                  </a:lnTo>
                  <a:lnTo>
                    <a:pt x="1159378" y="1295"/>
                  </a:lnTo>
                  <a:lnTo>
                    <a:pt x="1148760" y="418"/>
                  </a:lnTo>
                  <a:close/>
                </a:path>
                <a:path w="1771650" h="175259">
                  <a:moveTo>
                    <a:pt x="1213680" y="105337"/>
                  </a:moveTo>
                  <a:lnTo>
                    <a:pt x="1203418" y="105337"/>
                  </a:lnTo>
                  <a:lnTo>
                    <a:pt x="1199561" y="113255"/>
                  </a:lnTo>
                  <a:lnTo>
                    <a:pt x="1194679" y="120258"/>
                  </a:lnTo>
                  <a:lnTo>
                    <a:pt x="1157547" y="140152"/>
                  </a:lnTo>
                  <a:lnTo>
                    <a:pt x="1148551" y="140728"/>
                  </a:lnTo>
                  <a:lnTo>
                    <a:pt x="1185385" y="140728"/>
                  </a:lnTo>
                  <a:lnTo>
                    <a:pt x="1188759" y="138843"/>
                  </a:lnTo>
                  <a:lnTo>
                    <a:pt x="1197072" y="132273"/>
                  </a:lnTo>
                  <a:lnTo>
                    <a:pt x="1203996" y="124498"/>
                  </a:lnTo>
                  <a:lnTo>
                    <a:pt x="1209531" y="115520"/>
                  </a:lnTo>
                  <a:lnTo>
                    <a:pt x="1213680" y="105337"/>
                  </a:lnTo>
                  <a:close/>
                </a:path>
                <a:path w="1771650" h="175259">
                  <a:moveTo>
                    <a:pt x="1184846" y="10261"/>
                  </a:moveTo>
                  <a:lnTo>
                    <a:pt x="1148341" y="10261"/>
                  </a:lnTo>
                  <a:lnTo>
                    <a:pt x="1156941" y="10798"/>
                  </a:lnTo>
                  <a:lnTo>
                    <a:pt x="1165147" y="12407"/>
                  </a:lnTo>
                  <a:lnTo>
                    <a:pt x="1198252" y="35731"/>
                  </a:lnTo>
                  <a:lnTo>
                    <a:pt x="1202371" y="43140"/>
                  </a:lnTo>
                  <a:lnTo>
                    <a:pt x="1212633" y="43140"/>
                  </a:lnTo>
                  <a:lnTo>
                    <a:pt x="1208343" y="33572"/>
                  </a:lnTo>
                  <a:lnTo>
                    <a:pt x="1202794" y="25182"/>
                  </a:lnTo>
                  <a:lnTo>
                    <a:pt x="1195986" y="17970"/>
                  </a:lnTo>
                  <a:lnTo>
                    <a:pt x="1187921" y="11936"/>
                  </a:lnTo>
                  <a:lnTo>
                    <a:pt x="1184846" y="10261"/>
                  </a:lnTo>
                  <a:close/>
                </a:path>
                <a:path w="1771650" h="175259">
                  <a:moveTo>
                    <a:pt x="1300536" y="2094"/>
                  </a:moveTo>
                  <a:lnTo>
                    <a:pt x="1243784" y="2094"/>
                  </a:lnTo>
                  <a:lnTo>
                    <a:pt x="1243784" y="148686"/>
                  </a:lnTo>
                  <a:lnTo>
                    <a:pt x="1254255" y="148686"/>
                  </a:lnTo>
                  <a:lnTo>
                    <a:pt x="1254255" y="99263"/>
                  </a:lnTo>
                  <a:lnTo>
                    <a:pt x="1300536" y="99263"/>
                  </a:lnTo>
                  <a:lnTo>
                    <a:pt x="1311230" y="98413"/>
                  </a:lnTo>
                  <a:lnTo>
                    <a:pt x="1320902" y="95860"/>
                  </a:lnTo>
                  <a:lnTo>
                    <a:pt x="1329552" y="91607"/>
                  </a:lnTo>
                  <a:lnTo>
                    <a:pt x="1332085" y="89630"/>
                  </a:lnTo>
                  <a:lnTo>
                    <a:pt x="1254255" y="89630"/>
                  </a:lnTo>
                  <a:lnTo>
                    <a:pt x="1254255" y="11517"/>
                  </a:lnTo>
                  <a:lnTo>
                    <a:pt x="1331433" y="11517"/>
                  </a:lnTo>
                  <a:lnTo>
                    <a:pt x="1329355" y="9868"/>
                  </a:lnTo>
                  <a:lnTo>
                    <a:pt x="1320742" y="5549"/>
                  </a:lnTo>
                  <a:lnTo>
                    <a:pt x="1311136" y="2958"/>
                  </a:lnTo>
                  <a:lnTo>
                    <a:pt x="1300536" y="2094"/>
                  </a:lnTo>
                  <a:close/>
                </a:path>
                <a:path w="1771650" h="175259">
                  <a:moveTo>
                    <a:pt x="1331433" y="11517"/>
                  </a:moveTo>
                  <a:lnTo>
                    <a:pt x="1300536" y="11517"/>
                  </a:lnTo>
                  <a:lnTo>
                    <a:pt x="1308939" y="12211"/>
                  </a:lnTo>
                  <a:lnTo>
                    <a:pt x="1316556" y="14292"/>
                  </a:lnTo>
                  <a:lnTo>
                    <a:pt x="1340953" y="50679"/>
                  </a:lnTo>
                  <a:lnTo>
                    <a:pt x="1340221" y="58964"/>
                  </a:lnTo>
                  <a:lnTo>
                    <a:pt x="1308768" y="88963"/>
                  </a:lnTo>
                  <a:lnTo>
                    <a:pt x="1300536" y="89630"/>
                  </a:lnTo>
                  <a:lnTo>
                    <a:pt x="1332085" y="89630"/>
                  </a:lnTo>
                  <a:lnTo>
                    <a:pt x="1351424" y="50888"/>
                  </a:lnTo>
                  <a:lnTo>
                    <a:pt x="1350521" y="40692"/>
                  </a:lnTo>
                  <a:lnTo>
                    <a:pt x="1347812" y="31465"/>
                  </a:lnTo>
                  <a:lnTo>
                    <a:pt x="1343296" y="23206"/>
                  </a:lnTo>
                  <a:lnTo>
                    <a:pt x="1336974" y="15915"/>
                  </a:lnTo>
                  <a:lnTo>
                    <a:pt x="1331433" y="11517"/>
                  </a:lnTo>
                  <a:close/>
                </a:path>
                <a:path w="1771650" h="175259">
                  <a:moveTo>
                    <a:pt x="1463976" y="2303"/>
                  </a:moveTo>
                  <a:lnTo>
                    <a:pt x="1379581" y="2303"/>
                  </a:lnTo>
                  <a:lnTo>
                    <a:pt x="1379581" y="148895"/>
                  </a:lnTo>
                  <a:lnTo>
                    <a:pt x="1464814" y="148895"/>
                  </a:lnTo>
                  <a:lnTo>
                    <a:pt x="1464814" y="139053"/>
                  </a:lnTo>
                  <a:lnTo>
                    <a:pt x="1390051" y="139053"/>
                  </a:lnTo>
                  <a:lnTo>
                    <a:pt x="1390051" y="77903"/>
                  </a:lnTo>
                  <a:lnTo>
                    <a:pt x="1461044" y="77903"/>
                  </a:lnTo>
                  <a:lnTo>
                    <a:pt x="1461044" y="68479"/>
                  </a:lnTo>
                  <a:lnTo>
                    <a:pt x="1390051" y="68479"/>
                  </a:lnTo>
                  <a:lnTo>
                    <a:pt x="1390051" y="11727"/>
                  </a:lnTo>
                  <a:lnTo>
                    <a:pt x="1463976" y="11727"/>
                  </a:lnTo>
                  <a:lnTo>
                    <a:pt x="1463976" y="2303"/>
                  </a:lnTo>
                  <a:close/>
                </a:path>
                <a:path w="1771650" h="175259">
                  <a:moveTo>
                    <a:pt x="1602265" y="2303"/>
                  </a:moveTo>
                  <a:lnTo>
                    <a:pt x="1521430" y="2303"/>
                  </a:lnTo>
                  <a:lnTo>
                    <a:pt x="1508367" y="114551"/>
                  </a:lnTo>
                  <a:lnTo>
                    <a:pt x="1507325" y="122858"/>
                  </a:lnTo>
                  <a:lnTo>
                    <a:pt x="1505441" y="129350"/>
                  </a:lnTo>
                  <a:lnTo>
                    <a:pt x="1500142" y="137447"/>
                  </a:lnTo>
                  <a:lnTo>
                    <a:pt x="1495043" y="139472"/>
                  </a:lnTo>
                  <a:lnTo>
                    <a:pt x="1482897" y="139472"/>
                  </a:lnTo>
                  <a:lnTo>
                    <a:pt x="1482897" y="175073"/>
                  </a:lnTo>
                  <a:lnTo>
                    <a:pt x="1491483" y="175073"/>
                  </a:lnTo>
                  <a:lnTo>
                    <a:pt x="1491483" y="148895"/>
                  </a:lnTo>
                  <a:lnTo>
                    <a:pt x="1618809" y="148895"/>
                  </a:lnTo>
                  <a:lnTo>
                    <a:pt x="1618809" y="139681"/>
                  </a:lnTo>
                  <a:lnTo>
                    <a:pt x="1507817" y="139681"/>
                  </a:lnTo>
                  <a:lnTo>
                    <a:pt x="1511809" y="136147"/>
                  </a:lnTo>
                  <a:lnTo>
                    <a:pt x="1514989" y="130781"/>
                  </a:lnTo>
                  <a:lnTo>
                    <a:pt x="1517358" y="123582"/>
                  </a:lnTo>
                  <a:lnTo>
                    <a:pt x="1518917" y="114551"/>
                  </a:lnTo>
                  <a:lnTo>
                    <a:pt x="1530435" y="11727"/>
                  </a:lnTo>
                  <a:lnTo>
                    <a:pt x="1602265" y="11727"/>
                  </a:lnTo>
                  <a:lnTo>
                    <a:pt x="1602265" y="2303"/>
                  </a:lnTo>
                  <a:close/>
                </a:path>
                <a:path w="1771650" h="175259">
                  <a:moveTo>
                    <a:pt x="1618809" y="148895"/>
                  </a:moveTo>
                  <a:lnTo>
                    <a:pt x="1609594" y="148895"/>
                  </a:lnTo>
                  <a:lnTo>
                    <a:pt x="1609594" y="175073"/>
                  </a:lnTo>
                  <a:lnTo>
                    <a:pt x="1618809" y="175073"/>
                  </a:lnTo>
                  <a:lnTo>
                    <a:pt x="1618809" y="148895"/>
                  </a:lnTo>
                  <a:close/>
                </a:path>
                <a:path w="1771650" h="175259">
                  <a:moveTo>
                    <a:pt x="1602265" y="11727"/>
                  </a:moveTo>
                  <a:lnTo>
                    <a:pt x="1591585" y="11727"/>
                  </a:lnTo>
                  <a:lnTo>
                    <a:pt x="1591585" y="139681"/>
                  </a:lnTo>
                  <a:lnTo>
                    <a:pt x="1618809" y="139681"/>
                  </a:lnTo>
                  <a:lnTo>
                    <a:pt x="1618809" y="139472"/>
                  </a:lnTo>
                  <a:lnTo>
                    <a:pt x="1602265" y="139472"/>
                  </a:lnTo>
                  <a:lnTo>
                    <a:pt x="1602265" y="11727"/>
                  </a:lnTo>
                  <a:close/>
                </a:path>
                <a:path w="1771650" h="175259">
                  <a:moveTo>
                    <a:pt x="1703194" y="1884"/>
                  </a:moveTo>
                  <a:lnTo>
                    <a:pt x="1698377" y="1884"/>
                  </a:lnTo>
                  <a:lnTo>
                    <a:pt x="1629688" y="147639"/>
                  </a:lnTo>
                  <a:lnTo>
                    <a:pt x="1629688" y="148895"/>
                  </a:lnTo>
                  <a:lnTo>
                    <a:pt x="1640787" y="148895"/>
                  </a:lnTo>
                  <a:lnTo>
                    <a:pt x="1660891" y="106593"/>
                  </a:lnTo>
                  <a:lnTo>
                    <a:pt x="1752088" y="106593"/>
                  </a:lnTo>
                  <a:lnTo>
                    <a:pt x="1747785" y="97379"/>
                  </a:lnTo>
                  <a:lnTo>
                    <a:pt x="1664451" y="97379"/>
                  </a:lnTo>
                  <a:lnTo>
                    <a:pt x="1700681" y="20104"/>
                  </a:lnTo>
                  <a:lnTo>
                    <a:pt x="1711701" y="20104"/>
                  </a:lnTo>
                  <a:lnTo>
                    <a:pt x="1703194" y="1884"/>
                  </a:lnTo>
                  <a:close/>
                </a:path>
                <a:path w="1771650" h="175259">
                  <a:moveTo>
                    <a:pt x="1752088" y="106593"/>
                  </a:moveTo>
                  <a:lnTo>
                    <a:pt x="1740261" y="106593"/>
                  </a:lnTo>
                  <a:lnTo>
                    <a:pt x="1760365" y="148895"/>
                  </a:lnTo>
                  <a:lnTo>
                    <a:pt x="1771254" y="148895"/>
                  </a:lnTo>
                  <a:lnTo>
                    <a:pt x="1771254" y="147639"/>
                  </a:lnTo>
                  <a:lnTo>
                    <a:pt x="1752088" y="106593"/>
                  </a:lnTo>
                  <a:close/>
                </a:path>
                <a:path w="1771650" h="175259">
                  <a:moveTo>
                    <a:pt x="1711701" y="20104"/>
                  </a:moveTo>
                  <a:lnTo>
                    <a:pt x="1700681" y="20104"/>
                  </a:lnTo>
                  <a:lnTo>
                    <a:pt x="1736701" y="97379"/>
                  </a:lnTo>
                  <a:lnTo>
                    <a:pt x="1747785" y="97379"/>
                  </a:lnTo>
                  <a:lnTo>
                    <a:pt x="1711701" y="201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617782" y="9117701"/>
            <a:ext cx="3539490" cy="737235"/>
            <a:chOff x="617782" y="9117701"/>
            <a:chExt cx="3539490" cy="737235"/>
          </a:xfrm>
        </p:grpSpPr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7782" y="9117701"/>
              <a:ext cx="3539159" cy="73710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6990" y="9382677"/>
              <a:ext cx="2748858" cy="174654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617782" y="9938569"/>
            <a:ext cx="3539490" cy="737235"/>
            <a:chOff x="617782" y="9938569"/>
            <a:chExt cx="3539490" cy="737235"/>
          </a:xfrm>
        </p:grpSpPr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7782" y="9938569"/>
              <a:ext cx="3539159" cy="73710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09399" y="10202595"/>
              <a:ext cx="1865630" cy="175260"/>
            </a:xfrm>
            <a:custGeom>
              <a:avLst/>
              <a:gdLst/>
              <a:ahLst/>
              <a:cxnLst/>
              <a:rect l="l" t="t" r="r" b="b"/>
              <a:pathLst>
                <a:path w="1865630" h="175259">
                  <a:moveTo>
                    <a:pt x="73505" y="1465"/>
                  </a:moveTo>
                  <a:lnTo>
                    <a:pt x="68689" y="1465"/>
                  </a:lnTo>
                  <a:lnTo>
                    <a:pt x="0" y="147220"/>
                  </a:lnTo>
                  <a:lnTo>
                    <a:pt x="0" y="148477"/>
                  </a:lnTo>
                  <a:lnTo>
                    <a:pt x="11099" y="148477"/>
                  </a:lnTo>
                  <a:lnTo>
                    <a:pt x="31203" y="106174"/>
                  </a:lnTo>
                  <a:lnTo>
                    <a:pt x="122399" y="106174"/>
                  </a:lnTo>
                  <a:lnTo>
                    <a:pt x="118097" y="96960"/>
                  </a:lnTo>
                  <a:lnTo>
                    <a:pt x="34763" y="96960"/>
                  </a:lnTo>
                  <a:lnTo>
                    <a:pt x="70992" y="19685"/>
                  </a:lnTo>
                  <a:lnTo>
                    <a:pt x="82013" y="19685"/>
                  </a:lnTo>
                  <a:lnTo>
                    <a:pt x="73505" y="1465"/>
                  </a:lnTo>
                  <a:close/>
                </a:path>
                <a:path w="1865630" h="175259">
                  <a:moveTo>
                    <a:pt x="122399" y="106174"/>
                  </a:moveTo>
                  <a:lnTo>
                    <a:pt x="110572" y="106174"/>
                  </a:lnTo>
                  <a:lnTo>
                    <a:pt x="130676" y="148477"/>
                  </a:lnTo>
                  <a:lnTo>
                    <a:pt x="141566" y="148477"/>
                  </a:lnTo>
                  <a:lnTo>
                    <a:pt x="141566" y="147220"/>
                  </a:lnTo>
                  <a:lnTo>
                    <a:pt x="122399" y="106174"/>
                  </a:lnTo>
                  <a:close/>
                </a:path>
                <a:path w="1865630" h="175259">
                  <a:moveTo>
                    <a:pt x="82013" y="19685"/>
                  </a:moveTo>
                  <a:lnTo>
                    <a:pt x="70992" y="19685"/>
                  </a:lnTo>
                  <a:lnTo>
                    <a:pt x="107012" y="96960"/>
                  </a:lnTo>
                  <a:lnTo>
                    <a:pt x="118097" y="96960"/>
                  </a:lnTo>
                  <a:lnTo>
                    <a:pt x="82013" y="19685"/>
                  </a:lnTo>
                  <a:close/>
                </a:path>
                <a:path w="1865630" h="175259">
                  <a:moveTo>
                    <a:pt x="249418" y="1884"/>
                  </a:moveTo>
                  <a:lnTo>
                    <a:pt x="165860" y="1884"/>
                  </a:lnTo>
                  <a:lnTo>
                    <a:pt x="165860" y="148477"/>
                  </a:lnTo>
                  <a:lnTo>
                    <a:pt x="176541" y="148477"/>
                  </a:lnTo>
                  <a:lnTo>
                    <a:pt x="176541" y="11517"/>
                  </a:lnTo>
                  <a:lnTo>
                    <a:pt x="249418" y="11517"/>
                  </a:lnTo>
                  <a:lnTo>
                    <a:pt x="249418" y="1884"/>
                  </a:lnTo>
                  <a:close/>
                </a:path>
                <a:path w="1865630" h="175259">
                  <a:moveTo>
                    <a:pt x="330184" y="1675"/>
                  </a:moveTo>
                  <a:lnTo>
                    <a:pt x="273432" y="1675"/>
                  </a:lnTo>
                  <a:lnTo>
                    <a:pt x="273432" y="148267"/>
                  </a:lnTo>
                  <a:lnTo>
                    <a:pt x="283903" y="148267"/>
                  </a:lnTo>
                  <a:lnTo>
                    <a:pt x="283903" y="98845"/>
                  </a:lnTo>
                  <a:lnTo>
                    <a:pt x="330184" y="98845"/>
                  </a:lnTo>
                  <a:lnTo>
                    <a:pt x="340878" y="97994"/>
                  </a:lnTo>
                  <a:lnTo>
                    <a:pt x="350550" y="95442"/>
                  </a:lnTo>
                  <a:lnTo>
                    <a:pt x="359202" y="91188"/>
                  </a:lnTo>
                  <a:lnTo>
                    <a:pt x="361734" y="89211"/>
                  </a:lnTo>
                  <a:lnTo>
                    <a:pt x="283903" y="89211"/>
                  </a:lnTo>
                  <a:lnTo>
                    <a:pt x="283903" y="11099"/>
                  </a:lnTo>
                  <a:lnTo>
                    <a:pt x="361083" y="11099"/>
                  </a:lnTo>
                  <a:lnTo>
                    <a:pt x="359005" y="9449"/>
                  </a:lnTo>
                  <a:lnTo>
                    <a:pt x="350393" y="5130"/>
                  </a:lnTo>
                  <a:lnTo>
                    <a:pt x="340786" y="2539"/>
                  </a:lnTo>
                  <a:lnTo>
                    <a:pt x="330184" y="1675"/>
                  </a:lnTo>
                  <a:close/>
                </a:path>
                <a:path w="1865630" h="175259">
                  <a:moveTo>
                    <a:pt x="361083" y="11099"/>
                  </a:moveTo>
                  <a:lnTo>
                    <a:pt x="330184" y="11099"/>
                  </a:lnTo>
                  <a:lnTo>
                    <a:pt x="338587" y="11792"/>
                  </a:lnTo>
                  <a:lnTo>
                    <a:pt x="346205" y="13873"/>
                  </a:lnTo>
                  <a:lnTo>
                    <a:pt x="370602" y="50260"/>
                  </a:lnTo>
                  <a:lnTo>
                    <a:pt x="369869" y="58545"/>
                  </a:lnTo>
                  <a:lnTo>
                    <a:pt x="338417" y="88544"/>
                  </a:lnTo>
                  <a:lnTo>
                    <a:pt x="330184" y="89211"/>
                  </a:lnTo>
                  <a:lnTo>
                    <a:pt x="361734" y="89211"/>
                  </a:lnTo>
                  <a:lnTo>
                    <a:pt x="381073" y="50469"/>
                  </a:lnTo>
                  <a:lnTo>
                    <a:pt x="380170" y="40273"/>
                  </a:lnTo>
                  <a:lnTo>
                    <a:pt x="377460" y="31046"/>
                  </a:lnTo>
                  <a:lnTo>
                    <a:pt x="372945" y="22787"/>
                  </a:lnTo>
                  <a:lnTo>
                    <a:pt x="366623" y="15496"/>
                  </a:lnTo>
                  <a:lnTo>
                    <a:pt x="361083" y="11099"/>
                  </a:lnTo>
                  <a:close/>
                </a:path>
                <a:path w="1865630" h="175259">
                  <a:moveTo>
                    <a:pt x="456347" y="1465"/>
                  </a:moveTo>
                  <a:lnTo>
                    <a:pt x="451530" y="1465"/>
                  </a:lnTo>
                  <a:lnTo>
                    <a:pt x="382841" y="147220"/>
                  </a:lnTo>
                  <a:lnTo>
                    <a:pt x="382841" y="148477"/>
                  </a:lnTo>
                  <a:lnTo>
                    <a:pt x="393940" y="148477"/>
                  </a:lnTo>
                  <a:lnTo>
                    <a:pt x="414044" y="106174"/>
                  </a:lnTo>
                  <a:lnTo>
                    <a:pt x="505241" y="106174"/>
                  </a:lnTo>
                  <a:lnTo>
                    <a:pt x="500938" y="96960"/>
                  </a:lnTo>
                  <a:lnTo>
                    <a:pt x="417605" y="96960"/>
                  </a:lnTo>
                  <a:lnTo>
                    <a:pt x="453834" y="19685"/>
                  </a:lnTo>
                  <a:lnTo>
                    <a:pt x="464854" y="19685"/>
                  </a:lnTo>
                  <a:lnTo>
                    <a:pt x="456347" y="1465"/>
                  </a:lnTo>
                  <a:close/>
                </a:path>
                <a:path w="1865630" h="175259">
                  <a:moveTo>
                    <a:pt x="505241" y="106174"/>
                  </a:moveTo>
                  <a:lnTo>
                    <a:pt x="493414" y="106174"/>
                  </a:lnTo>
                  <a:lnTo>
                    <a:pt x="513518" y="148477"/>
                  </a:lnTo>
                  <a:lnTo>
                    <a:pt x="524408" y="148477"/>
                  </a:lnTo>
                  <a:lnTo>
                    <a:pt x="524408" y="147220"/>
                  </a:lnTo>
                  <a:lnTo>
                    <a:pt x="505241" y="106174"/>
                  </a:lnTo>
                  <a:close/>
                </a:path>
                <a:path w="1865630" h="175259">
                  <a:moveTo>
                    <a:pt x="464854" y="19685"/>
                  </a:moveTo>
                  <a:lnTo>
                    <a:pt x="453834" y="19685"/>
                  </a:lnTo>
                  <a:lnTo>
                    <a:pt x="489854" y="96960"/>
                  </a:lnTo>
                  <a:lnTo>
                    <a:pt x="500938" y="96960"/>
                  </a:lnTo>
                  <a:lnTo>
                    <a:pt x="464854" y="19685"/>
                  </a:lnTo>
                  <a:close/>
                </a:path>
                <a:path w="1865630" h="175259">
                  <a:moveTo>
                    <a:pt x="605454" y="1675"/>
                  </a:moveTo>
                  <a:lnTo>
                    <a:pt x="548702" y="1675"/>
                  </a:lnTo>
                  <a:lnTo>
                    <a:pt x="548702" y="148267"/>
                  </a:lnTo>
                  <a:lnTo>
                    <a:pt x="559173" y="148267"/>
                  </a:lnTo>
                  <a:lnTo>
                    <a:pt x="559173" y="98845"/>
                  </a:lnTo>
                  <a:lnTo>
                    <a:pt x="605454" y="98845"/>
                  </a:lnTo>
                  <a:lnTo>
                    <a:pt x="616147" y="97994"/>
                  </a:lnTo>
                  <a:lnTo>
                    <a:pt x="625820" y="95442"/>
                  </a:lnTo>
                  <a:lnTo>
                    <a:pt x="634472" y="91188"/>
                  </a:lnTo>
                  <a:lnTo>
                    <a:pt x="637004" y="89211"/>
                  </a:lnTo>
                  <a:lnTo>
                    <a:pt x="559173" y="89211"/>
                  </a:lnTo>
                  <a:lnTo>
                    <a:pt x="559173" y="11099"/>
                  </a:lnTo>
                  <a:lnTo>
                    <a:pt x="636353" y="11099"/>
                  </a:lnTo>
                  <a:lnTo>
                    <a:pt x="634275" y="9449"/>
                  </a:lnTo>
                  <a:lnTo>
                    <a:pt x="625663" y="5130"/>
                  </a:lnTo>
                  <a:lnTo>
                    <a:pt x="616056" y="2539"/>
                  </a:lnTo>
                  <a:lnTo>
                    <a:pt x="605454" y="1675"/>
                  </a:lnTo>
                  <a:close/>
                </a:path>
                <a:path w="1865630" h="175259">
                  <a:moveTo>
                    <a:pt x="636353" y="11099"/>
                  </a:moveTo>
                  <a:lnTo>
                    <a:pt x="605454" y="11099"/>
                  </a:lnTo>
                  <a:lnTo>
                    <a:pt x="613857" y="11792"/>
                  </a:lnTo>
                  <a:lnTo>
                    <a:pt x="621475" y="13873"/>
                  </a:lnTo>
                  <a:lnTo>
                    <a:pt x="645872" y="50260"/>
                  </a:lnTo>
                  <a:lnTo>
                    <a:pt x="645139" y="58545"/>
                  </a:lnTo>
                  <a:lnTo>
                    <a:pt x="613687" y="88544"/>
                  </a:lnTo>
                  <a:lnTo>
                    <a:pt x="605454" y="89211"/>
                  </a:lnTo>
                  <a:lnTo>
                    <a:pt x="637004" y="89211"/>
                  </a:lnTo>
                  <a:lnTo>
                    <a:pt x="656343" y="50469"/>
                  </a:lnTo>
                  <a:lnTo>
                    <a:pt x="655440" y="40273"/>
                  </a:lnTo>
                  <a:lnTo>
                    <a:pt x="652730" y="31046"/>
                  </a:lnTo>
                  <a:lnTo>
                    <a:pt x="648215" y="22787"/>
                  </a:lnTo>
                  <a:lnTo>
                    <a:pt x="641893" y="15496"/>
                  </a:lnTo>
                  <a:lnTo>
                    <a:pt x="636353" y="11099"/>
                  </a:lnTo>
                  <a:close/>
                </a:path>
                <a:path w="1865630" h="175259">
                  <a:moveTo>
                    <a:pt x="694967" y="1884"/>
                  </a:moveTo>
                  <a:lnTo>
                    <a:pt x="684496" y="1884"/>
                  </a:lnTo>
                  <a:lnTo>
                    <a:pt x="684496" y="148477"/>
                  </a:lnTo>
                  <a:lnTo>
                    <a:pt x="694967" y="148477"/>
                  </a:lnTo>
                  <a:lnTo>
                    <a:pt x="694967" y="76437"/>
                  </a:lnTo>
                  <a:lnTo>
                    <a:pt x="793812" y="76437"/>
                  </a:lnTo>
                  <a:lnTo>
                    <a:pt x="793812" y="66594"/>
                  </a:lnTo>
                  <a:lnTo>
                    <a:pt x="694967" y="66594"/>
                  </a:lnTo>
                  <a:lnTo>
                    <a:pt x="694967" y="1884"/>
                  </a:lnTo>
                  <a:close/>
                </a:path>
                <a:path w="1865630" h="175259">
                  <a:moveTo>
                    <a:pt x="793812" y="76437"/>
                  </a:moveTo>
                  <a:lnTo>
                    <a:pt x="783132" y="76437"/>
                  </a:lnTo>
                  <a:lnTo>
                    <a:pt x="783132" y="148477"/>
                  </a:lnTo>
                  <a:lnTo>
                    <a:pt x="793812" y="148477"/>
                  </a:lnTo>
                  <a:lnTo>
                    <a:pt x="793812" y="76437"/>
                  </a:lnTo>
                  <a:close/>
                </a:path>
                <a:path w="1865630" h="175259">
                  <a:moveTo>
                    <a:pt x="793812" y="1884"/>
                  </a:moveTo>
                  <a:lnTo>
                    <a:pt x="783132" y="1884"/>
                  </a:lnTo>
                  <a:lnTo>
                    <a:pt x="783132" y="66594"/>
                  </a:lnTo>
                  <a:lnTo>
                    <a:pt x="793812" y="66594"/>
                  </a:lnTo>
                  <a:lnTo>
                    <a:pt x="793812" y="1884"/>
                  </a:lnTo>
                  <a:close/>
                </a:path>
                <a:path w="1865630" h="175259">
                  <a:moveTo>
                    <a:pt x="891134" y="1465"/>
                  </a:moveTo>
                  <a:lnTo>
                    <a:pt x="886317" y="1465"/>
                  </a:lnTo>
                  <a:lnTo>
                    <a:pt x="817628" y="147220"/>
                  </a:lnTo>
                  <a:lnTo>
                    <a:pt x="817628" y="148477"/>
                  </a:lnTo>
                  <a:lnTo>
                    <a:pt x="828727" y="148477"/>
                  </a:lnTo>
                  <a:lnTo>
                    <a:pt x="848831" y="106174"/>
                  </a:lnTo>
                  <a:lnTo>
                    <a:pt x="940028" y="106174"/>
                  </a:lnTo>
                  <a:lnTo>
                    <a:pt x="935725" y="96960"/>
                  </a:lnTo>
                  <a:lnTo>
                    <a:pt x="852391" y="96960"/>
                  </a:lnTo>
                  <a:lnTo>
                    <a:pt x="888621" y="19685"/>
                  </a:lnTo>
                  <a:lnTo>
                    <a:pt x="899641" y="19685"/>
                  </a:lnTo>
                  <a:lnTo>
                    <a:pt x="891134" y="1465"/>
                  </a:lnTo>
                  <a:close/>
                </a:path>
                <a:path w="1865630" h="175259">
                  <a:moveTo>
                    <a:pt x="940028" y="106174"/>
                  </a:moveTo>
                  <a:lnTo>
                    <a:pt x="928201" y="106174"/>
                  </a:lnTo>
                  <a:lnTo>
                    <a:pt x="948305" y="148477"/>
                  </a:lnTo>
                  <a:lnTo>
                    <a:pt x="959194" y="148477"/>
                  </a:lnTo>
                  <a:lnTo>
                    <a:pt x="959194" y="147220"/>
                  </a:lnTo>
                  <a:lnTo>
                    <a:pt x="940028" y="106174"/>
                  </a:lnTo>
                  <a:close/>
                </a:path>
                <a:path w="1865630" h="175259">
                  <a:moveTo>
                    <a:pt x="899641" y="19685"/>
                  </a:moveTo>
                  <a:lnTo>
                    <a:pt x="888621" y="19685"/>
                  </a:lnTo>
                  <a:lnTo>
                    <a:pt x="924640" y="96960"/>
                  </a:lnTo>
                  <a:lnTo>
                    <a:pt x="935725" y="96960"/>
                  </a:lnTo>
                  <a:lnTo>
                    <a:pt x="899641" y="19685"/>
                  </a:lnTo>
                  <a:close/>
                </a:path>
                <a:path w="1865630" h="175259">
                  <a:moveTo>
                    <a:pt x="1081705" y="1675"/>
                  </a:moveTo>
                  <a:lnTo>
                    <a:pt x="1025163" y="1675"/>
                  </a:lnTo>
                  <a:lnTo>
                    <a:pt x="1014954" y="2473"/>
                  </a:lnTo>
                  <a:lnTo>
                    <a:pt x="979615" y="28952"/>
                  </a:lnTo>
                  <a:lnTo>
                    <a:pt x="976159" y="47328"/>
                  </a:lnTo>
                  <a:lnTo>
                    <a:pt x="976853" y="55848"/>
                  </a:lnTo>
                  <a:lnTo>
                    <a:pt x="1007441" y="89067"/>
                  </a:lnTo>
                  <a:lnTo>
                    <a:pt x="1015739" y="90887"/>
                  </a:lnTo>
                  <a:lnTo>
                    <a:pt x="969877" y="146801"/>
                  </a:lnTo>
                  <a:lnTo>
                    <a:pt x="969877" y="148267"/>
                  </a:lnTo>
                  <a:lnTo>
                    <a:pt x="981814" y="148267"/>
                  </a:lnTo>
                  <a:lnTo>
                    <a:pt x="1026629" y="92143"/>
                  </a:lnTo>
                  <a:lnTo>
                    <a:pt x="1081705" y="92143"/>
                  </a:lnTo>
                  <a:lnTo>
                    <a:pt x="1081705" y="83138"/>
                  </a:lnTo>
                  <a:lnTo>
                    <a:pt x="1025372" y="83138"/>
                  </a:lnTo>
                  <a:lnTo>
                    <a:pt x="1017349" y="82523"/>
                  </a:lnTo>
                  <a:lnTo>
                    <a:pt x="987114" y="54880"/>
                  </a:lnTo>
                  <a:lnTo>
                    <a:pt x="986421" y="47118"/>
                  </a:lnTo>
                  <a:lnTo>
                    <a:pt x="987114" y="39448"/>
                  </a:lnTo>
                  <a:lnTo>
                    <a:pt x="1017349" y="11923"/>
                  </a:lnTo>
                  <a:lnTo>
                    <a:pt x="1025372" y="11308"/>
                  </a:lnTo>
                  <a:lnTo>
                    <a:pt x="1081705" y="11308"/>
                  </a:lnTo>
                  <a:lnTo>
                    <a:pt x="1081705" y="1675"/>
                  </a:lnTo>
                  <a:close/>
                </a:path>
                <a:path w="1865630" h="175259">
                  <a:moveTo>
                    <a:pt x="1081705" y="92143"/>
                  </a:moveTo>
                  <a:lnTo>
                    <a:pt x="1071234" y="92143"/>
                  </a:lnTo>
                  <a:lnTo>
                    <a:pt x="1071234" y="148267"/>
                  </a:lnTo>
                  <a:lnTo>
                    <a:pt x="1081705" y="148267"/>
                  </a:lnTo>
                  <a:lnTo>
                    <a:pt x="1081705" y="92143"/>
                  </a:lnTo>
                  <a:close/>
                </a:path>
                <a:path w="1865630" h="175259">
                  <a:moveTo>
                    <a:pt x="1081705" y="11308"/>
                  </a:moveTo>
                  <a:lnTo>
                    <a:pt x="1071443" y="11308"/>
                  </a:lnTo>
                  <a:lnTo>
                    <a:pt x="1071443" y="83138"/>
                  </a:lnTo>
                  <a:lnTo>
                    <a:pt x="1081705" y="83138"/>
                  </a:lnTo>
                  <a:lnTo>
                    <a:pt x="1081705" y="11308"/>
                  </a:lnTo>
                  <a:close/>
                </a:path>
                <a:path w="1865630" h="175259">
                  <a:moveTo>
                    <a:pt x="1242883" y="0"/>
                  </a:moveTo>
                  <a:lnTo>
                    <a:pt x="1201064" y="11779"/>
                  </a:lnTo>
                  <a:lnTo>
                    <a:pt x="1174351" y="44972"/>
                  </a:lnTo>
                  <a:lnTo>
                    <a:pt x="1169168" y="75180"/>
                  </a:lnTo>
                  <a:lnTo>
                    <a:pt x="1170464" y="90965"/>
                  </a:lnTo>
                  <a:lnTo>
                    <a:pt x="1189900" y="129210"/>
                  </a:lnTo>
                  <a:lnTo>
                    <a:pt x="1227437" y="148843"/>
                  </a:lnTo>
                  <a:lnTo>
                    <a:pt x="1242674" y="150152"/>
                  </a:lnTo>
                  <a:lnTo>
                    <a:pt x="1253592" y="149419"/>
                  </a:lnTo>
                  <a:lnTo>
                    <a:pt x="1263932" y="147220"/>
                  </a:lnTo>
                  <a:lnTo>
                    <a:pt x="1273696" y="143555"/>
                  </a:lnTo>
                  <a:lnTo>
                    <a:pt x="1279507" y="140309"/>
                  </a:lnTo>
                  <a:lnTo>
                    <a:pt x="1242674" y="140309"/>
                  </a:lnTo>
                  <a:lnTo>
                    <a:pt x="1229390" y="139158"/>
                  </a:lnTo>
                  <a:lnTo>
                    <a:pt x="1189624" y="111973"/>
                  </a:lnTo>
                  <a:lnTo>
                    <a:pt x="1179848" y="75180"/>
                  </a:lnTo>
                  <a:lnTo>
                    <a:pt x="1180934" y="61555"/>
                  </a:lnTo>
                  <a:lnTo>
                    <a:pt x="1206654" y="19933"/>
                  </a:lnTo>
                  <a:lnTo>
                    <a:pt x="1242464" y="9842"/>
                  </a:lnTo>
                  <a:lnTo>
                    <a:pt x="1278967" y="9842"/>
                  </a:lnTo>
                  <a:lnTo>
                    <a:pt x="1273078" y="6635"/>
                  </a:lnTo>
                  <a:lnTo>
                    <a:pt x="1263563" y="3088"/>
                  </a:lnTo>
                  <a:lnTo>
                    <a:pt x="1253499" y="877"/>
                  </a:lnTo>
                  <a:lnTo>
                    <a:pt x="1242883" y="0"/>
                  </a:lnTo>
                  <a:close/>
                </a:path>
                <a:path w="1865630" h="175259">
                  <a:moveTo>
                    <a:pt x="1307803" y="104918"/>
                  </a:moveTo>
                  <a:lnTo>
                    <a:pt x="1297541" y="104918"/>
                  </a:lnTo>
                  <a:lnTo>
                    <a:pt x="1293679" y="112836"/>
                  </a:lnTo>
                  <a:lnTo>
                    <a:pt x="1288798" y="119839"/>
                  </a:lnTo>
                  <a:lnTo>
                    <a:pt x="1251664" y="139733"/>
                  </a:lnTo>
                  <a:lnTo>
                    <a:pt x="1242674" y="140309"/>
                  </a:lnTo>
                  <a:lnTo>
                    <a:pt x="1279507" y="140309"/>
                  </a:lnTo>
                  <a:lnTo>
                    <a:pt x="1282882" y="138425"/>
                  </a:lnTo>
                  <a:lnTo>
                    <a:pt x="1291195" y="131854"/>
                  </a:lnTo>
                  <a:lnTo>
                    <a:pt x="1298118" y="124079"/>
                  </a:lnTo>
                  <a:lnTo>
                    <a:pt x="1303654" y="115101"/>
                  </a:lnTo>
                  <a:lnTo>
                    <a:pt x="1307803" y="104918"/>
                  </a:lnTo>
                  <a:close/>
                </a:path>
                <a:path w="1865630" h="175259">
                  <a:moveTo>
                    <a:pt x="1278967" y="9842"/>
                  </a:moveTo>
                  <a:lnTo>
                    <a:pt x="1242464" y="9842"/>
                  </a:lnTo>
                  <a:lnTo>
                    <a:pt x="1251064" y="10379"/>
                  </a:lnTo>
                  <a:lnTo>
                    <a:pt x="1259270" y="11989"/>
                  </a:lnTo>
                  <a:lnTo>
                    <a:pt x="1292369" y="35313"/>
                  </a:lnTo>
                  <a:lnTo>
                    <a:pt x="1296494" y="42721"/>
                  </a:lnTo>
                  <a:lnTo>
                    <a:pt x="1306756" y="42721"/>
                  </a:lnTo>
                  <a:lnTo>
                    <a:pt x="1302461" y="33153"/>
                  </a:lnTo>
                  <a:lnTo>
                    <a:pt x="1296913" y="24763"/>
                  </a:lnTo>
                  <a:lnTo>
                    <a:pt x="1290108" y="17551"/>
                  </a:lnTo>
                  <a:lnTo>
                    <a:pt x="1282044" y="11517"/>
                  </a:lnTo>
                  <a:lnTo>
                    <a:pt x="1278967" y="9842"/>
                  </a:lnTo>
                  <a:close/>
                </a:path>
                <a:path w="1865630" h="175259">
                  <a:moveTo>
                    <a:pt x="1394659" y="1675"/>
                  </a:moveTo>
                  <a:lnTo>
                    <a:pt x="1337906" y="1675"/>
                  </a:lnTo>
                  <a:lnTo>
                    <a:pt x="1337906" y="148267"/>
                  </a:lnTo>
                  <a:lnTo>
                    <a:pt x="1348377" y="148267"/>
                  </a:lnTo>
                  <a:lnTo>
                    <a:pt x="1348377" y="98845"/>
                  </a:lnTo>
                  <a:lnTo>
                    <a:pt x="1394659" y="98845"/>
                  </a:lnTo>
                  <a:lnTo>
                    <a:pt x="1405349" y="97994"/>
                  </a:lnTo>
                  <a:lnTo>
                    <a:pt x="1415021" y="95442"/>
                  </a:lnTo>
                  <a:lnTo>
                    <a:pt x="1423674" y="91188"/>
                  </a:lnTo>
                  <a:lnTo>
                    <a:pt x="1426207" y="89211"/>
                  </a:lnTo>
                  <a:lnTo>
                    <a:pt x="1348377" y="89211"/>
                  </a:lnTo>
                  <a:lnTo>
                    <a:pt x="1348377" y="11099"/>
                  </a:lnTo>
                  <a:lnTo>
                    <a:pt x="1425556" y="11099"/>
                  </a:lnTo>
                  <a:lnTo>
                    <a:pt x="1423478" y="9449"/>
                  </a:lnTo>
                  <a:lnTo>
                    <a:pt x="1414865" y="5130"/>
                  </a:lnTo>
                  <a:lnTo>
                    <a:pt x="1405258" y="2539"/>
                  </a:lnTo>
                  <a:lnTo>
                    <a:pt x="1394659" y="1675"/>
                  </a:lnTo>
                  <a:close/>
                </a:path>
                <a:path w="1865630" h="175259">
                  <a:moveTo>
                    <a:pt x="1425556" y="11099"/>
                  </a:moveTo>
                  <a:lnTo>
                    <a:pt x="1394659" y="11099"/>
                  </a:lnTo>
                  <a:lnTo>
                    <a:pt x="1403061" y="11792"/>
                  </a:lnTo>
                  <a:lnTo>
                    <a:pt x="1410679" y="13873"/>
                  </a:lnTo>
                  <a:lnTo>
                    <a:pt x="1435076" y="50260"/>
                  </a:lnTo>
                  <a:lnTo>
                    <a:pt x="1434342" y="58545"/>
                  </a:lnTo>
                  <a:lnTo>
                    <a:pt x="1402889" y="88544"/>
                  </a:lnTo>
                  <a:lnTo>
                    <a:pt x="1394659" y="89211"/>
                  </a:lnTo>
                  <a:lnTo>
                    <a:pt x="1426207" y="89211"/>
                  </a:lnTo>
                  <a:lnTo>
                    <a:pt x="1445547" y="50469"/>
                  </a:lnTo>
                  <a:lnTo>
                    <a:pt x="1444644" y="40273"/>
                  </a:lnTo>
                  <a:lnTo>
                    <a:pt x="1441935" y="31046"/>
                  </a:lnTo>
                  <a:lnTo>
                    <a:pt x="1437419" y="22787"/>
                  </a:lnTo>
                  <a:lnTo>
                    <a:pt x="1431097" y="15496"/>
                  </a:lnTo>
                  <a:lnTo>
                    <a:pt x="1425556" y="11099"/>
                  </a:lnTo>
                  <a:close/>
                </a:path>
                <a:path w="1865630" h="175259">
                  <a:moveTo>
                    <a:pt x="1558088" y="1884"/>
                  </a:moveTo>
                  <a:lnTo>
                    <a:pt x="1473693" y="1884"/>
                  </a:lnTo>
                  <a:lnTo>
                    <a:pt x="1473693" y="148477"/>
                  </a:lnTo>
                  <a:lnTo>
                    <a:pt x="1558926" y="148477"/>
                  </a:lnTo>
                  <a:lnTo>
                    <a:pt x="1558926" y="138634"/>
                  </a:lnTo>
                  <a:lnTo>
                    <a:pt x="1484164" y="138634"/>
                  </a:lnTo>
                  <a:lnTo>
                    <a:pt x="1484164" y="77484"/>
                  </a:lnTo>
                  <a:lnTo>
                    <a:pt x="1555156" y="77484"/>
                  </a:lnTo>
                  <a:lnTo>
                    <a:pt x="1555156" y="68060"/>
                  </a:lnTo>
                  <a:lnTo>
                    <a:pt x="1484164" y="68060"/>
                  </a:lnTo>
                  <a:lnTo>
                    <a:pt x="1484164" y="11308"/>
                  </a:lnTo>
                  <a:lnTo>
                    <a:pt x="1558088" y="11308"/>
                  </a:lnTo>
                  <a:lnTo>
                    <a:pt x="1558088" y="1884"/>
                  </a:lnTo>
                  <a:close/>
                </a:path>
                <a:path w="1865630" h="175259">
                  <a:moveTo>
                    <a:pt x="1696388" y="1884"/>
                  </a:moveTo>
                  <a:lnTo>
                    <a:pt x="1615552" y="1884"/>
                  </a:lnTo>
                  <a:lnTo>
                    <a:pt x="1602490" y="114132"/>
                  </a:lnTo>
                  <a:lnTo>
                    <a:pt x="1601448" y="122439"/>
                  </a:lnTo>
                  <a:lnTo>
                    <a:pt x="1599563" y="128931"/>
                  </a:lnTo>
                  <a:lnTo>
                    <a:pt x="1594255" y="137029"/>
                  </a:lnTo>
                  <a:lnTo>
                    <a:pt x="1589166" y="139053"/>
                  </a:lnTo>
                  <a:lnTo>
                    <a:pt x="1577020" y="139053"/>
                  </a:lnTo>
                  <a:lnTo>
                    <a:pt x="1577020" y="174654"/>
                  </a:lnTo>
                  <a:lnTo>
                    <a:pt x="1585606" y="174654"/>
                  </a:lnTo>
                  <a:lnTo>
                    <a:pt x="1585606" y="148477"/>
                  </a:lnTo>
                  <a:lnTo>
                    <a:pt x="1712932" y="148477"/>
                  </a:lnTo>
                  <a:lnTo>
                    <a:pt x="1712932" y="139262"/>
                  </a:lnTo>
                  <a:lnTo>
                    <a:pt x="1601940" y="139262"/>
                  </a:lnTo>
                  <a:lnTo>
                    <a:pt x="1605932" y="135728"/>
                  </a:lnTo>
                  <a:lnTo>
                    <a:pt x="1609111" y="130362"/>
                  </a:lnTo>
                  <a:lnTo>
                    <a:pt x="1611480" y="123163"/>
                  </a:lnTo>
                  <a:lnTo>
                    <a:pt x="1613039" y="114132"/>
                  </a:lnTo>
                  <a:lnTo>
                    <a:pt x="1624557" y="11308"/>
                  </a:lnTo>
                  <a:lnTo>
                    <a:pt x="1696388" y="11308"/>
                  </a:lnTo>
                  <a:lnTo>
                    <a:pt x="1696388" y="1884"/>
                  </a:lnTo>
                  <a:close/>
                </a:path>
                <a:path w="1865630" h="175259">
                  <a:moveTo>
                    <a:pt x="1712932" y="148477"/>
                  </a:moveTo>
                  <a:lnTo>
                    <a:pt x="1703717" y="148477"/>
                  </a:lnTo>
                  <a:lnTo>
                    <a:pt x="1703717" y="174654"/>
                  </a:lnTo>
                  <a:lnTo>
                    <a:pt x="1712932" y="174654"/>
                  </a:lnTo>
                  <a:lnTo>
                    <a:pt x="1712932" y="148477"/>
                  </a:lnTo>
                  <a:close/>
                </a:path>
                <a:path w="1865630" h="175259">
                  <a:moveTo>
                    <a:pt x="1696388" y="11308"/>
                  </a:moveTo>
                  <a:lnTo>
                    <a:pt x="1685707" y="11308"/>
                  </a:lnTo>
                  <a:lnTo>
                    <a:pt x="1685707" y="139262"/>
                  </a:lnTo>
                  <a:lnTo>
                    <a:pt x="1712932" y="139262"/>
                  </a:lnTo>
                  <a:lnTo>
                    <a:pt x="1712932" y="139053"/>
                  </a:lnTo>
                  <a:lnTo>
                    <a:pt x="1696388" y="139053"/>
                  </a:lnTo>
                  <a:lnTo>
                    <a:pt x="1696388" y="11308"/>
                  </a:lnTo>
                  <a:close/>
                </a:path>
                <a:path w="1865630" h="175259">
                  <a:moveTo>
                    <a:pt x="1797317" y="1465"/>
                  </a:moveTo>
                  <a:lnTo>
                    <a:pt x="1792500" y="1465"/>
                  </a:lnTo>
                  <a:lnTo>
                    <a:pt x="1723811" y="147220"/>
                  </a:lnTo>
                  <a:lnTo>
                    <a:pt x="1723811" y="148477"/>
                  </a:lnTo>
                  <a:lnTo>
                    <a:pt x="1734910" y="148477"/>
                  </a:lnTo>
                  <a:lnTo>
                    <a:pt x="1755014" y="106174"/>
                  </a:lnTo>
                  <a:lnTo>
                    <a:pt x="1846211" y="106174"/>
                  </a:lnTo>
                  <a:lnTo>
                    <a:pt x="1841908" y="96960"/>
                  </a:lnTo>
                  <a:lnTo>
                    <a:pt x="1758574" y="96960"/>
                  </a:lnTo>
                  <a:lnTo>
                    <a:pt x="1794803" y="19685"/>
                  </a:lnTo>
                  <a:lnTo>
                    <a:pt x="1805824" y="19685"/>
                  </a:lnTo>
                  <a:lnTo>
                    <a:pt x="1797317" y="1465"/>
                  </a:lnTo>
                  <a:close/>
                </a:path>
                <a:path w="1865630" h="175259">
                  <a:moveTo>
                    <a:pt x="1846211" y="106174"/>
                  </a:moveTo>
                  <a:lnTo>
                    <a:pt x="1834383" y="106174"/>
                  </a:lnTo>
                  <a:lnTo>
                    <a:pt x="1854488" y="148477"/>
                  </a:lnTo>
                  <a:lnTo>
                    <a:pt x="1865377" y="148477"/>
                  </a:lnTo>
                  <a:lnTo>
                    <a:pt x="1865377" y="147220"/>
                  </a:lnTo>
                  <a:lnTo>
                    <a:pt x="1846211" y="106174"/>
                  </a:lnTo>
                  <a:close/>
                </a:path>
                <a:path w="1865630" h="175259">
                  <a:moveTo>
                    <a:pt x="1805824" y="19685"/>
                  </a:moveTo>
                  <a:lnTo>
                    <a:pt x="1794803" y="19685"/>
                  </a:lnTo>
                  <a:lnTo>
                    <a:pt x="1830823" y="96960"/>
                  </a:lnTo>
                  <a:lnTo>
                    <a:pt x="1841908" y="96960"/>
                  </a:lnTo>
                  <a:lnTo>
                    <a:pt x="1805824" y="196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object 3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373102" y="3410870"/>
            <a:ext cx="12933909" cy="64617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389437" y="4286989"/>
            <a:ext cx="12564078" cy="654975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405855" y="5243274"/>
            <a:ext cx="11995948" cy="29553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395594" y="6035627"/>
            <a:ext cx="11315655" cy="288494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405855" y="6709199"/>
            <a:ext cx="11170843" cy="662011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392662" y="7681609"/>
            <a:ext cx="12721267" cy="286441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395594" y="8454402"/>
            <a:ext cx="12737496" cy="288493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382107" y="9148915"/>
            <a:ext cx="11953834" cy="662011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9073136" y="737797"/>
            <a:ext cx="65537" cy="8961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4400577" y="9990774"/>
            <a:ext cx="11805420" cy="577280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9170725" y="737239"/>
            <a:ext cx="139785" cy="90170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18956176" y="858262"/>
            <a:ext cx="71755" cy="90170"/>
          </a:xfrm>
          <a:custGeom>
            <a:avLst/>
            <a:gdLst/>
            <a:ahLst/>
            <a:cxnLst/>
            <a:rect l="l" t="t" r="r" b="b"/>
            <a:pathLst>
              <a:path w="71755" h="90169">
                <a:moveTo>
                  <a:pt x="71689" y="0"/>
                </a:moveTo>
                <a:lnTo>
                  <a:pt x="58796" y="0"/>
                </a:lnTo>
                <a:lnTo>
                  <a:pt x="35791" y="45635"/>
                </a:lnTo>
                <a:lnTo>
                  <a:pt x="12893" y="0"/>
                </a:lnTo>
                <a:lnTo>
                  <a:pt x="0" y="0"/>
                </a:lnTo>
                <a:lnTo>
                  <a:pt x="29264" y="58528"/>
                </a:lnTo>
                <a:lnTo>
                  <a:pt x="13481" y="89719"/>
                </a:lnTo>
                <a:lnTo>
                  <a:pt x="26428" y="89719"/>
                </a:lnTo>
                <a:lnTo>
                  <a:pt x="71689" y="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9316898" y="858262"/>
            <a:ext cx="125438" cy="89719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19015336" y="858262"/>
            <a:ext cx="86360" cy="90170"/>
          </a:xfrm>
          <a:custGeom>
            <a:avLst/>
            <a:gdLst/>
            <a:ahLst/>
            <a:cxnLst/>
            <a:rect l="l" t="t" r="r" b="b"/>
            <a:pathLst>
              <a:path w="86359" h="90169">
                <a:moveTo>
                  <a:pt x="85867" y="78270"/>
                </a:moveTo>
                <a:lnTo>
                  <a:pt x="0" y="78270"/>
                </a:lnTo>
                <a:lnTo>
                  <a:pt x="0" y="89719"/>
                </a:lnTo>
                <a:lnTo>
                  <a:pt x="85867" y="89719"/>
                </a:lnTo>
                <a:lnTo>
                  <a:pt x="85867" y="78270"/>
                </a:lnTo>
                <a:close/>
              </a:path>
              <a:path w="86359" h="90169">
                <a:moveTo>
                  <a:pt x="75755" y="0"/>
                </a:moveTo>
                <a:lnTo>
                  <a:pt x="27980" y="0"/>
                </a:lnTo>
                <a:lnTo>
                  <a:pt x="12304" y="78270"/>
                </a:lnTo>
                <a:lnTo>
                  <a:pt x="24288" y="78270"/>
                </a:lnTo>
                <a:lnTo>
                  <a:pt x="37717" y="11609"/>
                </a:lnTo>
                <a:lnTo>
                  <a:pt x="75755" y="11609"/>
                </a:lnTo>
                <a:lnTo>
                  <a:pt x="75755" y="0"/>
                </a:lnTo>
                <a:close/>
              </a:path>
              <a:path w="86359" h="90169">
                <a:moveTo>
                  <a:pt x="75755" y="11609"/>
                </a:moveTo>
                <a:lnTo>
                  <a:pt x="63932" y="11609"/>
                </a:lnTo>
                <a:lnTo>
                  <a:pt x="63932" y="78270"/>
                </a:lnTo>
                <a:lnTo>
                  <a:pt x="75755" y="78270"/>
                </a:lnTo>
                <a:lnTo>
                  <a:pt x="75755" y="11609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763819" y="397896"/>
            <a:ext cx="890269" cy="890269"/>
          </a:xfrm>
          <a:custGeom>
            <a:avLst/>
            <a:gdLst/>
            <a:ahLst/>
            <a:cxnLst/>
            <a:rect l="l" t="t" r="r" b="b"/>
            <a:pathLst>
              <a:path w="890269" h="890269">
                <a:moveTo>
                  <a:pt x="761136" y="464273"/>
                </a:moveTo>
                <a:lnTo>
                  <a:pt x="759320" y="462140"/>
                </a:lnTo>
                <a:lnTo>
                  <a:pt x="755256" y="457377"/>
                </a:lnTo>
                <a:lnTo>
                  <a:pt x="750176" y="457377"/>
                </a:lnTo>
                <a:lnTo>
                  <a:pt x="750176" y="468401"/>
                </a:lnTo>
                <a:lnTo>
                  <a:pt x="750176" y="481774"/>
                </a:lnTo>
                <a:lnTo>
                  <a:pt x="740333" y="481774"/>
                </a:lnTo>
                <a:lnTo>
                  <a:pt x="740333" y="470585"/>
                </a:lnTo>
                <a:lnTo>
                  <a:pt x="740333" y="468401"/>
                </a:lnTo>
                <a:lnTo>
                  <a:pt x="750176" y="468401"/>
                </a:lnTo>
                <a:lnTo>
                  <a:pt x="750176" y="457377"/>
                </a:lnTo>
                <a:lnTo>
                  <a:pt x="745363" y="457377"/>
                </a:lnTo>
                <a:lnTo>
                  <a:pt x="740549" y="457327"/>
                </a:lnTo>
                <a:lnTo>
                  <a:pt x="736587" y="458978"/>
                </a:lnTo>
                <a:lnTo>
                  <a:pt x="733806" y="462140"/>
                </a:lnTo>
                <a:lnTo>
                  <a:pt x="731291" y="460375"/>
                </a:lnTo>
                <a:lnTo>
                  <a:pt x="729411" y="459828"/>
                </a:lnTo>
                <a:lnTo>
                  <a:pt x="729411" y="470585"/>
                </a:lnTo>
                <a:lnTo>
                  <a:pt x="729411" y="481774"/>
                </a:lnTo>
                <a:lnTo>
                  <a:pt x="720217" y="481774"/>
                </a:lnTo>
                <a:lnTo>
                  <a:pt x="720217" y="470585"/>
                </a:lnTo>
                <a:lnTo>
                  <a:pt x="729411" y="470585"/>
                </a:lnTo>
                <a:lnTo>
                  <a:pt x="729411" y="459828"/>
                </a:lnTo>
                <a:lnTo>
                  <a:pt x="728179" y="459460"/>
                </a:lnTo>
                <a:lnTo>
                  <a:pt x="715187" y="459460"/>
                </a:lnTo>
                <a:lnTo>
                  <a:pt x="709295" y="466255"/>
                </a:lnTo>
                <a:lnTo>
                  <a:pt x="709295" y="492899"/>
                </a:lnTo>
                <a:lnTo>
                  <a:pt x="761136" y="492899"/>
                </a:lnTo>
                <a:lnTo>
                  <a:pt x="761136" y="481774"/>
                </a:lnTo>
                <a:lnTo>
                  <a:pt x="761136" y="468401"/>
                </a:lnTo>
                <a:lnTo>
                  <a:pt x="761136" y="464273"/>
                </a:lnTo>
                <a:close/>
              </a:path>
              <a:path w="890269" h="890269">
                <a:moveTo>
                  <a:pt x="761199" y="339991"/>
                </a:moveTo>
                <a:lnTo>
                  <a:pt x="750125" y="339991"/>
                </a:lnTo>
                <a:lnTo>
                  <a:pt x="750125" y="363207"/>
                </a:lnTo>
                <a:lnTo>
                  <a:pt x="740333" y="363207"/>
                </a:lnTo>
                <a:lnTo>
                  <a:pt x="740333" y="342874"/>
                </a:lnTo>
                <a:lnTo>
                  <a:pt x="729310" y="342874"/>
                </a:lnTo>
                <a:lnTo>
                  <a:pt x="729310" y="363207"/>
                </a:lnTo>
                <a:lnTo>
                  <a:pt x="720369" y="363207"/>
                </a:lnTo>
                <a:lnTo>
                  <a:pt x="720369" y="339991"/>
                </a:lnTo>
                <a:lnTo>
                  <a:pt x="709295" y="339991"/>
                </a:lnTo>
                <a:lnTo>
                  <a:pt x="709295" y="374332"/>
                </a:lnTo>
                <a:lnTo>
                  <a:pt x="761199" y="374332"/>
                </a:lnTo>
                <a:lnTo>
                  <a:pt x="761199" y="339991"/>
                </a:lnTo>
                <a:close/>
              </a:path>
              <a:path w="890269" h="890269">
                <a:moveTo>
                  <a:pt x="761746" y="417995"/>
                </a:moveTo>
                <a:lnTo>
                  <a:pt x="759688" y="407784"/>
                </a:lnTo>
                <a:lnTo>
                  <a:pt x="756539" y="403174"/>
                </a:lnTo>
                <a:lnTo>
                  <a:pt x="754049" y="399542"/>
                </a:lnTo>
                <a:lnTo>
                  <a:pt x="750557" y="397268"/>
                </a:lnTo>
                <a:lnTo>
                  <a:pt x="750557" y="409651"/>
                </a:lnTo>
                <a:lnTo>
                  <a:pt x="750557" y="426339"/>
                </a:lnTo>
                <a:lnTo>
                  <a:pt x="743826" y="432866"/>
                </a:lnTo>
                <a:lnTo>
                  <a:pt x="726592" y="432866"/>
                </a:lnTo>
                <a:lnTo>
                  <a:pt x="719797" y="426339"/>
                </a:lnTo>
                <a:lnTo>
                  <a:pt x="719797" y="409651"/>
                </a:lnTo>
                <a:lnTo>
                  <a:pt x="726592" y="403174"/>
                </a:lnTo>
                <a:lnTo>
                  <a:pt x="743877" y="403174"/>
                </a:lnTo>
                <a:lnTo>
                  <a:pt x="750557" y="409651"/>
                </a:lnTo>
                <a:lnTo>
                  <a:pt x="750557" y="397268"/>
                </a:lnTo>
                <a:lnTo>
                  <a:pt x="745629" y="394055"/>
                </a:lnTo>
                <a:lnTo>
                  <a:pt x="735203" y="392049"/>
                </a:lnTo>
                <a:lnTo>
                  <a:pt x="724789" y="394055"/>
                </a:lnTo>
                <a:lnTo>
                  <a:pt x="716356" y="399567"/>
                </a:lnTo>
                <a:lnTo>
                  <a:pt x="710730" y="407809"/>
                </a:lnTo>
                <a:lnTo>
                  <a:pt x="708672" y="417995"/>
                </a:lnTo>
                <a:lnTo>
                  <a:pt x="710742" y="428218"/>
                </a:lnTo>
                <a:lnTo>
                  <a:pt x="716356" y="436460"/>
                </a:lnTo>
                <a:lnTo>
                  <a:pt x="724789" y="441985"/>
                </a:lnTo>
                <a:lnTo>
                  <a:pt x="735203" y="444004"/>
                </a:lnTo>
                <a:lnTo>
                  <a:pt x="745642" y="441985"/>
                </a:lnTo>
                <a:lnTo>
                  <a:pt x="754062" y="436460"/>
                </a:lnTo>
                <a:lnTo>
                  <a:pt x="756513" y="432866"/>
                </a:lnTo>
                <a:lnTo>
                  <a:pt x="759688" y="428205"/>
                </a:lnTo>
                <a:lnTo>
                  <a:pt x="761746" y="417995"/>
                </a:lnTo>
                <a:close/>
              </a:path>
              <a:path w="890269" h="890269">
                <a:moveTo>
                  <a:pt x="890028" y="445020"/>
                </a:moveTo>
                <a:lnTo>
                  <a:pt x="887412" y="396519"/>
                </a:lnTo>
                <a:lnTo>
                  <a:pt x="879767" y="349542"/>
                </a:lnTo>
                <a:lnTo>
                  <a:pt x="877354" y="340766"/>
                </a:lnTo>
                <a:lnTo>
                  <a:pt x="877354" y="445020"/>
                </a:lnTo>
                <a:lnTo>
                  <a:pt x="874560" y="494271"/>
                </a:lnTo>
                <a:lnTo>
                  <a:pt x="866406" y="541909"/>
                </a:lnTo>
                <a:lnTo>
                  <a:pt x="853173" y="587641"/>
                </a:lnTo>
                <a:lnTo>
                  <a:pt x="835190" y="631151"/>
                </a:lnTo>
                <a:lnTo>
                  <a:pt x="812749" y="672147"/>
                </a:lnTo>
                <a:lnTo>
                  <a:pt x="786168" y="710311"/>
                </a:lnTo>
                <a:lnTo>
                  <a:pt x="755738" y="745337"/>
                </a:lnTo>
                <a:lnTo>
                  <a:pt x="721817" y="776884"/>
                </a:lnTo>
                <a:lnTo>
                  <a:pt x="721817" y="536067"/>
                </a:lnTo>
                <a:lnTo>
                  <a:pt x="761098" y="536067"/>
                </a:lnTo>
                <a:lnTo>
                  <a:pt x="761098" y="524891"/>
                </a:lnTo>
                <a:lnTo>
                  <a:pt x="721817" y="524891"/>
                </a:lnTo>
                <a:lnTo>
                  <a:pt x="721817" y="510717"/>
                </a:lnTo>
                <a:lnTo>
                  <a:pt x="709256" y="510717"/>
                </a:lnTo>
                <a:lnTo>
                  <a:pt x="709256" y="787044"/>
                </a:lnTo>
                <a:lnTo>
                  <a:pt x="670547" y="813790"/>
                </a:lnTo>
                <a:lnTo>
                  <a:pt x="628942" y="836282"/>
                </a:lnTo>
                <a:lnTo>
                  <a:pt x="584784" y="854214"/>
                </a:lnTo>
                <a:lnTo>
                  <a:pt x="538378" y="867232"/>
                </a:lnTo>
                <a:lnTo>
                  <a:pt x="538378" y="538480"/>
                </a:lnTo>
                <a:lnTo>
                  <a:pt x="528256" y="538480"/>
                </a:lnTo>
                <a:lnTo>
                  <a:pt x="528256" y="460311"/>
                </a:lnTo>
                <a:lnTo>
                  <a:pt x="516432" y="460311"/>
                </a:lnTo>
                <a:lnTo>
                  <a:pt x="516432" y="538480"/>
                </a:lnTo>
                <a:lnTo>
                  <a:pt x="480644" y="538480"/>
                </a:lnTo>
                <a:lnTo>
                  <a:pt x="480644" y="460311"/>
                </a:lnTo>
                <a:lnTo>
                  <a:pt x="468934" y="460311"/>
                </a:lnTo>
                <a:lnTo>
                  <a:pt x="468934" y="538480"/>
                </a:lnTo>
                <a:lnTo>
                  <a:pt x="433133" y="538480"/>
                </a:lnTo>
                <a:lnTo>
                  <a:pt x="433133" y="460311"/>
                </a:lnTo>
                <a:lnTo>
                  <a:pt x="421424" y="460311"/>
                </a:lnTo>
                <a:lnTo>
                  <a:pt x="421424" y="550037"/>
                </a:lnTo>
                <a:lnTo>
                  <a:pt x="525805" y="550037"/>
                </a:lnTo>
                <a:lnTo>
                  <a:pt x="525805" y="869810"/>
                </a:lnTo>
                <a:lnTo>
                  <a:pt x="506031" y="873086"/>
                </a:lnTo>
                <a:lnTo>
                  <a:pt x="485978" y="875474"/>
                </a:lnTo>
                <a:lnTo>
                  <a:pt x="465645" y="876909"/>
                </a:lnTo>
                <a:lnTo>
                  <a:pt x="445071" y="877404"/>
                </a:lnTo>
                <a:lnTo>
                  <a:pt x="387350" y="873569"/>
                </a:lnTo>
                <a:lnTo>
                  <a:pt x="331927" y="862380"/>
                </a:lnTo>
                <a:lnTo>
                  <a:pt x="279298" y="844359"/>
                </a:lnTo>
                <a:lnTo>
                  <a:pt x="229946" y="820000"/>
                </a:lnTo>
                <a:lnTo>
                  <a:pt x="233210" y="813523"/>
                </a:lnTo>
                <a:lnTo>
                  <a:pt x="388150" y="506006"/>
                </a:lnTo>
                <a:lnTo>
                  <a:pt x="411149" y="460375"/>
                </a:lnTo>
                <a:lnTo>
                  <a:pt x="398208" y="460375"/>
                </a:lnTo>
                <a:lnTo>
                  <a:pt x="375196" y="506006"/>
                </a:lnTo>
                <a:lnTo>
                  <a:pt x="352298" y="460375"/>
                </a:lnTo>
                <a:lnTo>
                  <a:pt x="339407" y="460375"/>
                </a:lnTo>
                <a:lnTo>
                  <a:pt x="368084" y="517728"/>
                </a:lnTo>
                <a:lnTo>
                  <a:pt x="219036" y="813523"/>
                </a:lnTo>
                <a:lnTo>
                  <a:pt x="198640" y="800163"/>
                </a:lnTo>
                <a:lnTo>
                  <a:pt x="179057" y="785698"/>
                </a:lnTo>
                <a:lnTo>
                  <a:pt x="160337" y="770178"/>
                </a:lnTo>
                <a:lnTo>
                  <a:pt x="142519" y="753656"/>
                </a:lnTo>
                <a:lnTo>
                  <a:pt x="142519" y="740816"/>
                </a:lnTo>
                <a:lnTo>
                  <a:pt x="142519" y="550087"/>
                </a:lnTo>
                <a:lnTo>
                  <a:pt x="160121" y="550087"/>
                </a:lnTo>
                <a:lnTo>
                  <a:pt x="171754" y="548093"/>
                </a:lnTo>
                <a:lnTo>
                  <a:pt x="180835" y="542493"/>
                </a:lnTo>
                <a:lnTo>
                  <a:pt x="183489" y="538645"/>
                </a:lnTo>
                <a:lnTo>
                  <a:pt x="186740" y="533908"/>
                </a:lnTo>
                <a:lnTo>
                  <a:pt x="188861" y="522909"/>
                </a:lnTo>
                <a:lnTo>
                  <a:pt x="186740" y="511898"/>
                </a:lnTo>
                <a:lnTo>
                  <a:pt x="183438" y="507072"/>
                </a:lnTo>
                <a:lnTo>
                  <a:pt x="180835" y="503275"/>
                </a:lnTo>
                <a:lnTo>
                  <a:pt x="177241" y="501053"/>
                </a:lnTo>
                <a:lnTo>
                  <a:pt x="177241" y="513118"/>
                </a:lnTo>
                <a:lnTo>
                  <a:pt x="177241" y="532701"/>
                </a:lnTo>
                <a:lnTo>
                  <a:pt x="170510" y="538645"/>
                </a:lnTo>
                <a:lnTo>
                  <a:pt x="141566" y="538645"/>
                </a:lnTo>
                <a:lnTo>
                  <a:pt x="141566" y="507072"/>
                </a:lnTo>
                <a:lnTo>
                  <a:pt x="170662" y="507072"/>
                </a:lnTo>
                <a:lnTo>
                  <a:pt x="177241" y="513118"/>
                </a:lnTo>
                <a:lnTo>
                  <a:pt x="177241" y="501053"/>
                </a:lnTo>
                <a:lnTo>
                  <a:pt x="171754" y="497636"/>
                </a:lnTo>
                <a:lnTo>
                  <a:pt x="160121" y="495630"/>
                </a:lnTo>
                <a:lnTo>
                  <a:pt x="141566" y="495630"/>
                </a:lnTo>
                <a:lnTo>
                  <a:pt x="141566" y="471868"/>
                </a:lnTo>
                <a:lnTo>
                  <a:pt x="182118" y="471868"/>
                </a:lnTo>
                <a:lnTo>
                  <a:pt x="182118" y="460425"/>
                </a:lnTo>
                <a:lnTo>
                  <a:pt x="129844" y="460425"/>
                </a:lnTo>
                <a:lnTo>
                  <a:pt x="129844" y="740816"/>
                </a:lnTo>
                <a:lnTo>
                  <a:pt x="100482" y="706031"/>
                </a:lnTo>
                <a:lnTo>
                  <a:pt x="74841" y="668286"/>
                </a:lnTo>
                <a:lnTo>
                  <a:pt x="53213" y="627849"/>
                </a:lnTo>
                <a:lnTo>
                  <a:pt x="35890" y="585025"/>
                </a:lnTo>
                <a:lnTo>
                  <a:pt x="23152" y="540080"/>
                </a:lnTo>
                <a:lnTo>
                  <a:pt x="15303" y="493318"/>
                </a:lnTo>
                <a:lnTo>
                  <a:pt x="12623" y="445020"/>
                </a:lnTo>
                <a:lnTo>
                  <a:pt x="15303" y="396709"/>
                </a:lnTo>
                <a:lnTo>
                  <a:pt x="23152" y="349948"/>
                </a:lnTo>
                <a:lnTo>
                  <a:pt x="35890" y="305015"/>
                </a:lnTo>
                <a:lnTo>
                  <a:pt x="53213" y="262191"/>
                </a:lnTo>
                <a:lnTo>
                  <a:pt x="74841" y="221767"/>
                </a:lnTo>
                <a:lnTo>
                  <a:pt x="100482" y="184023"/>
                </a:lnTo>
                <a:lnTo>
                  <a:pt x="129844" y="149263"/>
                </a:lnTo>
                <a:lnTo>
                  <a:pt x="129844" y="429552"/>
                </a:lnTo>
                <a:lnTo>
                  <a:pt x="160070" y="429552"/>
                </a:lnTo>
                <a:lnTo>
                  <a:pt x="188747" y="402374"/>
                </a:lnTo>
                <a:lnTo>
                  <a:pt x="186651" y="391363"/>
                </a:lnTo>
                <a:lnTo>
                  <a:pt x="183426" y="386651"/>
                </a:lnTo>
                <a:lnTo>
                  <a:pt x="180746" y="382739"/>
                </a:lnTo>
                <a:lnTo>
                  <a:pt x="177190" y="380530"/>
                </a:lnTo>
                <a:lnTo>
                  <a:pt x="177190" y="392696"/>
                </a:lnTo>
                <a:lnTo>
                  <a:pt x="177190" y="412267"/>
                </a:lnTo>
                <a:lnTo>
                  <a:pt x="170459" y="418160"/>
                </a:lnTo>
                <a:lnTo>
                  <a:pt x="141566" y="418160"/>
                </a:lnTo>
                <a:lnTo>
                  <a:pt x="141566" y="386651"/>
                </a:lnTo>
                <a:lnTo>
                  <a:pt x="170611" y="386651"/>
                </a:lnTo>
                <a:lnTo>
                  <a:pt x="177190" y="392696"/>
                </a:lnTo>
                <a:lnTo>
                  <a:pt x="177190" y="380530"/>
                </a:lnTo>
                <a:lnTo>
                  <a:pt x="171691" y="377101"/>
                </a:lnTo>
                <a:lnTo>
                  <a:pt x="160070" y="375094"/>
                </a:lnTo>
                <a:lnTo>
                  <a:pt x="141566" y="375094"/>
                </a:lnTo>
                <a:lnTo>
                  <a:pt x="141566" y="351332"/>
                </a:lnTo>
                <a:lnTo>
                  <a:pt x="182067" y="351332"/>
                </a:lnTo>
                <a:lnTo>
                  <a:pt x="182067" y="339890"/>
                </a:lnTo>
                <a:lnTo>
                  <a:pt x="142468" y="339890"/>
                </a:lnTo>
                <a:lnTo>
                  <a:pt x="142468" y="149263"/>
                </a:lnTo>
                <a:lnTo>
                  <a:pt x="142468" y="136372"/>
                </a:lnTo>
                <a:lnTo>
                  <a:pt x="177634" y="105435"/>
                </a:lnTo>
                <a:lnTo>
                  <a:pt x="216001" y="78384"/>
                </a:lnTo>
                <a:lnTo>
                  <a:pt x="257276" y="55549"/>
                </a:lnTo>
                <a:lnTo>
                  <a:pt x="301129" y="37249"/>
                </a:lnTo>
                <a:lnTo>
                  <a:pt x="347243" y="23774"/>
                </a:lnTo>
                <a:lnTo>
                  <a:pt x="395312" y="15468"/>
                </a:lnTo>
                <a:lnTo>
                  <a:pt x="445020" y="12623"/>
                </a:lnTo>
                <a:lnTo>
                  <a:pt x="454418" y="12738"/>
                </a:lnTo>
                <a:lnTo>
                  <a:pt x="463753" y="13055"/>
                </a:lnTo>
                <a:lnTo>
                  <a:pt x="473036" y="13550"/>
                </a:lnTo>
                <a:lnTo>
                  <a:pt x="482244" y="14236"/>
                </a:lnTo>
                <a:lnTo>
                  <a:pt x="263410" y="351332"/>
                </a:lnTo>
                <a:lnTo>
                  <a:pt x="227266" y="406920"/>
                </a:lnTo>
                <a:lnTo>
                  <a:pt x="227266" y="339940"/>
                </a:lnTo>
                <a:lnTo>
                  <a:pt x="215557" y="339940"/>
                </a:lnTo>
                <a:lnTo>
                  <a:pt x="215557" y="429552"/>
                </a:lnTo>
                <a:lnTo>
                  <a:pt x="226415" y="429552"/>
                </a:lnTo>
                <a:lnTo>
                  <a:pt x="241122" y="406920"/>
                </a:lnTo>
                <a:lnTo>
                  <a:pt x="269798" y="362788"/>
                </a:lnTo>
                <a:lnTo>
                  <a:pt x="269798" y="429552"/>
                </a:lnTo>
                <a:lnTo>
                  <a:pt x="281622" y="429552"/>
                </a:lnTo>
                <a:lnTo>
                  <a:pt x="281622" y="362788"/>
                </a:lnTo>
                <a:lnTo>
                  <a:pt x="281622" y="346367"/>
                </a:lnTo>
                <a:lnTo>
                  <a:pt x="496379" y="15684"/>
                </a:lnTo>
                <a:lnTo>
                  <a:pt x="528955" y="20828"/>
                </a:lnTo>
                <a:lnTo>
                  <a:pt x="560692" y="28359"/>
                </a:lnTo>
                <a:lnTo>
                  <a:pt x="591489" y="38176"/>
                </a:lnTo>
                <a:lnTo>
                  <a:pt x="621245" y="50190"/>
                </a:lnTo>
                <a:lnTo>
                  <a:pt x="621245" y="429602"/>
                </a:lnTo>
                <a:lnTo>
                  <a:pt x="649122" y="429602"/>
                </a:lnTo>
                <a:lnTo>
                  <a:pt x="679665" y="404190"/>
                </a:lnTo>
                <a:lnTo>
                  <a:pt x="679640" y="394525"/>
                </a:lnTo>
                <a:lnTo>
                  <a:pt x="676973" y="389648"/>
                </a:lnTo>
                <a:lnTo>
                  <a:pt x="675652" y="387235"/>
                </a:lnTo>
                <a:lnTo>
                  <a:pt x="668108" y="382905"/>
                </a:lnTo>
                <a:lnTo>
                  <a:pt x="668108" y="389699"/>
                </a:lnTo>
                <a:lnTo>
                  <a:pt x="668108" y="410667"/>
                </a:lnTo>
                <a:lnTo>
                  <a:pt x="665911" y="418109"/>
                </a:lnTo>
                <a:lnTo>
                  <a:pt x="632955" y="418109"/>
                </a:lnTo>
                <a:lnTo>
                  <a:pt x="632955" y="389699"/>
                </a:lnTo>
                <a:lnTo>
                  <a:pt x="668108" y="389699"/>
                </a:lnTo>
                <a:lnTo>
                  <a:pt x="668108" y="382905"/>
                </a:lnTo>
                <a:lnTo>
                  <a:pt x="672973" y="378574"/>
                </a:lnTo>
                <a:lnTo>
                  <a:pt x="675551" y="372313"/>
                </a:lnTo>
                <a:lnTo>
                  <a:pt x="675551" y="364655"/>
                </a:lnTo>
                <a:lnTo>
                  <a:pt x="673595" y="354190"/>
                </a:lnTo>
                <a:lnTo>
                  <a:pt x="671461" y="351282"/>
                </a:lnTo>
                <a:lnTo>
                  <a:pt x="667905" y="346443"/>
                </a:lnTo>
                <a:lnTo>
                  <a:pt x="663994" y="344398"/>
                </a:lnTo>
                <a:lnTo>
                  <a:pt x="663994" y="358876"/>
                </a:lnTo>
                <a:lnTo>
                  <a:pt x="663994" y="370332"/>
                </a:lnTo>
                <a:lnTo>
                  <a:pt x="662114" y="378409"/>
                </a:lnTo>
                <a:lnTo>
                  <a:pt x="646061" y="378409"/>
                </a:lnTo>
                <a:lnTo>
                  <a:pt x="632955" y="378460"/>
                </a:lnTo>
                <a:lnTo>
                  <a:pt x="632955" y="351282"/>
                </a:lnTo>
                <a:lnTo>
                  <a:pt x="662165" y="351282"/>
                </a:lnTo>
                <a:lnTo>
                  <a:pt x="663994" y="358876"/>
                </a:lnTo>
                <a:lnTo>
                  <a:pt x="663994" y="344398"/>
                </a:lnTo>
                <a:lnTo>
                  <a:pt x="658749" y="341642"/>
                </a:lnTo>
                <a:lnTo>
                  <a:pt x="646391" y="339991"/>
                </a:lnTo>
                <a:lnTo>
                  <a:pt x="633818" y="339991"/>
                </a:lnTo>
                <a:lnTo>
                  <a:pt x="633818" y="56070"/>
                </a:lnTo>
                <a:lnTo>
                  <a:pt x="675640" y="79425"/>
                </a:lnTo>
                <a:lnTo>
                  <a:pt x="714463" y="107099"/>
                </a:lnTo>
                <a:lnTo>
                  <a:pt x="749960" y="138785"/>
                </a:lnTo>
                <a:lnTo>
                  <a:pt x="781773" y="174142"/>
                </a:lnTo>
                <a:lnTo>
                  <a:pt x="809612" y="212839"/>
                </a:lnTo>
                <a:lnTo>
                  <a:pt x="833120" y="254558"/>
                </a:lnTo>
                <a:lnTo>
                  <a:pt x="851979" y="298970"/>
                </a:lnTo>
                <a:lnTo>
                  <a:pt x="865847" y="345732"/>
                </a:lnTo>
                <a:lnTo>
                  <a:pt x="874420" y="394563"/>
                </a:lnTo>
                <a:lnTo>
                  <a:pt x="877354" y="445020"/>
                </a:lnTo>
                <a:lnTo>
                  <a:pt x="877354" y="340766"/>
                </a:lnTo>
                <a:lnTo>
                  <a:pt x="850417" y="261213"/>
                </a:lnTo>
                <a:lnTo>
                  <a:pt x="829271" y="220408"/>
                </a:lnTo>
                <a:lnTo>
                  <a:pt x="804164" y="182194"/>
                </a:lnTo>
                <a:lnTo>
                  <a:pt x="775373" y="146850"/>
                </a:lnTo>
                <a:lnTo>
                  <a:pt x="743178" y="114655"/>
                </a:lnTo>
                <a:lnTo>
                  <a:pt x="707834" y="85864"/>
                </a:lnTo>
                <a:lnTo>
                  <a:pt x="669620" y="60756"/>
                </a:lnTo>
                <a:lnTo>
                  <a:pt x="628815" y="39611"/>
                </a:lnTo>
                <a:lnTo>
                  <a:pt x="585673" y="22694"/>
                </a:lnTo>
                <a:lnTo>
                  <a:pt x="560171" y="15684"/>
                </a:lnTo>
                <a:lnTo>
                  <a:pt x="549071" y="12623"/>
                </a:lnTo>
                <a:lnTo>
                  <a:pt x="540486" y="10261"/>
                </a:lnTo>
                <a:lnTo>
                  <a:pt x="493509" y="2616"/>
                </a:lnTo>
                <a:lnTo>
                  <a:pt x="445020" y="0"/>
                </a:lnTo>
                <a:lnTo>
                  <a:pt x="396519" y="2616"/>
                </a:lnTo>
                <a:lnTo>
                  <a:pt x="349542" y="10261"/>
                </a:lnTo>
                <a:lnTo>
                  <a:pt x="304355" y="22694"/>
                </a:lnTo>
                <a:lnTo>
                  <a:pt x="261213" y="39611"/>
                </a:lnTo>
                <a:lnTo>
                  <a:pt x="220408" y="60756"/>
                </a:lnTo>
                <a:lnTo>
                  <a:pt x="182194" y="85864"/>
                </a:lnTo>
                <a:lnTo>
                  <a:pt x="146850" y="114655"/>
                </a:lnTo>
                <a:lnTo>
                  <a:pt x="114655" y="146850"/>
                </a:lnTo>
                <a:lnTo>
                  <a:pt x="85864" y="182194"/>
                </a:lnTo>
                <a:lnTo>
                  <a:pt x="60756" y="220408"/>
                </a:lnTo>
                <a:lnTo>
                  <a:pt x="39611" y="261213"/>
                </a:lnTo>
                <a:lnTo>
                  <a:pt x="22694" y="304355"/>
                </a:lnTo>
                <a:lnTo>
                  <a:pt x="10261" y="349542"/>
                </a:lnTo>
                <a:lnTo>
                  <a:pt x="2616" y="396519"/>
                </a:lnTo>
                <a:lnTo>
                  <a:pt x="0" y="445020"/>
                </a:lnTo>
                <a:lnTo>
                  <a:pt x="2616" y="493509"/>
                </a:lnTo>
                <a:lnTo>
                  <a:pt x="10261" y="540486"/>
                </a:lnTo>
                <a:lnTo>
                  <a:pt x="22694" y="585673"/>
                </a:lnTo>
                <a:lnTo>
                  <a:pt x="39611" y="628815"/>
                </a:lnTo>
                <a:lnTo>
                  <a:pt x="60756" y="669620"/>
                </a:lnTo>
                <a:lnTo>
                  <a:pt x="85864" y="707834"/>
                </a:lnTo>
                <a:lnTo>
                  <a:pt x="114655" y="743178"/>
                </a:lnTo>
                <a:lnTo>
                  <a:pt x="146850" y="775385"/>
                </a:lnTo>
                <a:lnTo>
                  <a:pt x="182194" y="804164"/>
                </a:lnTo>
                <a:lnTo>
                  <a:pt x="220408" y="829271"/>
                </a:lnTo>
                <a:lnTo>
                  <a:pt x="261213" y="850417"/>
                </a:lnTo>
                <a:lnTo>
                  <a:pt x="304355" y="867346"/>
                </a:lnTo>
                <a:lnTo>
                  <a:pt x="349542" y="879767"/>
                </a:lnTo>
                <a:lnTo>
                  <a:pt x="396519" y="887412"/>
                </a:lnTo>
                <a:lnTo>
                  <a:pt x="445020" y="890028"/>
                </a:lnTo>
                <a:lnTo>
                  <a:pt x="493509" y="887412"/>
                </a:lnTo>
                <a:lnTo>
                  <a:pt x="540486" y="879767"/>
                </a:lnTo>
                <a:lnTo>
                  <a:pt x="549071" y="877404"/>
                </a:lnTo>
                <a:lnTo>
                  <a:pt x="585673" y="867346"/>
                </a:lnTo>
                <a:lnTo>
                  <a:pt x="585939" y="867232"/>
                </a:lnTo>
                <a:lnTo>
                  <a:pt x="628815" y="850417"/>
                </a:lnTo>
                <a:lnTo>
                  <a:pt x="669620" y="829271"/>
                </a:lnTo>
                <a:lnTo>
                  <a:pt x="707834" y="804164"/>
                </a:lnTo>
                <a:lnTo>
                  <a:pt x="741273" y="776922"/>
                </a:lnTo>
                <a:lnTo>
                  <a:pt x="743178" y="775385"/>
                </a:lnTo>
                <a:lnTo>
                  <a:pt x="775373" y="743178"/>
                </a:lnTo>
                <a:lnTo>
                  <a:pt x="804164" y="707834"/>
                </a:lnTo>
                <a:lnTo>
                  <a:pt x="829271" y="669620"/>
                </a:lnTo>
                <a:lnTo>
                  <a:pt x="850417" y="628815"/>
                </a:lnTo>
                <a:lnTo>
                  <a:pt x="867346" y="585673"/>
                </a:lnTo>
                <a:lnTo>
                  <a:pt x="879767" y="540486"/>
                </a:lnTo>
                <a:lnTo>
                  <a:pt x="887412" y="493509"/>
                </a:lnTo>
                <a:lnTo>
                  <a:pt x="890028" y="44502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575770" y="3445863"/>
            <a:ext cx="683895" cy="7203440"/>
          </a:xfrm>
          <a:custGeom>
            <a:avLst/>
            <a:gdLst/>
            <a:ahLst/>
            <a:cxnLst/>
            <a:rect l="l" t="t" r="r" b="b"/>
            <a:pathLst>
              <a:path w="683894" h="7203440">
                <a:moveTo>
                  <a:pt x="10052" y="6741051"/>
                </a:moveTo>
                <a:lnTo>
                  <a:pt x="10052" y="7203445"/>
                </a:lnTo>
                <a:lnTo>
                  <a:pt x="596421" y="7203445"/>
                </a:lnTo>
                <a:lnTo>
                  <a:pt x="596421" y="7106275"/>
                </a:lnTo>
                <a:lnTo>
                  <a:pt x="98845" y="7106275"/>
                </a:lnTo>
                <a:lnTo>
                  <a:pt x="98845" y="6741051"/>
                </a:lnTo>
                <a:lnTo>
                  <a:pt x="10052" y="6741051"/>
                </a:lnTo>
                <a:close/>
              </a:path>
              <a:path w="683894" h="7203440">
                <a:moveTo>
                  <a:pt x="98845" y="6741051"/>
                </a:moveTo>
                <a:lnTo>
                  <a:pt x="98845" y="6839058"/>
                </a:lnTo>
                <a:lnTo>
                  <a:pt x="596421" y="6839058"/>
                </a:lnTo>
                <a:lnTo>
                  <a:pt x="596421" y="6741051"/>
                </a:lnTo>
                <a:lnTo>
                  <a:pt x="98845" y="6741051"/>
                </a:lnTo>
                <a:close/>
              </a:path>
              <a:path w="683894" h="7203440">
                <a:moveTo>
                  <a:pt x="0" y="6175969"/>
                </a:moveTo>
                <a:lnTo>
                  <a:pt x="3317" y="6224387"/>
                </a:lnTo>
                <a:lnTo>
                  <a:pt x="13268" y="6269789"/>
                </a:lnTo>
                <a:lnTo>
                  <a:pt x="29854" y="6312175"/>
                </a:lnTo>
                <a:lnTo>
                  <a:pt x="53074" y="6351546"/>
                </a:lnTo>
                <a:lnTo>
                  <a:pt x="82929" y="6387900"/>
                </a:lnTo>
                <a:lnTo>
                  <a:pt x="118012" y="6419263"/>
                </a:lnTo>
                <a:lnTo>
                  <a:pt x="157584" y="6443656"/>
                </a:lnTo>
                <a:lnTo>
                  <a:pt x="201645" y="6461079"/>
                </a:lnTo>
                <a:lnTo>
                  <a:pt x="250195" y="6471533"/>
                </a:lnTo>
                <a:lnTo>
                  <a:pt x="303236" y="6475018"/>
                </a:lnTo>
                <a:lnTo>
                  <a:pt x="356311" y="6471600"/>
                </a:lnTo>
                <a:lnTo>
                  <a:pt x="404963" y="6461347"/>
                </a:lnTo>
                <a:lnTo>
                  <a:pt x="449192" y="6444259"/>
                </a:lnTo>
                <a:lnTo>
                  <a:pt x="488998" y="6420335"/>
                </a:lnTo>
                <a:lnTo>
                  <a:pt x="524381" y="6389576"/>
                </a:lnTo>
                <a:lnTo>
                  <a:pt x="553936" y="6353489"/>
                </a:lnTo>
                <a:lnTo>
                  <a:pt x="576922" y="6314252"/>
                </a:lnTo>
                <a:lnTo>
                  <a:pt x="593340" y="6271866"/>
                </a:lnTo>
                <a:lnTo>
                  <a:pt x="603190" y="6226330"/>
                </a:lnTo>
                <a:lnTo>
                  <a:pt x="606473" y="6177644"/>
                </a:lnTo>
                <a:lnTo>
                  <a:pt x="603089" y="6126645"/>
                </a:lnTo>
                <a:lnTo>
                  <a:pt x="592937" y="6079533"/>
                </a:lnTo>
                <a:lnTo>
                  <a:pt x="576017" y="6036310"/>
                </a:lnTo>
                <a:lnTo>
                  <a:pt x="552327" y="5996973"/>
                </a:lnTo>
                <a:lnTo>
                  <a:pt x="521868" y="5961525"/>
                </a:lnTo>
                <a:lnTo>
                  <a:pt x="514329" y="5955178"/>
                </a:lnTo>
                <a:lnTo>
                  <a:pt x="514329" y="6175969"/>
                </a:lnTo>
                <a:lnTo>
                  <a:pt x="510821" y="6217277"/>
                </a:lnTo>
                <a:lnTo>
                  <a:pt x="500297" y="6254920"/>
                </a:lnTo>
                <a:lnTo>
                  <a:pt x="482758" y="6288898"/>
                </a:lnTo>
                <a:lnTo>
                  <a:pt x="458205" y="6319211"/>
                </a:lnTo>
                <a:lnTo>
                  <a:pt x="427474" y="6344132"/>
                </a:lnTo>
                <a:lnTo>
                  <a:pt x="391401" y="6361933"/>
                </a:lnTo>
                <a:lnTo>
                  <a:pt x="349988" y="6372613"/>
                </a:lnTo>
                <a:lnTo>
                  <a:pt x="303236" y="6376173"/>
                </a:lnTo>
                <a:lnTo>
                  <a:pt x="256485" y="6372613"/>
                </a:lnTo>
                <a:lnTo>
                  <a:pt x="215071" y="6361933"/>
                </a:lnTo>
                <a:lnTo>
                  <a:pt x="178998" y="6344132"/>
                </a:lnTo>
                <a:lnTo>
                  <a:pt x="148267" y="6319211"/>
                </a:lnTo>
                <a:lnTo>
                  <a:pt x="123345" y="6288532"/>
                </a:lnTo>
                <a:lnTo>
                  <a:pt x="105545" y="6254292"/>
                </a:lnTo>
                <a:lnTo>
                  <a:pt x="94865" y="6216492"/>
                </a:lnTo>
                <a:lnTo>
                  <a:pt x="91306" y="6175131"/>
                </a:lnTo>
                <a:lnTo>
                  <a:pt x="91306" y="5957387"/>
                </a:lnTo>
                <a:lnTo>
                  <a:pt x="82929" y="5964875"/>
                </a:lnTo>
                <a:lnTo>
                  <a:pt x="53074" y="6000927"/>
                </a:lnTo>
                <a:lnTo>
                  <a:pt x="29854" y="6040062"/>
                </a:lnTo>
                <a:lnTo>
                  <a:pt x="13268" y="6082281"/>
                </a:lnTo>
                <a:lnTo>
                  <a:pt x="3317" y="6127583"/>
                </a:lnTo>
                <a:lnTo>
                  <a:pt x="0" y="6175969"/>
                </a:lnTo>
                <a:close/>
              </a:path>
              <a:path w="683894" h="7203440">
                <a:moveTo>
                  <a:pt x="91306" y="5957387"/>
                </a:moveTo>
                <a:lnTo>
                  <a:pt x="91306" y="6175131"/>
                </a:lnTo>
                <a:lnTo>
                  <a:pt x="94918" y="6134190"/>
                </a:lnTo>
                <a:lnTo>
                  <a:pt x="105755" y="6096810"/>
                </a:lnTo>
                <a:lnTo>
                  <a:pt x="123818" y="6062989"/>
                </a:lnTo>
                <a:lnTo>
                  <a:pt x="149105" y="6032727"/>
                </a:lnTo>
                <a:lnTo>
                  <a:pt x="180100" y="6007440"/>
                </a:lnTo>
                <a:lnTo>
                  <a:pt x="216119" y="5989377"/>
                </a:lnTo>
                <a:lnTo>
                  <a:pt x="257163" y="5978540"/>
                </a:lnTo>
                <a:lnTo>
                  <a:pt x="303236" y="5974928"/>
                </a:lnTo>
                <a:lnTo>
                  <a:pt x="349988" y="5978540"/>
                </a:lnTo>
                <a:lnTo>
                  <a:pt x="391401" y="5989377"/>
                </a:lnTo>
                <a:lnTo>
                  <a:pt x="427474" y="6007440"/>
                </a:lnTo>
                <a:lnTo>
                  <a:pt x="458205" y="6032727"/>
                </a:lnTo>
                <a:lnTo>
                  <a:pt x="482758" y="6063042"/>
                </a:lnTo>
                <a:lnTo>
                  <a:pt x="500297" y="6097021"/>
                </a:lnTo>
                <a:lnTo>
                  <a:pt x="510821" y="6134663"/>
                </a:lnTo>
                <a:lnTo>
                  <a:pt x="514329" y="6175969"/>
                </a:lnTo>
                <a:lnTo>
                  <a:pt x="514329" y="5955178"/>
                </a:lnTo>
                <a:lnTo>
                  <a:pt x="446274" y="5907915"/>
                </a:lnTo>
                <a:lnTo>
                  <a:pt x="402548" y="5891161"/>
                </a:lnTo>
                <a:lnTo>
                  <a:pt x="354869" y="5881109"/>
                </a:lnTo>
                <a:lnTo>
                  <a:pt x="303236" y="5877758"/>
                </a:lnTo>
                <a:lnTo>
                  <a:pt x="250195" y="5881242"/>
                </a:lnTo>
                <a:lnTo>
                  <a:pt x="201645" y="5891696"/>
                </a:lnTo>
                <a:lnTo>
                  <a:pt x="157584" y="5909119"/>
                </a:lnTo>
                <a:lnTo>
                  <a:pt x="118012" y="5933512"/>
                </a:lnTo>
                <a:lnTo>
                  <a:pt x="91306" y="5957387"/>
                </a:lnTo>
                <a:close/>
              </a:path>
              <a:path w="683894" h="7203440">
                <a:moveTo>
                  <a:pt x="10052" y="5172407"/>
                </a:moveTo>
                <a:lnTo>
                  <a:pt x="10052" y="5535957"/>
                </a:lnTo>
                <a:lnTo>
                  <a:pt x="423861" y="5584542"/>
                </a:lnTo>
                <a:lnTo>
                  <a:pt x="446372" y="5587995"/>
                </a:lnTo>
                <a:lnTo>
                  <a:pt x="492550" y="5604646"/>
                </a:lnTo>
                <a:lnTo>
                  <a:pt x="511398" y="5638886"/>
                </a:lnTo>
                <a:lnTo>
                  <a:pt x="512654" y="5656581"/>
                </a:lnTo>
                <a:lnTo>
                  <a:pt x="512654" y="5676685"/>
                </a:lnTo>
                <a:lnTo>
                  <a:pt x="683539" y="5676685"/>
                </a:lnTo>
                <a:lnTo>
                  <a:pt x="683539" y="5585379"/>
                </a:lnTo>
                <a:lnTo>
                  <a:pt x="596421" y="5585379"/>
                </a:lnTo>
                <a:lnTo>
                  <a:pt x="596421" y="5109582"/>
                </a:lnTo>
                <a:lnTo>
                  <a:pt x="515167" y="5109582"/>
                </a:lnTo>
                <a:lnTo>
                  <a:pt x="515167" y="5522554"/>
                </a:lnTo>
                <a:lnTo>
                  <a:pt x="502184" y="5509624"/>
                </a:lnTo>
                <a:lnTo>
                  <a:pt x="483337" y="5499310"/>
                </a:lnTo>
                <a:lnTo>
                  <a:pt x="458626" y="5491613"/>
                </a:lnTo>
                <a:lnTo>
                  <a:pt x="428049" y="5486534"/>
                </a:lnTo>
                <a:lnTo>
                  <a:pt x="94656" y="5451352"/>
                </a:lnTo>
                <a:lnTo>
                  <a:pt x="94656" y="5172407"/>
                </a:lnTo>
                <a:lnTo>
                  <a:pt x="10052" y="5172407"/>
                </a:lnTo>
                <a:close/>
              </a:path>
              <a:path w="683894" h="7203440">
                <a:moveTo>
                  <a:pt x="596421" y="5109582"/>
                </a:moveTo>
                <a:lnTo>
                  <a:pt x="596421" y="5200051"/>
                </a:lnTo>
                <a:lnTo>
                  <a:pt x="683539" y="5200051"/>
                </a:lnTo>
                <a:lnTo>
                  <a:pt x="683539" y="5109582"/>
                </a:lnTo>
                <a:lnTo>
                  <a:pt x="596421" y="5109582"/>
                </a:lnTo>
                <a:close/>
              </a:path>
              <a:path w="683894" h="7203440">
                <a:moveTo>
                  <a:pt x="94656" y="5172407"/>
                </a:moveTo>
                <a:lnTo>
                  <a:pt x="94656" y="5267064"/>
                </a:lnTo>
                <a:lnTo>
                  <a:pt x="515167" y="5267064"/>
                </a:lnTo>
                <a:lnTo>
                  <a:pt x="515167" y="5109582"/>
                </a:lnTo>
                <a:lnTo>
                  <a:pt x="512654" y="5109582"/>
                </a:lnTo>
                <a:lnTo>
                  <a:pt x="512654" y="5172407"/>
                </a:lnTo>
                <a:lnTo>
                  <a:pt x="94656" y="5172407"/>
                </a:lnTo>
                <a:close/>
              </a:path>
              <a:path w="683894" h="7203440">
                <a:moveTo>
                  <a:pt x="0" y="4591525"/>
                </a:moveTo>
                <a:lnTo>
                  <a:pt x="3317" y="4639944"/>
                </a:lnTo>
                <a:lnTo>
                  <a:pt x="13268" y="4685347"/>
                </a:lnTo>
                <a:lnTo>
                  <a:pt x="29854" y="4727734"/>
                </a:lnTo>
                <a:lnTo>
                  <a:pt x="53074" y="4767103"/>
                </a:lnTo>
                <a:lnTo>
                  <a:pt x="82929" y="4803455"/>
                </a:lnTo>
                <a:lnTo>
                  <a:pt x="118012" y="4834819"/>
                </a:lnTo>
                <a:lnTo>
                  <a:pt x="157584" y="4859212"/>
                </a:lnTo>
                <a:lnTo>
                  <a:pt x="201645" y="4876635"/>
                </a:lnTo>
                <a:lnTo>
                  <a:pt x="250195" y="4887089"/>
                </a:lnTo>
                <a:lnTo>
                  <a:pt x="303236" y="4890573"/>
                </a:lnTo>
                <a:lnTo>
                  <a:pt x="356311" y="4887155"/>
                </a:lnTo>
                <a:lnTo>
                  <a:pt x="404963" y="4876902"/>
                </a:lnTo>
                <a:lnTo>
                  <a:pt x="449192" y="4859814"/>
                </a:lnTo>
                <a:lnTo>
                  <a:pt x="488998" y="4835890"/>
                </a:lnTo>
                <a:lnTo>
                  <a:pt x="524381" y="4805131"/>
                </a:lnTo>
                <a:lnTo>
                  <a:pt x="553936" y="4769045"/>
                </a:lnTo>
                <a:lnTo>
                  <a:pt x="576922" y="4729809"/>
                </a:lnTo>
                <a:lnTo>
                  <a:pt x="593340" y="4687422"/>
                </a:lnTo>
                <a:lnTo>
                  <a:pt x="603190" y="4641886"/>
                </a:lnTo>
                <a:lnTo>
                  <a:pt x="606473" y="4593200"/>
                </a:lnTo>
                <a:lnTo>
                  <a:pt x="603089" y="4542206"/>
                </a:lnTo>
                <a:lnTo>
                  <a:pt x="592937" y="4495097"/>
                </a:lnTo>
                <a:lnTo>
                  <a:pt x="576017" y="4451873"/>
                </a:lnTo>
                <a:lnTo>
                  <a:pt x="552327" y="4412534"/>
                </a:lnTo>
                <a:lnTo>
                  <a:pt x="521868" y="4377081"/>
                </a:lnTo>
                <a:lnTo>
                  <a:pt x="514329" y="4370734"/>
                </a:lnTo>
                <a:lnTo>
                  <a:pt x="514329" y="4591525"/>
                </a:lnTo>
                <a:lnTo>
                  <a:pt x="510821" y="4632836"/>
                </a:lnTo>
                <a:lnTo>
                  <a:pt x="500297" y="4670480"/>
                </a:lnTo>
                <a:lnTo>
                  <a:pt x="482758" y="4704457"/>
                </a:lnTo>
                <a:lnTo>
                  <a:pt x="458205" y="4734766"/>
                </a:lnTo>
                <a:lnTo>
                  <a:pt x="427474" y="4759689"/>
                </a:lnTo>
                <a:lnTo>
                  <a:pt x="391401" y="4777489"/>
                </a:lnTo>
                <a:lnTo>
                  <a:pt x="349988" y="4788168"/>
                </a:lnTo>
                <a:lnTo>
                  <a:pt x="303236" y="4791728"/>
                </a:lnTo>
                <a:lnTo>
                  <a:pt x="256485" y="4788168"/>
                </a:lnTo>
                <a:lnTo>
                  <a:pt x="215071" y="4777489"/>
                </a:lnTo>
                <a:lnTo>
                  <a:pt x="178998" y="4759689"/>
                </a:lnTo>
                <a:lnTo>
                  <a:pt x="148267" y="4734766"/>
                </a:lnTo>
                <a:lnTo>
                  <a:pt x="123345" y="4704088"/>
                </a:lnTo>
                <a:lnTo>
                  <a:pt x="105545" y="4669849"/>
                </a:lnTo>
                <a:lnTo>
                  <a:pt x="94865" y="4632050"/>
                </a:lnTo>
                <a:lnTo>
                  <a:pt x="91306" y="4590687"/>
                </a:lnTo>
                <a:lnTo>
                  <a:pt x="91306" y="4372944"/>
                </a:lnTo>
                <a:lnTo>
                  <a:pt x="82929" y="4380432"/>
                </a:lnTo>
                <a:lnTo>
                  <a:pt x="53074" y="4416488"/>
                </a:lnTo>
                <a:lnTo>
                  <a:pt x="29854" y="4455626"/>
                </a:lnTo>
                <a:lnTo>
                  <a:pt x="13268" y="4497845"/>
                </a:lnTo>
                <a:lnTo>
                  <a:pt x="3317" y="4543144"/>
                </a:lnTo>
                <a:lnTo>
                  <a:pt x="0" y="4591525"/>
                </a:lnTo>
                <a:close/>
              </a:path>
              <a:path w="683894" h="7203440">
                <a:moveTo>
                  <a:pt x="91306" y="4372944"/>
                </a:moveTo>
                <a:lnTo>
                  <a:pt x="91306" y="4590687"/>
                </a:lnTo>
                <a:lnTo>
                  <a:pt x="94918" y="4549746"/>
                </a:lnTo>
                <a:lnTo>
                  <a:pt x="105755" y="4512366"/>
                </a:lnTo>
                <a:lnTo>
                  <a:pt x="123818" y="4478545"/>
                </a:lnTo>
                <a:lnTo>
                  <a:pt x="149105" y="4448283"/>
                </a:lnTo>
                <a:lnTo>
                  <a:pt x="180100" y="4422996"/>
                </a:lnTo>
                <a:lnTo>
                  <a:pt x="216119" y="4404933"/>
                </a:lnTo>
                <a:lnTo>
                  <a:pt x="257163" y="4394096"/>
                </a:lnTo>
                <a:lnTo>
                  <a:pt x="303236" y="4390484"/>
                </a:lnTo>
                <a:lnTo>
                  <a:pt x="349988" y="4394096"/>
                </a:lnTo>
                <a:lnTo>
                  <a:pt x="391401" y="4404933"/>
                </a:lnTo>
                <a:lnTo>
                  <a:pt x="427474" y="4422996"/>
                </a:lnTo>
                <a:lnTo>
                  <a:pt x="458205" y="4448283"/>
                </a:lnTo>
                <a:lnTo>
                  <a:pt x="482758" y="4478598"/>
                </a:lnTo>
                <a:lnTo>
                  <a:pt x="500297" y="4512577"/>
                </a:lnTo>
                <a:lnTo>
                  <a:pt x="510821" y="4550219"/>
                </a:lnTo>
                <a:lnTo>
                  <a:pt x="514329" y="4591525"/>
                </a:lnTo>
                <a:lnTo>
                  <a:pt x="514329" y="4370734"/>
                </a:lnTo>
                <a:lnTo>
                  <a:pt x="446274" y="4323471"/>
                </a:lnTo>
                <a:lnTo>
                  <a:pt x="402548" y="4306718"/>
                </a:lnTo>
                <a:lnTo>
                  <a:pt x="354869" y="4296665"/>
                </a:lnTo>
                <a:lnTo>
                  <a:pt x="303236" y="4293314"/>
                </a:lnTo>
                <a:lnTo>
                  <a:pt x="250195" y="4296799"/>
                </a:lnTo>
                <a:lnTo>
                  <a:pt x="201645" y="4307255"/>
                </a:lnTo>
                <a:lnTo>
                  <a:pt x="157584" y="4324679"/>
                </a:lnTo>
                <a:lnTo>
                  <a:pt x="118012" y="4349072"/>
                </a:lnTo>
                <a:lnTo>
                  <a:pt x="91306" y="4372944"/>
                </a:lnTo>
                <a:close/>
              </a:path>
              <a:path w="683894" h="7203440">
                <a:moveTo>
                  <a:pt x="96332" y="3834165"/>
                </a:moveTo>
                <a:lnTo>
                  <a:pt x="96332" y="3929660"/>
                </a:lnTo>
                <a:lnTo>
                  <a:pt x="596421" y="3929660"/>
                </a:lnTo>
                <a:lnTo>
                  <a:pt x="596421" y="3834165"/>
                </a:lnTo>
                <a:lnTo>
                  <a:pt x="96332" y="3834165"/>
                </a:lnTo>
                <a:close/>
              </a:path>
              <a:path w="683894" h="7203440">
                <a:moveTo>
                  <a:pt x="10052" y="3664118"/>
                </a:moveTo>
                <a:lnTo>
                  <a:pt x="10052" y="4099707"/>
                </a:lnTo>
                <a:lnTo>
                  <a:pt x="96332" y="4099707"/>
                </a:lnTo>
                <a:lnTo>
                  <a:pt x="96332" y="3664118"/>
                </a:lnTo>
                <a:lnTo>
                  <a:pt x="10052" y="3664118"/>
                </a:lnTo>
                <a:close/>
              </a:path>
              <a:path w="683894" h="7203440">
                <a:moveTo>
                  <a:pt x="10052" y="3177746"/>
                </a:moveTo>
                <a:lnTo>
                  <a:pt x="10052" y="3420670"/>
                </a:lnTo>
                <a:lnTo>
                  <a:pt x="596421" y="3420670"/>
                </a:lnTo>
                <a:lnTo>
                  <a:pt x="596421" y="3322663"/>
                </a:lnTo>
                <a:lnTo>
                  <a:pt x="420510" y="3322663"/>
                </a:lnTo>
                <a:lnTo>
                  <a:pt x="420510" y="3177746"/>
                </a:lnTo>
                <a:lnTo>
                  <a:pt x="416845" y="3133195"/>
                </a:lnTo>
                <a:lnTo>
                  <a:pt x="405850" y="3093354"/>
                </a:lnTo>
                <a:lnTo>
                  <a:pt x="387525" y="3058224"/>
                </a:lnTo>
                <a:lnTo>
                  <a:pt x="361873" y="3027803"/>
                </a:lnTo>
                <a:lnTo>
                  <a:pt x="335068" y="3006505"/>
                </a:lnTo>
                <a:lnTo>
                  <a:pt x="335068" y="3324338"/>
                </a:lnTo>
                <a:lnTo>
                  <a:pt x="94656" y="3324338"/>
                </a:lnTo>
                <a:lnTo>
                  <a:pt x="94656" y="3008010"/>
                </a:lnTo>
                <a:lnTo>
                  <a:pt x="70364" y="3026965"/>
                </a:lnTo>
                <a:lnTo>
                  <a:pt x="43977" y="3057439"/>
                </a:lnTo>
                <a:lnTo>
                  <a:pt x="25130" y="3092727"/>
                </a:lnTo>
                <a:lnTo>
                  <a:pt x="13821" y="3132830"/>
                </a:lnTo>
                <a:lnTo>
                  <a:pt x="10052" y="3177746"/>
                </a:lnTo>
                <a:close/>
              </a:path>
              <a:path w="683894" h="7203440">
                <a:moveTo>
                  <a:pt x="94656" y="3008010"/>
                </a:moveTo>
                <a:lnTo>
                  <a:pt x="94656" y="3177746"/>
                </a:lnTo>
                <a:lnTo>
                  <a:pt x="96802" y="3153821"/>
                </a:lnTo>
                <a:lnTo>
                  <a:pt x="103241" y="3132305"/>
                </a:lnTo>
                <a:lnTo>
                  <a:pt x="129001" y="3096492"/>
                </a:lnTo>
                <a:lnTo>
                  <a:pt x="167112" y="3072621"/>
                </a:lnTo>
                <a:lnTo>
                  <a:pt x="214443" y="3064660"/>
                </a:lnTo>
                <a:lnTo>
                  <a:pt x="238996" y="3066651"/>
                </a:lnTo>
                <a:lnTo>
                  <a:pt x="282137" y="3082568"/>
                </a:lnTo>
                <a:lnTo>
                  <a:pt x="315751" y="3113509"/>
                </a:lnTo>
                <a:lnTo>
                  <a:pt x="332922" y="3154137"/>
                </a:lnTo>
                <a:lnTo>
                  <a:pt x="335068" y="3177746"/>
                </a:lnTo>
                <a:lnTo>
                  <a:pt x="335068" y="3006505"/>
                </a:lnTo>
                <a:lnTo>
                  <a:pt x="330512" y="3002885"/>
                </a:lnTo>
                <a:lnTo>
                  <a:pt x="295905" y="2985084"/>
                </a:lnTo>
                <a:lnTo>
                  <a:pt x="258054" y="2974402"/>
                </a:lnTo>
                <a:lnTo>
                  <a:pt x="216956" y="2970841"/>
                </a:lnTo>
                <a:lnTo>
                  <a:pt x="175124" y="2974349"/>
                </a:lnTo>
                <a:lnTo>
                  <a:pt x="136749" y="2984873"/>
                </a:lnTo>
                <a:lnTo>
                  <a:pt x="101830" y="3002412"/>
                </a:lnTo>
                <a:lnTo>
                  <a:pt x="94656" y="3008010"/>
                </a:lnTo>
                <a:close/>
              </a:path>
              <a:path w="683894" h="7203440">
                <a:moveTo>
                  <a:pt x="5863" y="2513106"/>
                </a:moveTo>
                <a:lnTo>
                  <a:pt x="5863" y="2558340"/>
                </a:lnTo>
                <a:lnTo>
                  <a:pt x="583856" y="2829746"/>
                </a:lnTo>
                <a:lnTo>
                  <a:pt x="596421" y="2829746"/>
                </a:lnTo>
                <a:lnTo>
                  <a:pt x="596421" y="2727550"/>
                </a:lnTo>
                <a:lnTo>
                  <a:pt x="474959" y="2670588"/>
                </a:lnTo>
                <a:lnTo>
                  <a:pt x="474959" y="2294195"/>
                </a:lnTo>
                <a:lnTo>
                  <a:pt x="392867" y="2332504"/>
                </a:lnTo>
                <a:lnTo>
                  <a:pt x="392867" y="2638757"/>
                </a:lnTo>
                <a:lnTo>
                  <a:pt x="158319" y="2535723"/>
                </a:lnTo>
                <a:lnTo>
                  <a:pt x="158319" y="2441960"/>
                </a:lnTo>
                <a:lnTo>
                  <a:pt x="5863" y="2513106"/>
                </a:lnTo>
                <a:close/>
              </a:path>
              <a:path w="683894" h="7203440">
                <a:moveTo>
                  <a:pt x="474959" y="2294195"/>
                </a:moveTo>
                <a:lnTo>
                  <a:pt x="474959" y="2402534"/>
                </a:lnTo>
                <a:lnTo>
                  <a:pt x="596421" y="2344734"/>
                </a:lnTo>
                <a:lnTo>
                  <a:pt x="596421" y="2243376"/>
                </a:lnTo>
                <a:lnTo>
                  <a:pt x="583856" y="2243376"/>
                </a:lnTo>
                <a:lnTo>
                  <a:pt x="474959" y="2294195"/>
                </a:lnTo>
                <a:close/>
              </a:path>
              <a:path w="683894" h="7203440">
                <a:moveTo>
                  <a:pt x="158319" y="2441960"/>
                </a:moveTo>
                <a:lnTo>
                  <a:pt x="158319" y="2535723"/>
                </a:lnTo>
                <a:lnTo>
                  <a:pt x="392867" y="2433527"/>
                </a:lnTo>
                <a:lnTo>
                  <a:pt x="392867" y="2332504"/>
                </a:lnTo>
                <a:lnTo>
                  <a:pt x="158319" y="2441960"/>
                </a:lnTo>
                <a:close/>
              </a:path>
              <a:path w="683894" h="7203440">
                <a:moveTo>
                  <a:pt x="3350" y="1767872"/>
                </a:moveTo>
                <a:lnTo>
                  <a:pt x="6634" y="1816292"/>
                </a:lnTo>
                <a:lnTo>
                  <a:pt x="16484" y="1861695"/>
                </a:lnTo>
                <a:lnTo>
                  <a:pt x="32902" y="1904082"/>
                </a:lnTo>
                <a:lnTo>
                  <a:pt x="55888" y="1943451"/>
                </a:lnTo>
                <a:lnTo>
                  <a:pt x="85442" y="1979803"/>
                </a:lnTo>
                <a:lnTo>
                  <a:pt x="120187" y="2010868"/>
                </a:lnTo>
                <a:lnTo>
                  <a:pt x="159422" y="2035029"/>
                </a:lnTo>
                <a:lnTo>
                  <a:pt x="203149" y="2052287"/>
                </a:lnTo>
                <a:lnTo>
                  <a:pt x="251366" y="2062642"/>
                </a:lnTo>
                <a:lnTo>
                  <a:pt x="304074" y="2066094"/>
                </a:lnTo>
                <a:lnTo>
                  <a:pt x="356478" y="2062642"/>
                </a:lnTo>
                <a:lnTo>
                  <a:pt x="404460" y="2052287"/>
                </a:lnTo>
                <a:lnTo>
                  <a:pt x="448020" y="2035029"/>
                </a:lnTo>
                <a:lnTo>
                  <a:pt x="487156" y="2010868"/>
                </a:lnTo>
                <a:lnTo>
                  <a:pt x="521868" y="1979803"/>
                </a:lnTo>
                <a:lnTo>
                  <a:pt x="550818" y="1943751"/>
                </a:lnTo>
                <a:lnTo>
                  <a:pt x="573335" y="1904617"/>
                </a:lnTo>
                <a:lnTo>
                  <a:pt x="589418" y="1862400"/>
                </a:lnTo>
                <a:lnTo>
                  <a:pt x="599068" y="1817101"/>
                </a:lnTo>
                <a:lnTo>
                  <a:pt x="602285" y="1768721"/>
                </a:lnTo>
                <a:lnTo>
                  <a:pt x="599039" y="1721859"/>
                </a:lnTo>
                <a:lnTo>
                  <a:pt x="589302" y="1677616"/>
                </a:lnTo>
                <a:lnTo>
                  <a:pt x="573073" y="1635992"/>
                </a:lnTo>
                <a:lnTo>
                  <a:pt x="550349" y="1596988"/>
                </a:lnTo>
                <a:lnTo>
                  <a:pt x="520926" y="1562332"/>
                </a:lnTo>
                <a:lnTo>
                  <a:pt x="513492" y="1556521"/>
                </a:lnTo>
                <a:lnTo>
                  <a:pt x="513492" y="1768721"/>
                </a:lnTo>
                <a:lnTo>
                  <a:pt x="509722" y="1810703"/>
                </a:lnTo>
                <a:lnTo>
                  <a:pt x="498414" y="1848712"/>
                </a:lnTo>
                <a:lnTo>
                  <a:pt x="479566" y="1882744"/>
                </a:lnTo>
                <a:lnTo>
                  <a:pt x="453179" y="1912800"/>
                </a:lnTo>
                <a:lnTo>
                  <a:pt x="421243" y="1936986"/>
                </a:lnTo>
                <a:lnTo>
                  <a:pt x="385746" y="1954259"/>
                </a:lnTo>
                <a:lnTo>
                  <a:pt x="346689" y="1964622"/>
                </a:lnTo>
                <a:lnTo>
                  <a:pt x="304074" y="1968076"/>
                </a:lnTo>
                <a:lnTo>
                  <a:pt x="259364" y="1964673"/>
                </a:lnTo>
                <a:lnTo>
                  <a:pt x="219050" y="1954465"/>
                </a:lnTo>
                <a:lnTo>
                  <a:pt x="183134" y="1937450"/>
                </a:lnTo>
                <a:lnTo>
                  <a:pt x="151618" y="1913627"/>
                </a:lnTo>
                <a:lnTo>
                  <a:pt x="125596" y="1883842"/>
                </a:lnTo>
                <a:lnTo>
                  <a:pt x="107011" y="1849761"/>
                </a:lnTo>
                <a:lnTo>
                  <a:pt x="95860" y="1811386"/>
                </a:lnTo>
                <a:lnTo>
                  <a:pt x="92143" y="1768721"/>
                </a:lnTo>
                <a:lnTo>
                  <a:pt x="92143" y="1558772"/>
                </a:lnTo>
                <a:lnTo>
                  <a:pt x="90468" y="1560130"/>
                </a:lnTo>
                <a:lnTo>
                  <a:pt x="51306" y="1604949"/>
                </a:lnTo>
                <a:lnTo>
                  <a:pt x="24292" y="1655635"/>
                </a:lnTo>
                <a:lnTo>
                  <a:pt x="8587" y="1710081"/>
                </a:lnTo>
                <a:lnTo>
                  <a:pt x="4660" y="1738558"/>
                </a:lnTo>
                <a:lnTo>
                  <a:pt x="3350" y="1767872"/>
                </a:lnTo>
                <a:close/>
              </a:path>
              <a:path w="683894" h="7203440">
                <a:moveTo>
                  <a:pt x="396218" y="1499828"/>
                </a:moveTo>
                <a:lnTo>
                  <a:pt x="396218" y="1594475"/>
                </a:lnTo>
                <a:lnTo>
                  <a:pt x="423025" y="1605838"/>
                </a:lnTo>
                <a:lnTo>
                  <a:pt x="446479" y="1620657"/>
                </a:lnTo>
                <a:lnTo>
                  <a:pt x="483336" y="1660661"/>
                </a:lnTo>
                <a:lnTo>
                  <a:pt x="505953" y="1710709"/>
                </a:lnTo>
                <a:lnTo>
                  <a:pt x="513492" y="1768721"/>
                </a:lnTo>
                <a:lnTo>
                  <a:pt x="513492" y="1556521"/>
                </a:lnTo>
                <a:lnTo>
                  <a:pt x="485428" y="1534586"/>
                </a:lnTo>
                <a:lnTo>
                  <a:pt x="443859" y="1513752"/>
                </a:lnTo>
                <a:lnTo>
                  <a:pt x="396218" y="1499828"/>
                </a:lnTo>
                <a:close/>
              </a:path>
              <a:path w="683894" h="7203440">
                <a:moveTo>
                  <a:pt x="92143" y="1558772"/>
                </a:moveTo>
                <a:lnTo>
                  <a:pt x="92143" y="1768721"/>
                </a:lnTo>
                <a:lnTo>
                  <a:pt x="96970" y="1720568"/>
                </a:lnTo>
                <a:lnTo>
                  <a:pt x="110104" y="1679321"/>
                </a:lnTo>
                <a:lnTo>
                  <a:pt x="131548" y="1644976"/>
                </a:lnTo>
                <a:lnTo>
                  <a:pt x="161302" y="1617532"/>
                </a:lnTo>
                <a:lnTo>
                  <a:pt x="199365" y="1596988"/>
                </a:lnTo>
                <a:lnTo>
                  <a:pt x="199365" y="1503168"/>
                </a:lnTo>
                <a:lnTo>
                  <a:pt x="168687" y="1512384"/>
                </a:lnTo>
                <a:lnTo>
                  <a:pt x="140311" y="1524950"/>
                </a:lnTo>
                <a:lnTo>
                  <a:pt x="114237" y="1540867"/>
                </a:lnTo>
                <a:lnTo>
                  <a:pt x="92143" y="1558772"/>
                </a:lnTo>
                <a:close/>
              </a:path>
              <a:path w="683894" h="7203440">
                <a:moveTo>
                  <a:pt x="522706" y="1303007"/>
                </a:moveTo>
                <a:lnTo>
                  <a:pt x="594746" y="1304682"/>
                </a:lnTo>
                <a:lnTo>
                  <a:pt x="599248" y="1256623"/>
                </a:lnTo>
                <a:lnTo>
                  <a:pt x="597676" y="1216311"/>
                </a:lnTo>
                <a:lnTo>
                  <a:pt x="576317" y="1158928"/>
                </a:lnTo>
                <a:lnTo>
                  <a:pt x="525641" y="1124584"/>
                </a:lnTo>
                <a:lnTo>
                  <a:pt x="524801" y="1124345"/>
                </a:lnTo>
                <a:lnTo>
                  <a:pt x="524801" y="1278350"/>
                </a:lnTo>
                <a:lnTo>
                  <a:pt x="522706" y="1303007"/>
                </a:lnTo>
                <a:close/>
              </a:path>
              <a:path w="683894" h="7203440">
                <a:moveTo>
                  <a:pt x="97169" y="781976"/>
                </a:moveTo>
                <a:lnTo>
                  <a:pt x="97169" y="879983"/>
                </a:lnTo>
                <a:lnTo>
                  <a:pt x="596421" y="879983"/>
                </a:lnTo>
                <a:lnTo>
                  <a:pt x="596421" y="781976"/>
                </a:lnTo>
                <a:lnTo>
                  <a:pt x="97169" y="781976"/>
                </a:lnTo>
                <a:close/>
              </a:path>
              <a:path w="683894" h="7203440">
                <a:moveTo>
                  <a:pt x="10052" y="781976"/>
                </a:moveTo>
                <a:lnTo>
                  <a:pt x="10052" y="1158090"/>
                </a:lnTo>
                <a:lnTo>
                  <a:pt x="437264" y="1204162"/>
                </a:lnTo>
                <a:lnTo>
                  <a:pt x="461973" y="1207987"/>
                </a:lnTo>
                <a:lnTo>
                  <a:pt x="498832" y="1220969"/>
                </a:lnTo>
                <a:lnTo>
                  <a:pt x="523545" y="1257985"/>
                </a:lnTo>
                <a:lnTo>
                  <a:pt x="524801" y="1278350"/>
                </a:lnTo>
                <a:lnTo>
                  <a:pt x="524801" y="1124345"/>
                </a:lnTo>
                <a:lnTo>
                  <a:pt x="487421" y="1113695"/>
                </a:lnTo>
                <a:lnTo>
                  <a:pt x="440614" y="1106992"/>
                </a:lnTo>
                <a:lnTo>
                  <a:pt x="97169" y="1071810"/>
                </a:lnTo>
                <a:lnTo>
                  <a:pt x="97169" y="781976"/>
                </a:lnTo>
                <a:lnTo>
                  <a:pt x="10052" y="781976"/>
                </a:lnTo>
                <a:close/>
              </a:path>
              <a:path w="683894" h="7203440">
                <a:moveTo>
                  <a:pt x="10052" y="384490"/>
                </a:moveTo>
                <a:lnTo>
                  <a:pt x="10052" y="481660"/>
                </a:lnTo>
                <a:lnTo>
                  <a:pt x="597259" y="481660"/>
                </a:lnTo>
                <a:lnTo>
                  <a:pt x="597259" y="448153"/>
                </a:lnTo>
                <a:lnTo>
                  <a:pt x="402919" y="273777"/>
                </a:lnTo>
                <a:lnTo>
                  <a:pt x="402919" y="391192"/>
                </a:lnTo>
                <a:lnTo>
                  <a:pt x="223658" y="384490"/>
                </a:lnTo>
                <a:lnTo>
                  <a:pt x="10052" y="384490"/>
                </a:lnTo>
                <a:close/>
              </a:path>
              <a:path w="683894" h="7203440">
                <a:moveTo>
                  <a:pt x="197690" y="0"/>
                </a:moveTo>
                <a:lnTo>
                  <a:pt x="197690" y="89630"/>
                </a:lnTo>
                <a:lnTo>
                  <a:pt x="383653" y="96332"/>
                </a:lnTo>
                <a:lnTo>
                  <a:pt x="596421" y="96332"/>
                </a:lnTo>
                <a:lnTo>
                  <a:pt x="596421" y="0"/>
                </a:lnTo>
                <a:lnTo>
                  <a:pt x="197690" y="0"/>
                </a:lnTo>
                <a:close/>
              </a:path>
              <a:path w="683894" h="7203440">
                <a:moveTo>
                  <a:pt x="8376" y="0"/>
                </a:moveTo>
                <a:lnTo>
                  <a:pt x="8376" y="35182"/>
                </a:lnTo>
                <a:lnTo>
                  <a:pt x="402919" y="391192"/>
                </a:lnTo>
                <a:lnTo>
                  <a:pt x="402919" y="273777"/>
                </a:lnTo>
                <a:lnTo>
                  <a:pt x="197690" y="89630"/>
                </a:lnTo>
                <a:lnTo>
                  <a:pt x="197690" y="0"/>
                </a:lnTo>
                <a:lnTo>
                  <a:pt x="8376" y="0"/>
                </a:lnTo>
                <a:close/>
              </a:path>
            </a:pathLst>
          </a:custGeom>
          <a:solidFill>
            <a:srgbClr val="000000">
              <a:alpha val="36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099" cy="11308556"/>
            <a:chOff x="0" y="0"/>
            <a:chExt cx="20104099" cy="1130855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08060" y="0"/>
              <a:ext cx="9696039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06365" y="3067984"/>
              <a:ext cx="9032529" cy="82405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95601" y="1645039"/>
              <a:ext cx="14908498" cy="966351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7124" y="2990056"/>
              <a:ext cx="9210763" cy="83185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95559" y="1645039"/>
              <a:ext cx="14908540" cy="966351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482493" y="4079496"/>
              <a:ext cx="159385" cy="57785"/>
            </a:xfrm>
            <a:custGeom>
              <a:avLst/>
              <a:gdLst/>
              <a:ahLst/>
              <a:cxnLst/>
              <a:rect l="l" t="t" r="r" b="b"/>
              <a:pathLst>
                <a:path w="159384" h="57785">
                  <a:moveTo>
                    <a:pt x="49335" y="0"/>
                  </a:moveTo>
                  <a:lnTo>
                    <a:pt x="0" y="16529"/>
                  </a:lnTo>
                  <a:lnTo>
                    <a:pt x="956" y="22403"/>
                  </a:lnTo>
                  <a:lnTo>
                    <a:pt x="956" y="22676"/>
                  </a:lnTo>
                  <a:lnTo>
                    <a:pt x="3747" y="25929"/>
                  </a:lnTo>
                  <a:lnTo>
                    <a:pt x="10677" y="28311"/>
                  </a:lnTo>
                  <a:lnTo>
                    <a:pt x="21424" y="30437"/>
                  </a:lnTo>
                  <a:lnTo>
                    <a:pt x="35669" y="32922"/>
                  </a:lnTo>
                  <a:lnTo>
                    <a:pt x="46495" y="35092"/>
                  </a:lnTo>
                  <a:lnTo>
                    <a:pt x="90197" y="45216"/>
                  </a:lnTo>
                  <a:lnTo>
                    <a:pt x="154019" y="57237"/>
                  </a:lnTo>
                  <a:lnTo>
                    <a:pt x="151559" y="50954"/>
                  </a:lnTo>
                  <a:lnTo>
                    <a:pt x="155796" y="42757"/>
                  </a:lnTo>
                  <a:lnTo>
                    <a:pt x="157982" y="41118"/>
                  </a:lnTo>
                  <a:lnTo>
                    <a:pt x="159212" y="40435"/>
                  </a:lnTo>
                  <a:lnTo>
                    <a:pt x="141685" y="29790"/>
                  </a:lnTo>
                  <a:lnTo>
                    <a:pt x="97714" y="9562"/>
                  </a:lnTo>
                  <a:lnTo>
                    <a:pt x="59796" y="245"/>
                  </a:lnTo>
                  <a:lnTo>
                    <a:pt x="493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420692" y="4137556"/>
              <a:ext cx="240665" cy="422909"/>
            </a:xfrm>
            <a:custGeom>
              <a:avLst/>
              <a:gdLst/>
              <a:ahLst/>
              <a:cxnLst/>
              <a:rect l="l" t="t" r="r" b="b"/>
              <a:pathLst>
                <a:path w="240665" h="422910">
                  <a:moveTo>
                    <a:pt x="35696" y="0"/>
                  </a:moveTo>
                  <a:lnTo>
                    <a:pt x="15995" y="35330"/>
                  </a:lnTo>
                  <a:lnTo>
                    <a:pt x="7270" y="87428"/>
                  </a:lnTo>
                  <a:lnTo>
                    <a:pt x="2538" y="131586"/>
                  </a:lnTo>
                  <a:lnTo>
                    <a:pt x="0" y="185234"/>
                  </a:lnTo>
                  <a:lnTo>
                    <a:pt x="1021" y="217492"/>
                  </a:lnTo>
                  <a:lnTo>
                    <a:pt x="7181" y="273300"/>
                  </a:lnTo>
                  <a:lnTo>
                    <a:pt x="16585" y="316267"/>
                  </a:lnTo>
                  <a:lnTo>
                    <a:pt x="33100" y="358011"/>
                  </a:lnTo>
                  <a:lnTo>
                    <a:pt x="52779" y="389055"/>
                  </a:lnTo>
                  <a:lnTo>
                    <a:pt x="52505" y="389055"/>
                  </a:lnTo>
                  <a:lnTo>
                    <a:pt x="81888" y="416103"/>
                  </a:lnTo>
                  <a:lnTo>
                    <a:pt x="97331" y="422660"/>
                  </a:lnTo>
                  <a:lnTo>
                    <a:pt x="98015" y="419518"/>
                  </a:lnTo>
                  <a:lnTo>
                    <a:pt x="98971" y="415283"/>
                  </a:lnTo>
                  <a:lnTo>
                    <a:pt x="111818" y="377443"/>
                  </a:lnTo>
                  <a:lnTo>
                    <a:pt x="130286" y="335642"/>
                  </a:lnTo>
                  <a:lnTo>
                    <a:pt x="148392" y="299834"/>
                  </a:lnTo>
                  <a:lnTo>
                    <a:pt x="155265" y="286777"/>
                  </a:lnTo>
                  <a:lnTo>
                    <a:pt x="164432" y="268842"/>
                  </a:lnTo>
                  <a:lnTo>
                    <a:pt x="177881" y="241343"/>
                  </a:lnTo>
                  <a:lnTo>
                    <a:pt x="184590" y="226613"/>
                  </a:lnTo>
                  <a:lnTo>
                    <a:pt x="188840" y="217492"/>
                  </a:lnTo>
                  <a:lnTo>
                    <a:pt x="194908" y="206821"/>
                  </a:lnTo>
                  <a:lnTo>
                    <a:pt x="202222" y="193887"/>
                  </a:lnTo>
                  <a:lnTo>
                    <a:pt x="209138" y="180696"/>
                  </a:lnTo>
                  <a:lnTo>
                    <a:pt x="216183" y="167556"/>
                  </a:lnTo>
                  <a:lnTo>
                    <a:pt x="223881" y="154775"/>
                  </a:lnTo>
                  <a:lnTo>
                    <a:pt x="229895" y="145622"/>
                  </a:lnTo>
                  <a:lnTo>
                    <a:pt x="232354" y="131552"/>
                  </a:lnTo>
                  <a:lnTo>
                    <a:pt x="233448" y="125404"/>
                  </a:lnTo>
                  <a:lnTo>
                    <a:pt x="233038" y="122263"/>
                  </a:lnTo>
                  <a:lnTo>
                    <a:pt x="231671" y="119667"/>
                  </a:lnTo>
                  <a:lnTo>
                    <a:pt x="230988" y="118301"/>
                  </a:lnTo>
                  <a:lnTo>
                    <a:pt x="228390" y="113793"/>
                  </a:lnTo>
                  <a:lnTo>
                    <a:pt x="218141" y="110514"/>
                  </a:lnTo>
                  <a:lnTo>
                    <a:pt x="207712" y="108402"/>
                  </a:lnTo>
                  <a:lnTo>
                    <a:pt x="191812" y="108402"/>
                  </a:lnTo>
                  <a:lnTo>
                    <a:pt x="189305" y="108056"/>
                  </a:lnTo>
                  <a:lnTo>
                    <a:pt x="189032" y="106552"/>
                  </a:lnTo>
                  <a:lnTo>
                    <a:pt x="202151" y="103958"/>
                  </a:lnTo>
                  <a:lnTo>
                    <a:pt x="202151" y="95624"/>
                  </a:lnTo>
                  <a:lnTo>
                    <a:pt x="191629" y="94121"/>
                  </a:lnTo>
                  <a:lnTo>
                    <a:pt x="191492" y="89204"/>
                  </a:lnTo>
                  <a:lnTo>
                    <a:pt x="191492" y="85789"/>
                  </a:lnTo>
                  <a:lnTo>
                    <a:pt x="196412" y="85106"/>
                  </a:lnTo>
                  <a:lnTo>
                    <a:pt x="197505" y="80052"/>
                  </a:lnTo>
                  <a:lnTo>
                    <a:pt x="198462" y="74860"/>
                  </a:lnTo>
                  <a:lnTo>
                    <a:pt x="193951" y="71035"/>
                  </a:lnTo>
                  <a:lnTo>
                    <a:pt x="195318" y="69395"/>
                  </a:lnTo>
                  <a:lnTo>
                    <a:pt x="197095" y="67346"/>
                  </a:lnTo>
                  <a:lnTo>
                    <a:pt x="206278" y="67346"/>
                  </a:lnTo>
                  <a:lnTo>
                    <a:pt x="206166" y="66408"/>
                  </a:lnTo>
                  <a:lnTo>
                    <a:pt x="202186" y="58638"/>
                  </a:lnTo>
                  <a:lnTo>
                    <a:pt x="197821" y="51176"/>
                  </a:lnTo>
                  <a:lnTo>
                    <a:pt x="196275" y="47402"/>
                  </a:lnTo>
                  <a:lnTo>
                    <a:pt x="230448" y="47402"/>
                  </a:lnTo>
                  <a:lnTo>
                    <a:pt x="226750" y="40845"/>
                  </a:lnTo>
                  <a:lnTo>
                    <a:pt x="195318" y="30873"/>
                  </a:lnTo>
                  <a:lnTo>
                    <a:pt x="185664" y="29364"/>
                  </a:lnTo>
                  <a:lnTo>
                    <a:pt x="144480" y="16666"/>
                  </a:lnTo>
                  <a:lnTo>
                    <a:pt x="99108" y="8333"/>
                  </a:lnTo>
                  <a:lnTo>
                    <a:pt x="77481" y="6011"/>
                  </a:lnTo>
                  <a:lnTo>
                    <a:pt x="65284" y="4606"/>
                  </a:lnTo>
                  <a:lnTo>
                    <a:pt x="50319" y="2459"/>
                  </a:lnTo>
                  <a:lnTo>
                    <a:pt x="39113" y="683"/>
                  </a:lnTo>
                  <a:lnTo>
                    <a:pt x="35696" y="0"/>
                  </a:lnTo>
                  <a:close/>
                </a:path>
                <a:path w="240665" h="422910">
                  <a:moveTo>
                    <a:pt x="198188" y="108056"/>
                  </a:moveTo>
                  <a:lnTo>
                    <a:pt x="191812" y="108402"/>
                  </a:lnTo>
                  <a:lnTo>
                    <a:pt x="207712" y="108402"/>
                  </a:lnTo>
                  <a:lnTo>
                    <a:pt x="207332" y="108325"/>
                  </a:lnTo>
                  <a:lnTo>
                    <a:pt x="198188" y="108056"/>
                  </a:lnTo>
                  <a:close/>
                </a:path>
                <a:path w="240665" h="422910">
                  <a:moveTo>
                    <a:pt x="230448" y="47402"/>
                  </a:moveTo>
                  <a:lnTo>
                    <a:pt x="196275" y="47402"/>
                  </a:lnTo>
                  <a:lnTo>
                    <a:pt x="199098" y="49031"/>
                  </a:lnTo>
                  <a:lnTo>
                    <a:pt x="204816" y="53976"/>
                  </a:lnTo>
                  <a:lnTo>
                    <a:pt x="211765" y="60484"/>
                  </a:lnTo>
                  <a:lnTo>
                    <a:pt x="218277" y="66801"/>
                  </a:lnTo>
                  <a:lnTo>
                    <a:pt x="222241" y="70762"/>
                  </a:lnTo>
                  <a:lnTo>
                    <a:pt x="227025" y="72675"/>
                  </a:lnTo>
                  <a:lnTo>
                    <a:pt x="231397" y="74313"/>
                  </a:lnTo>
                  <a:lnTo>
                    <a:pt x="237684" y="75271"/>
                  </a:lnTo>
                  <a:lnTo>
                    <a:pt x="238853" y="73084"/>
                  </a:lnTo>
                  <a:lnTo>
                    <a:pt x="240280" y="70488"/>
                  </a:lnTo>
                  <a:lnTo>
                    <a:pt x="230441" y="66663"/>
                  </a:lnTo>
                  <a:lnTo>
                    <a:pt x="228255" y="51363"/>
                  </a:lnTo>
                  <a:lnTo>
                    <a:pt x="230987" y="48358"/>
                  </a:lnTo>
                  <a:lnTo>
                    <a:pt x="230448" y="47402"/>
                  </a:lnTo>
                  <a:close/>
                </a:path>
                <a:path w="240665" h="422910">
                  <a:moveTo>
                    <a:pt x="206278" y="67346"/>
                  </a:moveTo>
                  <a:lnTo>
                    <a:pt x="197095" y="67346"/>
                  </a:lnTo>
                  <a:lnTo>
                    <a:pt x="204612" y="73084"/>
                  </a:lnTo>
                  <a:lnTo>
                    <a:pt x="206662" y="71308"/>
                  </a:lnTo>
                  <a:lnTo>
                    <a:pt x="206278" y="67346"/>
                  </a:lnTo>
                  <a:close/>
                </a:path>
              </a:pathLst>
            </a:custGeom>
            <a:solidFill>
              <a:srgbClr val="499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092015" y="8775010"/>
              <a:ext cx="544830" cy="1113790"/>
            </a:xfrm>
            <a:custGeom>
              <a:avLst/>
              <a:gdLst/>
              <a:ahLst/>
              <a:cxnLst/>
              <a:rect l="l" t="t" r="r" b="b"/>
              <a:pathLst>
                <a:path w="544830" h="1113790">
                  <a:moveTo>
                    <a:pt x="285299" y="0"/>
                  </a:moveTo>
                  <a:lnTo>
                    <a:pt x="278240" y="48792"/>
                  </a:lnTo>
                  <a:lnTo>
                    <a:pt x="272384" y="92616"/>
                  </a:lnTo>
                  <a:lnTo>
                    <a:pt x="267657" y="131010"/>
                  </a:lnTo>
                  <a:lnTo>
                    <a:pt x="263979" y="163513"/>
                  </a:lnTo>
                  <a:lnTo>
                    <a:pt x="257438" y="209693"/>
                  </a:lnTo>
                  <a:lnTo>
                    <a:pt x="248911" y="255687"/>
                  </a:lnTo>
                  <a:lnTo>
                    <a:pt x="239876" y="301605"/>
                  </a:lnTo>
                  <a:lnTo>
                    <a:pt x="231808" y="347557"/>
                  </a:lnTo>
                  <a:lnTo>
                    <a:pt x="226185" y="393653"/>
                  </a:lnTo>
                  <a:lnTo>
                    <a:pt x="224483" y="440004"/>
                  </a:lnTo>
                  <a:lnTo>
                    <a:pt x="224513" y="451285"/>
                  </a:lnTo>
                  <a:lnTo>
                    <a:pt x="222980" y="466420"/>
                  </a:lnTo>
                  <a:lnTo>
                    <a:pt x="201238" y="505680"/>
                  </a:lnTo>
                  <a:lnTo>
                    <a:pt x="155724" y="530777"/>
                  </a:lnTo>
                  <a:lnTo>
                    <a:pt x="124993" y="543552"/>
                  </a:lnTo>
                  <a:lnTo>
                    <a:pt x="111618" y="602121"/>
                  </a:lnTo>
                  <a:lnTo>
                    <a:pt x="102797" y="639296"/>
                  </a:lnTo>
                  <a:lnTo>
                    <a:pt x="92604" y="680978"/>
                  </a:lnTo>
                  <a:lnTo>
                    <a:pt x="75596" y="747661"/>
                  </a:lnTo>
                  <a:lnTo>
                    <a:pt x="65084" y="786387"/>
                  </a:lnTo>
                  <a:lnTo>
                    <a:pt x="57877" y="813663"/>
                  </a:lnTo>
                  <a:lnTo>
                    <a:pt x="50785" y="845999"/>
                  </a:lnTo>
                  <a:lnTo>
                    <a:pt x="38748" y="919222"/>
                  </a:lnTo>
                  <a:lnTo>
                    <a:pt x="34642" y="964180"/>
                  </a:lnTo>
                  <a:lnTo>
                    <a:pt x="30510" y="998816"/>
                  </a:lnTo>
                  <a:lnTo>
                    <a:pt x="18396" y="1041072"/>
                  </a:lnTo>
                  <a:lnTo>
                    <a:pt x="18123" y="1041345"/>
                  </a:lnTo>
                  <a:lnTo>
                    <a:pt x="10117" y="1062895"/>
                  </a:lnTo>
                  <a:lnTo>
                    <a:pt x="3072" y="1083933"/>
                  </a:lnTo>
                  <a:lnTo>
                    <a:pt x="0" y="1101435"/>
                  </a:lnTo>
                  <a:lnTo>
                    <a:pt x="3909" y="1112381"/>
                  </a:lnTo>
                  <a:lnTo>
                    <a:pt x="8697" y="1113709"/>
                  </a:lnTo>
                  <a:lnTo>
                    <a:pt x="17917" y="1111630"/>
                  </a:lnTo>
                  <a:lnTo>
                    <a:pt x="65544" y="1096535"/>
                  </a:lnTo>
                  <a:lnTo>
                    <a:pt x="85944" y="1090548"/>
                  </a:lnTo>
                  <a:lnTo>
                    <a:pt x="100656" y="1086718"/>
                  </a:lnTo>
                  <a:lnTo>
                    <a:pt x="106681" y="1084649"/>
                  </a:lnTo>
                  <a:lnTo>
                    <a:pt x="127163" y="1076607"/>
                  </a:lnTo>
                  <a:lnTo>
                    <a:pt x="134989" y="1074833"/>
                  </a:lnTo>
                  <a:lnTo>
                    <a:pt x="143033" y="1075224"/>
                  </a:lnTo>
                  <a:lnTo>
                    <a:pt x="152326" y="1076999"/>
                  </a:lnTo>
                  <a:lnTo>
                    <a:pt x="153829" y="1081371"/>
                  </a:lnTo>
                  <a:lnTo>
                    <a:pt x="165992" y="1084649"/>
                  </a:lnTo>
                  <a:lnTo>
                    <a:pt x="174100" y="1086327"/>
                  </a:lnTo>
                  <a:lnTo>
                    <a:pt x="181349" y="1086904"/>
                  </a:lnTo>
                  <a:lnTo>
                    <a:pt x="187651" y="1086763"/>
                  </a:lnTo>
                  <a:lnTo>
                    <a:pt x="227189" y="1082601"/>
                  </a:lnTo>
                  <a:lnTo>
                    <a:pt x="277802" y="1076760"/>
                  </a:lnTo>
                  <a:lnTo>
                    <a:pt x="298009" y="1075224"/>
                  </a:lnTo>
                  <a:lnTo>
                    <a:pt x="325678" y="1075518"/>
                  </a:lnTo>
                  <a:lnTo>
                    <a:pt x="346148" y="1077683"/>
                  </a:lnTo>
                  <a:lnTo>
                    <a:pt x="366464" y="1079028"/>
                  </a:lnTo>
                  <a:lnTo>
                    <a:pt x="411968" y="1073790"/>
                  </a:lnTo>
                  <a:lnTo>
                    <a:pt x="456326" y="1059179"/>
                  </a:lnTo>
                  <a:lnTo>
                    <a:pt x="494049" y="1040255"/>
                  </a:lnTo>
                  <a:lnTo>
                    <a:pt x="519266" y="1029461"/>
                  </a:lnTo>
                  <a:lnTo>
                    <a:pt x="534008" y="1024116"/>
                  </a:lnTo>
                  <a:lnTo>
                    <a:pt x="544548" y="1020718"/>
                  </a:lnTo>
                  <a:lnTo>
                    <a:pt x="538072" y="1016276"/>
                  </a:lnTo>
                  <a:lnTo>
                    <a:pt x="499445" y="975759"/>
                  </a:lnTo>
                  <a:lnTo>
                    <a:pt x="476324" y="916306"/>
                  </a:lnTo>
                  <a:lnTo>
                    <a:pt x="467197" y="869085"/>
                  </a:lnTo>
                  <a:lnTo>
                    <a:pt x="462687" y="827625"/>
                  </a:lnTo>
                  <a:lnTo>
                    <a:pt x="452011" y="671979"/>
                  </a:lnTo>
                  <a:lnTo>
                    <a:pt x="448201" y="623467"/>
                  </a:lnTo>
                  <a:lnTo>
                    <a:pt x="439574" y="528987"/>
                  </a:lnTo>
                  <a:lnTo>
                    <a:pt x="438919" y="510415"/>
                  </a:lnTo>
                  <a:lnTo>
                    <a:pt x="441096" y="496287"/>
                  </a:lnTo>
                  <a:lnTo>
                    <a:pt x="443335" y="486650"/>
                  </a:lnTo>
                  <a:lnTo>
                    <a:pt x="445485" y="473798"/>
                  </a:lnTo>
                  <a:lnTo>
                    <a:pt x="441312" y="428982"/>
                  </a:lnTo>
                  <a:lnTo>
                    <a:pt x="429205" y="402164"/>
                  </a:lnTo>
                  <a:lnTo>
                    <a:pt x="424276" y="389073"/>
                  </a:lnTo>
                  <a:lnTo>
                    <a:pt x="415445" y="349009"/>
                  </a:lnTo>
                  <a:lnTo>
                    <a:pt x="403455" y="279588"/>
                  </a:lnTo>
                  <a:lnTo>
                    <a:pt x="395276" y="222098"/>
                  </a:lnTo>
                  <a:lnTo>
                    <a:pt x="393229" y="167799"/>
                  </a:lnTo>
                  <a:lnTo>
                    <a:pt x="392327" y="157680"/>
                  </a:lnTo>
                  <a:lnTo>
                    <a:pt x="370201" y="111944"/>
                  </a:lnTo>
                  <a:lnTo>
                    <a:pt x="341467" y="80593"/>
                  </a:lnTo>
                  <a:lnTo>
                    <a:pt x="328924" y="65963"/>
                  </a:lnTo>
                  <a:lnTo>
                    <a:pt x="315023" y="47773"/>
                  </a:lnTo>
                  <a:lnTo>
                    <a:pt x="300302" y="25845"/>
                  </a:lnTo>
                  <a:lnTo>
                    <a:pt x="285299" y="0"/>
                  </a:lnTo>
                  <a:close/>
                </a:path>
              </a:pathLst>
            </a:custGeom>
            <a:solidFill>
              <a:srgbClr val="95B6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392139" y="534015"/>
              <a:ext cx="1853346" cy="1863817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527050" y="625475"/>
            <a:ext cx="15087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err="1" smtClean="0">
                <a:solidFill>
                  <a:schemeClr val="bg1"/>
                </a:solidFill>
                <a:latin typeface="Arial Black" pitchFamily="34" charset="0"/>
              </a:rPr>
              <a:t>Профориентационный</a:t>
            </a:r>
            <a:r>
              <a:rPr lang="ru-RU" sz="6000" b="1" dirty="0" smtClean="0">
                <a:solidFill>
                  <a:schemeClr val="bg1"/>
                </a:solidFill>
                <a:latin typeface="Arial Black" pitchFamily="34" charset="0"/>
              </a:rPr>
              <a:t> минимум – </a:t>
            </a:r>
          </a:p>
          <a:p>
            <a:r>
              <a:rPr lang="ru-RU" sz="4000" b="1" dirty="0" smtClean="0">
                <a:solidFill>
                  <a:schemeClr val="bg1"/>
                </a:solidFill>
                <a:latin typeface="Arial Black" pitchFamily="34" charset="0"/>
              </a:rPr>
              <a:t>единый универсальный минимальный набор профориентационных практик и инструментов для проведения мероприятий по профессиональной ориентации обучающихся во всех субъектах РФ, включая отдаленные и труднодоступные территории</a:t>
            </a:r>
            <a:endParaRPr lang="ru-RU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3250" y="5959475"/>
            <a:ext cx="9982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rial Black" pitchFamily="34" charset="0"/>
              </a:rPr>
              <a:t>В 2023/24 учебном году </a:t>
            </a:r>
            <a:r>
              <a:rPr lang="ru-RU" sz="4000" b="1" dirty="0" err="1" smtClean="0">
                <a:solidFill>
                  <a:schemeClr val="bg1"/>
                </a:solidFill>
                <a:latin typeface="Arial Black" pitchFamily="34" charset="0"/>
              </a:rPr>
              <a:t>профминимум</a:t>
            </a:r>
            <a:r>
              <a:rPr lang="ru-RU" sz="4000" b="1" dirty="0" smtClean="0">
                <a:solidFill>
                  <a:schemeClr val="bg1"/>
                </a:solidFill>
                <a:latin typeface="Arial Black" pitchFamily="34" charset="0"/>
              </a:rPr>
              <a:t> будет реализован на базе проекта «Билет в будущее» </a:t>
            </a:r>
            <a:endParaRPr lang="ru-RU" sz="4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132" t="17932" r="10035" b="26512"/>
          <a:stretch/>
        </p:blipFill>
        <p:spPr>
          <a:xfrm>
            <a:off x="678434" y="189884"/>
            <a:ext cx="18289015" cy="10236391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05450" y="8169275"/>
            <a:ext cx="110490" cy="4416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0" y="189884"/>
            <a:ext cx="2438400" cy="182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1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434049" y="5197475"/>
            <a:ext cx="664845" cy="48678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166" t="17407" r="10000" b="26296"/>
          <a:stretch/>
        </p:blipFill>
        <p:spPr>
          <a:xfrm>
            <a:off x="1365250" y="228553"/>
            <a:ext cx="17733644" cy="1005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7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H="1">
            <a:off x="19098894" y="5121275"/>
            <a:ext cx="45719" cy="49440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3751" t="17407" r="10416" b="26296"/>
          <a:stretch/>
        </p:blipFill>
        <p:spPr>
          <a:xfrm>
            <a:off x="1005206" y="583906"/>
            <a:ext cx="17962244" cy="1018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050" y="625475"/>
            <a:ext cx="19577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Arial Black" pitchFamily="34" charset="0"/>
              </a:rPr>
              <a:t>Уровни реализации и примерный план (час)</a:t>
            </a:r>
            <a:r>
              <a:rPr lang="en-US" sz="4800" dirty="0" smtClean="0">
                <a:latin typeface="Arial Black" pitchFamily="34" charset="0"/>
              </a:rPr>
              <a:t> </a:t>
            </a:r>
            <a:endParaRPr lang="ru-RU" sz="4800" dirty="0" smtClean="0">
              <a:latin typeface="Arial Black" pitchFamily="34" charset="0"/>
            </a:endParaRPr>
          </a:p>
          <a:p>
            <a:r>
              <a:rPr lang="en-US" sz="2400" dirty="0" smtClean="0">
                <a:latin typeface="Arial Black" pitchFamily="34" charset="0"/>
                <a:hlinkClick r:id="rId2"/>
              </a:rPr>
              <a:t>http://educomm.iro.perm.ru/groups/bilet-v-budushchee/news/metodicheskie-rekomendacii-po-realizacii-prof-minimuma-dlya-obrazovatelnyh-organizaciy-rossiyskoy-federacii</a:t>
            </a:r>
            <a:r>
              <a:rPr lang="ru-RU" sz="2400" dirty="0" smtClean="0">
                <a:latin typeface="Arial Black" pitchFamily="34" charset="0"/>
              </a:rPr>
              <a:t> </a:t>
            </a:r>
            <a:r>
              <a:rPr lang="en-US" sz="2400" dirty="0" smtClean="0">
                <a:latin typeface="Arial Black" pitchFamily="34" charset="0"/>
              </a:rPr>
              <a:t> </a:t>
            </a:r>
            <a:r>
              <a:rPr lang="ru-RU" sz="2400" dirty="0" smtClean="0">
                <a:latin typeface="Arial Black" pitchFamily="34" charset="0"/>
              </a:rPr>
              <a:t> </a:t>
            </a:r>
          </a:p>
          <a:p>
            <a:endParaRPr lang="ru-RU" sz="2400" b="1" dirty="0">
              <a:latin typeface="Arial Black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50850" y="3063875"/>
          <a:ext cx="19050003" cy="73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14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214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214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214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2142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72142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72142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67715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Уровень проф. минимума</a:t>
                      </a:r>
                      <a:endParaRPr lang="ru-RU" sz="2800" b="1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Внеурочная деятельность</a:t>
                      </a:r>
                      <a:endParaRPr lang="ru-RU" sz="2800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Урочная деятельность</a:t>
                      </a:r>
                      <a:endParaRPr lang="ru-RU" sz="2800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Воспитательная работа</a:t>
                      </a:r>
                      <a:endParaRPr lang="ru-RU" sz="2800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Дополнительное</a:t>
                      </a:r>
                      <a:r>
                        <a:rPr lang="ru-RU" sz="2800" baseline="0" dirty="0" smtClean="0"/>
                        <a:t> </a:t>
                      </a:r>
                      <a:r>
                        <a:rPr lang="ru-RU" sz="2800" dirty="0" smtClean="0"/>
                        <a:t>образование</a:t>
                      </a:r>
                      <a:endParaRPr lang="ru-RU" sz="2800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Проф. обучение</a:t>
                      </a:r>
                      <a:endParaRPr lang="ru-RU" sz="2800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Взаимодействие с родителями</a:t>
                      </a:r>
                      <a:endParaRPr lang="ru-RU" sz="2800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60195"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Базовый уровень</a:t>
                      </a:r>
                    </a:p>
                    <a:p>
                      <a:r>
                        <a:rPr lang="ru-RU" sz="4000" b="1" dirty="0" smtClean="0"/>
                        <a:t>40 час</a:t>
                      </a:r>
                      <a:endParaRPr lang="ru-RU" sz="40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 smtClean="0"/>
                    </a:p>
                    <a:p>
                      <a:pPr algn="ctr"/>
                      <a:r>
                        <a:rPr lang="ru-RU" sz="4800" b="1" dirty="0" smtClean="0"/>
                        <a:t>34 </a:t>
                      </a:r>
                      <a:endParaRPr lang="ru-RU" sz="48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 smtClean="0"/>
                    </a:p>
                    <a:p>
                      <a:pPr algn="ctr"/>
                      <a:r>
                        <a:rPr lang="ru-RU" sz="4800" b="1" dirty="0" smtClean="0"/>
                        <a:t>2</a:t>
                      </a:r>
                      <a:endParaRPr lang="ru-RU" sz="48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 smtClean="0"/>
                    </a:p>
                    <a:p>
                      <a:pPr algn="ctr"/>
                      <a:r>
                        <a:rPr lang="ru-RU" sz="4800" b="1" dirty="0" smtClean="0"/>
                        <a:t>2</a:t>
                      </a:r>
                      <a:endParaRPr lang="ru-RU" sz="48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 smtClean="0"/>
                    </a:p>
                    <a:p>
                      <a:pPr algn="ctr"/>
                      <a:r>
                        <a:rPr lang="ru-RU" sz="4800" b="1" dirty="0" smtClean="0"/>
                        <a:t>1</a:t>
                      </a:r>
                      <a:endParaRPr lang="ru-RU" sz="48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 smtClean="0"/>
                    </a:p>
                    <a:p>
                      <a:pPr algn="ctr"/>
                      <a:r>
                        <a:rPr lang="ru-RU" sz="4800" b="1" dirty="0" smtClean="0"/>
                        <a:t>-</a:t>
                      </a:r>
                      <a:endParaRPr lang="ru-RU" sz="48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 smtClean="0"/>
                    </a:p>
                    <a:p>
                      <a:pPr algn="ctr"/>
                      <a:r>
                        <a:rPr lang="ru-RU" sz="4800" b="1" dirty="0" smtClean="0"/>
                        <a:t>1</a:t>
                      </a:r>
                      <a:endParaRPr lang="ru-RU" sz="48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60195"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Основной уровень</a:t>
                      </a:r>
                    </a:p>
                    <a:p>
                      <a:r>
                        <a:rPr lang="ru-RU" sz="4000" b="1" dirty="0" smtClean="0"/>
                        <a:t>60 час</a:t>
                      </a:r>
                      <a:endParaRPr lang="ru-RU" sz="40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 smtClean="0"/>
                    </a:p>
                    <a:p>
                      <a:pPr algn="ctr"/>
                      <a:r>
                        <a:rPr lang="ru-RU" sz="4800" b="1" dirty="0" smtClean="0"/>
                        <a:t>34</a:t>
                      </a:r>
                      <a:endParaRPr lang="ru-RU" sz="48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 smtClean="0"/>
                    </a:p>
                    <a:p>
                      <a:pPr algn="ctr"/>
                      <a:r>
                        <a:rPr lang="ru-RU" sz="4800" b="1" dirty="0" smtClean="0"/>
                        <a:t>9</a:t>
                      </a:r>
                      <a:endParaRPr lang="ru-RU" sz="48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 smtClean="0"/>
                    </a:p>
                    <a:p>
                      <a:pPr algn="ctr"/>
                      <a:r>
                        <a:rPr lang="ru-RU" sz="4800" b="1" dirty="0" smtClean="0"/>
                        <a:t>12</a:t>
                      </a:r>
                      <a:endParaRPr lang="ru-RU" sz="48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 smtClean="0"/>
                    </a:p>
                    <a:p>
                      <a:pPr algn="ctr"/>
                      <a:r>
                        <a:rPr lang="ru-RU" sz="4800" b="1" dirty="0" smtClean="0"/>
                        <a:t>3</a:t>
                      </a:r>
                      <a:endParaRPr lang="ru-RU" sz="48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 smtClean="0"/>
                    </a:p>
                    <a:p>
                      <a:pPr algn="ctr"/>
                      <a:r>
                        <a:rPr lang="ru-RU" sz="4800" b="1" dirty="0" smtClean="0"/>
                        <a:t>-</a:t>
                      </a:r>
                      <a:endParaRPr lang="ru-RU" sz="48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 smtClean="0"/>
                    </a:p>
                    <a:p>
                      <a:pPr algn="ctr"/>
                      <a:r>
                        <a:rPr lang="ru-RU" sz="4800" b="1" dirty="0" smtClean="0"/>
                        <a:t>2</a:t>
                      </a:r>
                      <a:endParaRPr lang="ru-RU" sz="48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55495"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Продвинутый уровень</a:t>
                      </a:r>
                    </a:p>
                    <a:p>
                      <a:r>
                        <a:rPr lang="ru-RU" sz="4000" b="1" dirty="0" smtClean="0"/>
                        <a:t>80 час</a:t>
                      </a:r>
                      <a:endParaRPr lang="ru-RU" sz="40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 smtClean="0"/>
                    </a:p>
                    <a:p>
                      <a:pPr algn="ctr"/>
                      <a:r>
                        <a:rPr lang="ru-RU" sz="4800" b="1" dirty="0" smtClean="0"/>
                        <a:t>34</a:t>
                      </a:r>
                      <a:endParaRPr lang="ru-RU" sz="48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 smtClean="0"/>
                    </a:p>
                    <a:p>
                      <a:pPr algn="ctr"/>
                      <a:r>
                        <a:rPr lang="ru-RU" sz="4800" b="1" dirty="0" smtClean="0"/>
                        <a:t>11</a:t>
                      </a:r>
                      <a:endParaRPr lang="ru-RU" sz="48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 smtClean="0"/>
                    </a:p>
                    <a:p>
                      <a:pPr algn="ctr"/>
                      <a:r>
                        <a:rPr lang="ru-RU" sz="4800" b="1" dirty="0" smtClean="0"/>
                        <a:t>18</a:t>
                      </a:r>
                      <a:endParaRPr lang="ru-RU" sz="48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 smtClean="0"/>
                    </a:p>
                    <a:p>
                      <a:pPr algn="ctr"/>
                      <a:r>
                        <a:rPr lang="ru-RU" sz="4800" b="1" dirty="0" smtClean="0"/>
                        <a:t>3</a:t>
                      </a:r>
                      <a:endParaRPr lang="ru-RU" sz="48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 smtClean="0"/>
                    </a:p>
                    <a:p>
                      <a:pPr algn="ctr"/>
                      <a:r>
                        <a:rPr lang="ru-RU" sz="4800" b="1" dirty="0" smtClean="0"/>
                        <a:t>10</a:t>
                      </a:r>
                      <a:endParaRPr lang="ru-RU" sz="48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 smtClean="0"/>
                    </a:p>
                    <a:p>
                      <a:pPr algn="ctr"/>
                      <a:r>
                        <a:rPr lang="ru-RU" sz="4800" b="1" dirty="0" smtClean="0"/>
                        <a:t>4</a:t>
                      </a:r>
                      <a:endParaRPr lang="ru-RU" sz="48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</TotalTime>
  <Words>524</Words>
  <Application>Microsoft Office PowerPoint</Application>
  <PresentationFormat>Произвольный</PresentationFormat>
  <Paragraphs>95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Награждение Топ-15  педагогов-навигаторов  федерального проекта  «Билет в будущее»￼.  Благодарственное письмо вручают:  Министр просвещения Российской Федерации  Кравцов Сергей Сергеевич и  губернатор Санкт-Петербурга  Беглов Александр Дмитриевич</vt:lpstr>
      <vt:lpstr> Есин  Иван, управляющий  ФОНДА ГУМАНИТАРНЫХ ПРОЕКТОВ Мелкозерова Оксана,  Пермский край г.Добрянка  МБОУ «ДСОШ №3», педагог-навигатор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Инга</dc:creator>
  <cp:lastModifiedBy>Dremina-IA</cp:lastModifiedBy>
  <cp:revision>32</cp:revision>
  <dcterms:created xsi:type="dcterms:W3CDTF">2023-04-28T02:26:48Z</dcterms:created>
  <dcterms:modified xsi:type="dcterms:W3CDTF">2023-07-06T05:53:01Z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2023-04-28T00:00:00Z</vt:filetime>
  </property>
</Properties>
</file>