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72" r:id="rId9"/>
    <p:sldId id="275" r:id="rId10"/>
    <p:sldId id="276" r:id="rId11"/>
    <p:sldId id="262" r:id="rId12"/>
    <p:sldId id="263" r:id="rId13"/>
    <p:sldId id="274" r:id="rId14"/>
    <p:sldId id="264" r:id="rId15"/>
    <p:sldId id="265" r:id="rId16"/>
    <p:sldId id="266" r:id="rId17"/>
    <p:sldId id="268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BADD6-9CCA-408C-ACAF-05725A75451A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D11DF-D934-4355-9D6B-FC9C4969EE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D11DF-D934-4355-9D6B-FC9C4969EEA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44B6-8A25-4A95-9B66-07B8D3AB1A11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75CA74-A316-4DCC-B36D-FC7D5C9CEC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44B6-8A25-4A95-9B66-07B8D3AB1A11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5CA74-A316-4DCC-B36D-FC7D5C9CE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575CA74-A316-4DCC-B36D-FC7D5C9CEC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44B6-8A25-4A95-9B66-07B8D3AB1A11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44B6-8A25-4A95-9B66-07B8D3AB1A11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575CA74-A316-4DCC-B36D-FC7D5C9CEC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44B6-8A25-4A95-9B66-07B8D3AB1A11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75CA74-A316-4DCC-B36D-FC7D5C9CEC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24C44B6-8A25-4A95-9B66-07B8D3AB1A11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5CA74-A316-4DCC-B36D-FC7D5C9CEC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44B6-8A25-4A95-9B66-07B8D3AB1A11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575CA74-A316-4DCC-B36D-FC7D5C9CEC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44B6-8A25-4A95-9B66-07B8D3AB1A11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575CA74-A316-4DCC-B36D-FC7D5C9CE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44B6-8A25-4A95-9B66-07B8D3AB1A11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5CA74-A316-4DCC-B36D-FC7D5C9CE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75CA74-A316-4DCC-B36D-FC7D5C9CEC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44B6-8A25-4A95-9B66-07B8D3AB1A11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575CA74-A316-4DCC-B36D-FC7D5C9CEC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24C44B6-8A25-4A95-9B66-07B8D3AB1A11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24C44B6-8A25-4A95-9B66-07B8D3AB1A11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75CA74-A316-4DCC-B36D-FC7D5C9CEC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Выполнил:</a:t>
            </a:r>
          </a:p>
          <a:p>
            <a:r>
              <a:rPr lang="ru-RU" dirty="0" smtClean="0"/>
              <a:t>Трушков Георгий Владимирович – учитель истории г. Березники 2-й школы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Моя педагогическая </a:t>
            </a:r>
            <a:r>
              <a:rPr lang="ru-RU" dirty="0" smtClean="0"/>
              <a:t>семья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Владимир Ильич Степанов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В школе г. Правдинска Нижегородской области он вёл уроки трудового обучения и кружок моделирования. Технический склад  ума позволил Владимиру Ильичу Степанову максимально полно реализоваться в двух ипостасях: как инженер и как учитель. </a:t>
            </a:r>
          </a:p>
          <a:p>
            <a:r>
              <a:rPr lang="ru-RU" dirty="0" smtClean="0"/>
              <a:t>Учительский стаж – 25 лет.</a:t>
            </a:r>
            <a:endParaRPr lang="ru-RU" dirty="0"/>
          </a:p>
        </p:txBody>
      </p:sp>
      <p:pic>
        <p:nvPicPr>
          <p:cNvPr id="1026" name="Picture 2" descr="C:\Users\Егор\Pictures\Степанов Владимир Ильич (4).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221088"/>
            <a:ext cx="3851920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Николай Васильевич Трушков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987824" y="1527048"/>
            <a:ext cx="6156176" cy="4572000"/>
          </a:xfrm>
        </p:spPr>
        <p:txBody>
          <a:bodyPr/>
          <a:lstStyle/>
          <a:p>
            <a:r>
              <a:rPr lang="ru-RU" dirty="0" smtClean="0"/>
              <a:t>Родной брат моего деда, Николай Васильевич Трушков, закончил Горьковский педагогический институт по специальности «Учитель математики» и преподавал в школе этот предмет. </a:t>
            </a:r>
          </a:p>
          <a:p>
            <a:r>
              <a:rPr lang="ru-RU" dirty="0" smtClean="0"/>
              <a:t>Педагогический стаж работы 30 лет.</a:t>
            </a:r>
            <a:endParaRPr lang="ru-RU" dirty="0"/>
          </a:p>
        </p:txBody>
      </p:sp>
      <p:pic>
        <p:nvPicPr>
          <p:cNvPr id="3074" name="Picture 2" descr="C:\Users\Егор\Pictures\Николай Васильевич Трушк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2916832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Татьяна Александровна Трушкова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771800" y="1527048"/>
            <a:ext cx="6033872" cy="4572000"/>
          </a:xfrm>
        </p:spPr>
        <p:txBody>
          <a:bodyPr/>
          <a:lstStyle/>
          <a:p>
            <a:r>
              <a:rPr lang="ru-RU" dirty="0" smtClean="0"/>
              <a:t>Жена Николая Васильевича, Татьяна Александровна, 40 лет учила детей физике. </a:t>
            </a:r>
          </a:p>
          <a:p>
            <a:r>
              <a:rPr lang="ru-RU" dirty="0" smtClean="0"/>
              <a:t> Их дочь Светлана Николаевна сейчас работает в музыкальной школе г. Архангельска, учит мальчишек и девчонок играть на фортепиано. Стаж работы 16 лет.</a:t>
            </a:r>
            <a:endParaRPr lang="ru-RU" dirty="0"/>
          </a:p>
        </p:txBody>
      </p:sp>
      <p:pic>
        <p:nvPicPr>
          <p:cNvPr id="4099" name="Picture 3" descr="C:\Users\Егор\Pictures\николай Васильевич трушков с женой и дочерью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975" y="4817384"/>
            <a:ext cx="2868858" cy="1635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Николай Васильевич Трушков</a:t>
            </a:r>
            <a:endParaRPr lang="ru-RU" dirty="0"/>
          </a:p>
        </p:txBody>
      </p:sp>
      <p:pic>
        <p:nvPicPr>
          <p:cNvPr id="3074" name="Picture 2" descr="C:\Users\Егор\Pictures\Трушков Николай Васильевич - 5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171564" y="428836"/>
            <a:ext cx="4464496" cy="64323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602128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 время обучение в институте Н. В. Трушков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Анна Леонидовна </a:t>
            </a:r>
            <a:r>
              <a:rPr lang="ru-RU" dirty="0" err="1" smtClean="0"/>
              <a:t>Перевалова</a:t>
            </a:r>
            <a:r>
              <a:rPr lang="ru-RU" dirty="0" smtClean="0"/>
              <a:t> (</a:t>
            </a:r>
            <a:r>
              <a:rPr lang="ru-RU" dirty="0" err="1" smtClean="0"/>
              <a:t>Половинкина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95936" y="1527048"/>
            <a:ext cx="4809736" cy="4572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Внучка Николая Васильевича Трушкова, Анна Леонидовна, закончила </a:t>
            </a:r>
            <a:r>
              <a:rPr lang="ru-RU" dirty="0" err="1" smtClean="0"/>
              <a:t>Мининский</a:t>
            </a:r>
            <a:r>
              <a:rPr lang="ru-RU" dirty="0" smtClean="0"/>
              <a:t> педагогический институт в г. Нижнем Новгороде по специальности «Учитель химии и биологии». В настоящее время работает в школе р.п. Тоншаево Нижегородской области.  Учительский стаж  - 10 лет.</a:t>
            </a:r>
          </a:p>
          <a:p>
            <a:endParaRPr lang="ru-RU" dirty="0"/>
          </a:p>
        </p:txBody>
      </p:sp>
      <p:pic>
        <p:nvPicPr>
          <p:cNvPr id="4098" name="Picture 2" descr="C:\Users\Егор\Pictures\123.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3168352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Владимир Алексеевич Трушков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4437112"/>
            <a:ext cx="8136904" cy="166193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Мой отец, Трушков Владимир Алексеевич, закончил Кировский педагогический университет по специальности «Учитель географии» и проработал в школе 22 года. </a:t>
            </a:r>
          </a:p>
          <a:p>
            <a:endParaRPr lang="ru-RU" dirty="0"/>
          </a:p>
        </p:txBody>
      </p:sp>
      <p:pic>
        <p:nvPicPr>
          <p:cNvPr id="5122" name="Picture 2" descr="C:\Users\Егор\Pictures\Отец с учениками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40768"/>
            <a:ext cx="4355976" cy="2952328"/>
          </a:xfrm>
          <a:prstGeom prst="rect">
            <a:avLst/>
          </a:prstGeom>
          <a:noFill/>
        </p:spPr>
      </p:pic>
      <p:pic>
        <p:nvPicPr>
          <p:cNvPr id="5123" name="Picture 3" descr="C:\Users\Егор\Pictures\Отец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1" y="1340768"/>
            <a:ext cx="4932040" cy="2952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Юрий Алексеевич Трушков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482144" cy="5112568"/>
          </a:xfrm>
        </p:spPr>
        <p:txBody>
          <a:bodyPr/>
          <a:lstStyle/>
          <a:p>
            <a:r>
              <a:rPr lang="ru-RU" dirty="0" smtClean="0"/>
              <a:t>Родной брат отца, Трушков Юрий Васильевич, так же закончил Кировский педагогический университет по специальности «Учитель физической культуры». Сейчас работает в школе г. Нолинска Кировской области. Педагогический стаж работы 40 лет. </a:t>
            </a:r>
          </a:p>
          <a:p>
            <a:endParaRPr lang="ru-RU" dirty="0"/>
          </a:p>
        </p:txBody>
      </p:sp>
      <p:pic>
        <p:nvPicPr>
          <p:cNvPr id="3077" name="Picture 5" descr="C:\Users\Егор\Pictures\Юрий Васильевич Трушков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019888" y="2580744"/>
            <a:ext cx="2776632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Елена Сергеевна Трушкова (</a:t>
            </a:r>
            <a:r>
              <a:rPr lang="ru-RU" dirty="0" err="1" smtClean="0"/>
              <a:t>Шангина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95936" y="1527048"/>
            <a:ext cx="5148064" cy="4572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Моя мама, Трушкова (</a:t>
            </a:r>
            <a:r>
              <a:rPr lang="ru-RU" dirty="0" err="1" smtClean="0"/>
              <a:t>Шангина</a:t>
            </a:r>
            <a:r>
              <a:rPr lang="ru-RU" dirty="0" smtClean="0"/>
              <a:t>) Елена Сергеевна,   закончила Горьковский педагогический институт по специальности «Учитель начальных классов». Стаж педагогической работы 40 лет. Мама 4 года работала в школе г. Ухта республики Коми СССР, а затем в р.п.Тоншаево Нижегородской области.</a:t>
            </a:r>
          </a:p>
          <a:p>
            <a:endParaRPr lang="ru-RU" dirty="0"/>
          </a:p>
        </p:txBody>
      </p:sp>
      <p:pic>
        <p:nvPicPr>
          <p:cNvPr id="1026" name="Picture 2" descr="C:\Users\Егор\Pictures\ма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550096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Татьяна Сергеевна </a:t>
            </a:r>
            <a:r>
              <a:rPr lang="ru-RU" dirty="0" err="1" smtClean="0"/>
              <a:t>Черницына</a:t>
            </a:r>
            <a:r>
              <a:rPr lang="ru-RU" dirty="0" smtClean="0"/>
              <a:t> (</a:t>
            </a:r>
            <a:r>
              <a:rPr lang="ru-RU" dirty="0" err="1" smtClean="0"/>
              <a:t>Шангина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635896" y="1527048"/>
            <a:ext cx="5508104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Мамина сестра, </a:t>
            </a:r>
            <a:r>
              <a:rPr lang="ru-RU" dirty="0" err="1" smtClean="0"/>
              <a:t>Черницына</a:t>
            </a:r>
            <a:r>
              <a:rPr lang="ru-RU" dirty="0" smtClean="0"/>
              <a:t> (</a:t>
            </a:r>
            <a:r>
              <a:rPr lang="ru-RU" dirty="0" err="1" smtClean="0"/>
              <a:t>Шангина</a:t>
            </a:r>
            <a:r>
              <a:rPr lang="ru-RU" dirty="0" smtClean="0"/>
              <a:t>) Татьяна Сергеевна, закончила Магаданский педагогический институт по специальности «Учитель русского языка и литературы». </a:t>
            </a:r>
          </a:p>
          <a:p>
            <a:r>
              <a:rPr lang="ru-RU" dirty="0" smtClean="0"/>
              <a:t>Педагогический стаж – 2 года.</a:t>
            </a:r>
            <a:endParaRPr lang="ru-RU" dirty="0"/>
          </a:p>
        </p:txBody>
      </p:sp>
      <p:pic>
        <p:nvPicPr>
          <p:cNvPr id="2050" name="Picture 2" descr="C:\Users\Егор\Pictures\мамина сестра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3579862" cy="4158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Георгий Владимирович Трушков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340768"/>
            <a:ext cx="9144000" cy="3672408"/>
          </a:xfrm>
        </p:spPr>
        <p:txBody>
          <a:bodyPr>
            <a:normAutofit/>
          </a:bodyPr>
          <a:lstStyle/>
          <a:p>
            <a:r>
              <a:rPr lang="ru-RU" dirty="0" smtClean="0"/>
              <a:t>Я, Трушков Георгий Владимирович, закончил Кировский педагогический университет по специальности «Политология» по программе обучения </a:t>
            </a:r>
            <a:r>
              <a:rPr lang="ru-RU" dirty="0" err="1" smtClean="0"/>
              <a:t>бакалавриата</a:t>
            </a:r>
            <a:r>
              <a:rPr lang="ru-RU" dirty="0" smtClean="0"/>
              <a:t>, а затем продолжил учебу в этом же университете в магистратуре «Педагогическое обучение. История». Мой педагогический стаж - 4 года.</a:t>
            </a:r>
          </a:p>
          <a:p>
            <a:endParaRPr lang="ru-RU" dirty="0"/>
          </a:p>
        </p:txBody>
      </p:sp>
      <p:pic>
        <p:nvPicPr>
          <p:cNvPr id="7170" name="Picture 2" descr="C:\Users\Егор\Pictures\Я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293096"/>
            <a:ext cx="3528392" cy="2394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200" dirty="0" smtClean="0"/>
              <a:t>Мою семью можно назвать педагогической династией, так как 12 близких родственников посвятили себя учительской профессии. </a:t>
            </a:r>
          </a:p>
          <a:p>
            <a:endParaRPr lang="ru-RU" dirty="0"/>
          </a:p>
        </p:txBody>
      </p:sp>
      <p:pic>
        <p:nvPicPr>
          <p:cNvPr id="1026" name="Picture 2" descr="C:\Users\Егор\Downloads\fYKoh5VGM4qa9e6W9xnNFFrwXaMip02CSSdM_QrMUsN-0swJECZnCmR0rOJ1JbdoCOJehKdB_1zVu0mO0zHCiA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933056"/>
            <a:ext cx="2427163" cy="2425452"/>
          </a:xfrm>
          <a:prstGeom prst="rect">
            <a:avLst/>
          </a:prstGeom>
          <a:noFill/>
        </p:spPr>
      </p:pic>
      <p:pic>
        <p:nvPicPr>
          <p:cNvPr id="1027" name="Picture 3" descr="C:\Users\Егор\Downloads\373003_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005064"/>
            <a:ext cx="2497460" cy="2402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Если объединить работу в школе всех моих родственников, то наберётся очень приличный педагогический стаж, а это - 299 лет и весь спектр школьных  предметов.  </a:t>
            </a:r>
          </a:p>
          <a:p>
            <a:r>
              <a:rPr lang="ru-RU" dirty="0" smtClean="0"/>
              <a:t>От 30 - 40 лет отработали в учительской профессии 7 близких мне людей. Они выучили и воспитали не одно поколение школьников, и мы, пока трое, продолжаем эту семейную традицию.     </a:t>
            </a:r>
          </a:p>
        </p:txBody>
      </p:sp>
      <p:pic>
        <p:nvPicPr>
          <p:cNvPr id="2050" name="Picture 2" descr="C:\Users\Егор\Downloads\1674058527_papik-pro-p-skrepka-risunok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6580" y="5396036"/>
            <a:ext cx="2137420" cy="1461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Анна Васильевна Степанова (Трушкова)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987824" y="1527048"/>
            <a:ext cx="6156176" cy="4572000"/>
          </a:xfrm>
        </p:spPr>
        <p:txBody>
          <a:bodyPr/>
          <a:lstStyle/>
          <a:p>
            <a:r>
              <a:rPr lang="ru-RU" dirty="0" smtClean="0"/>
              <a:t>Сестра деда Алексея Васильевича Трушкова, Анна Васильевна Степанова, закончила Горьковский педагогический институт. Всю трудовую жизнь проработала учителем русского языка и литературы. Педагогический стаж Анны Васильевны – 40 лет. 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026" name="Picture 2" descr="C:\Users\Егор\Pictures\Анна Васильевна Степанова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3347864" cy="4355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Анна Васильевна Степанова (Трушкова)</a:t>
            </a:r>
            <a:endParaRPr lang="ru-RU" dirty="0"/>
          </a:p>
        </p:txBody>
      </p:sp>
      <p:pic>
        <p:nvPicPr>
          <p:cNvPr id="4" name="Рисунок 3" descr="C:\Users\Егор\Desktop\картины Ильи Фёдоровича Степанова.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7704856" cy="42484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5517232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музее р. п. Тоншаево Нижегородской области бережно хранятся картины художника Ильи Фёдоровича Степанова (муж Анны Васильевны).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Илья Фёдорович Степанов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635896" y="1527048"/>
            <a:ext cx="5169776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Ещё во время обучения в г. Горьком (старое название сегодняшнего Нижнего Новгорода) Анна Васильевна познакомилась со своим будущим мужем Ильёй Фёдоровичем Степановым, который был в это время на лечении после ранений в этом городе. </a:t>
            </a:r>
            <a:endParaRPr lang="ru-RU" dirty="0"/>
          </a:p>
        </p:txBody>
      </p:sp>
      <p:pic>
        <p:nvPicPr>
          <p:cNvPr id="2050" name="Picture 2" descr="C:\Users\Егор\Pictures\Илья Фёдорович Степанов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3563888" cy="3863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Илья Фёдорович Степанов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За участие в боях Великой Отечественной войны Илья Фёдорович получил два ордена «Славы», если бы был получен третий орден «Славы», то Илья Фёдорович Степанов мог бы приравниваться за военные заслуги к герою Советского Союза. </a:t>
            </a:r>
            <a:endParaRPr lang="ru-RU" dirty="0"/>
          </a:p>
        </p:txBody>
      </p:sp>
      <p:pic>
        <p:nvPicPr>
          <p:cNvPr id="6146" name="Picture 2" descr="C:\Users\Егор\Pictures\Степанов Илья Фёдорович - 2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717032"/>
            <a:ext cx="3538994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Илья Фёдорович Степанов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После выписки из госпиталя Илья Фёдорович по здоровью был комиссован из армии. Не смотря на тяжёлое ранение головы, он закончил </a:t>
            </a:r>
            <a:r>
              <a:rPr lang="ru-RU" dirty="0" err="1" smtClean="0"/>
              <a:t>Ворошиловградское</a:t>
            </a:r>
            <a:r>
              <a:rPr lang="ru-RU" dirty="0" smtClean="0"/>
              <a:t> художественное училище. Илья Фёдорович Степанов учил детей рисованию и черчению. Его педагогический стаж работы более 30 лет.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Илья Фёдорович Степанов</a:t>
            </a:r>
            <a:endParaRPr lang="ru-RU" dirty="0"/>
          </a:p>
        </p:txBody>
      </p:sp>
      <p:pic>
        <p:nvPicPr>
          <p:cNvPr id="1026" name="Picture 2" descr="C:\Users\Егор\Desktop\Новая папка (2)\_\Мерзость\Зал боевой славы=2010\Кавалеры ордена славы\Степанов Илья Фёдорович\учителя ветера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5652120" cy="38151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544522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И. Ф. Степанов среди учителей ветеранов.</a:t>
            </a:r>
            <a:endParaRPr lang="ru-RU" b="1" dirty="0"/>
          </a:p>
        </p:txBody>
      </p:sp>
      <p:pic>
        <p:nvPicPr>
          <p:cNvPr id="1027" name="Picture 3" descr="C:\Users\Егор\Desktop\Новая папка (2)\_\Мерзость\Зал боевой славы=2010\Кавалеры ордена славы\Степанов Илья Фёдорович\Степанов Илья Фёдор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340768"/>
            <a:ext cx="3131840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Владимир Ильич Степанов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 Анны Васильевны и Ильи Фёдоровича Степановых сын, Владимир Ильич, закончил Волжскую государственную академию водного транспорта г. Нижнего Новгорода (тогда ещё Горького) по специальности связанной с проектированием кораблей.  Владимир Ильич всю жизнь совмещал работу в строительной компании с педагогической деятельностью. </a:t>
            </a:r>
            <a:endParaRPr lang="ru-RU" sz="2400" dirty="0"/>
          </a:p>
        </p:txBody>
      </p:sp>
      <p:pic>
        <p:nvPicPr>
          <p:cNvPr id="2050" name="Picture 2" descr="C:\Users\Егор\Pictures\Степанов Владимир Ильич (3).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7" y="4221088"/>
            <a:ext cx="4608511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6089</TotalTime>
  <Words>745</Words>
  <Application>Microsoft Office PowerPoint</Application>
  <PresentationFormat>Экран (4:3)</PresentationFormat>
  <Paragraphs>47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Официальная</vt:lpstr>
      <vt:lpstr>Моя педагогическая семья </vt:lpstr>
      <vt:lpstr>Введение:</vt:lpstr>
      <vt:lpstr>Анна Васильевна Степанова (Трушкова)</vt:lpstr>
      <vt:lpstr>Анна Васильевна Степанова (Трушкова)</vt:lpstr>
      <vt:lpstr>Илья Фёдорович Степанов</vt:lpstr>
      <vt:lpstr>Илья Фёдорович Степанов</vt:lpstr>
      <vt:lpstr>Илья Фёдорович Степанов</vt:lpstr>
      <vt:lpstr>Илья Фёдорович Степанов</vt:lpstr>
      <vt:lpstr>Владимир Ильич Степанов</vt:lpstr>
      <vt:lpstr>Владимир Ильич Степанов</vt:lpstr>
      <vt:lpstr>Николай Васильевич Трушков</vt:lpstr>
      <vt:lpstr>Татьяна Александровна Трушкова</vt:lpstr>
      <vt:lpstr>Николай Васильевич Трушков</vt:lpstr>
      <vt:lpstr>Анна Леонидовна Перевалова (Половинкина)</vt:lpstr>
      <vt:lpstr>Владимир Алексеевич Трушков</vt:lpstr>
      <vt:lpstr>Юрий Алексеевич Трушков</vt:lpstr>
      <vt:lpstr>Елена Сергеевна Трушкова (Шангина)</vt:lpstr>
      <vt:lpstr>Татьяна Сергеевна Черницына (Шангина)</vt:lpstr>
      <vt:lpstr> Георгий Владимирович Трушков</vt:lpstr>
      <vt:lpstr>Вывод: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семья</dc:title>
  <dc:creator>Windows User</dc:creator>
  <cp:lastModifiedBy>Пользователь Windows</cp:lastModifiedBy>
  <cp:revision>32</cp:revision>
  <dcterms:created xsi:type="dcterms:W3CDTF">2023-07-20T20:08:08Z</dcterms:created>
  <dcterms:modified xsi:type="dcterms:W3CDTF">2024-01-11T07:12:14Z</dcterms:modified>
</cp:coreProperties>
</file>