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vbinf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105" y="1000108"/>
            <a:ext cx="8943895" cy="5357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857356" y="428604"/>
            <a:ext cx="3571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https://bvbinfo.ru/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Зайти в вкладку ПРОФИЛЬ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88511"/>
            <a:ext cx="8229600" cy="354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трелка вправо 4"/>
          <p:cNvSpPr/>
          <p:nvPr/>
        </p:nvSpPr>
        <p:spPr>
          <a:xfrm rot="2913236">
            <a:off x="1743637" y="1593917"/>
            <a:ext cx="122853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Заполнить последовательно все данные, прикрепить все документы 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1025" y="2739231"/>
            <a:ext cx="79819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8684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По окончанию заполнения в </a:t>
            </a:r>
            <a:br>
              <a:rPr lang="ru-RU" dirty="0" smtClean="0"/>
            </a:br>
            <a:r>
              <a:rPr lang="ru-RU" dirty="0" smtClean="0"/>
              <a:t>шаге 4 ДОКУМЕНТЫ , нажать кнопку…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08185"/>
            <a:ext cx="8501090" cy="2616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85992"/>
            <a:ext cx="8015286" cy="252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…подтверждаю согласие на </a:t>
            </a:r>
            <a:r>
              <a:rPr lang="ru-RU" smtClean="0"/>
              <a:t>участие  в проекте 2023 года!!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571744"/>
            <a:ext cx="8450418" cy="3246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трелка вниз 4"/>
          <p:cNvSpPr/>
          <p:nvPr/>
        </p:nvSpPr>
        <p:spPr>
          <a:xfrm rot="6902704">
            <a:off x="3032168" y="4775189"/>
            <a:ext cx="484632" cy="16967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36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2. Зайти в вкладку ПРОФИЛЬ</vt:lpstr>
      <vt:lpstr>3. Заполнить последовательно все данные, прикрепить все документы </vt:lpstr>
      <vt:lpstr>4. По окончанию заполнения в  шаге 4 ДОКУМЕНТЫ , нажать кнопку…</vt:lpstr>
      <vt:lpstr>…подтверждаю согласие на участие  в проекте 2023 года!!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pkm</dc:creator>
  <cp:lastModifiedBy>Dremina-IA</cp:lastModifiedBy>
  <cp:revision>2</cp:revision>
  <dcterms:created xsi:type="dcterms:W3CDTF">2023-05-05T03:21:43Z</dcterms:created>
  <dcterms:modified xsi:type="dcterms:W3CDTF">2023-05-11T03:27:26Z</dcterms:modified>
</cp:coreProperties>
</file>