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9A43-08A2-4FA7-8A5F-DFF3822D87F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31B7-E040-4F56-B8FE-F8ADA4666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756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9A43-08A2-4FA7-8A5F-DFF3822D87F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31B7-E040-4F56-B8FE-F8ADA4666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85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9A43-08A2-4FA7-8A5F-DFF3822D87F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31B7-E040-4F56-B8FE-F8ADA4666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434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9A43-08A2-4FA7-8A5F-DFF3822D87F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31B7-E040-4F56-B8FE-F8ADA4666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86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9A43-08A2-4FA7-8A5F-DFF3822D87F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31B7-E040-4F56-B8FE-F8ADA4666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45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9A43-08A2-4FA7-8A5F-DFF3822D87F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31B7-E040-4F56-B8FE-F8ADA4666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66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9A43-08A2-4FA7-8A5F-DFF3822D87F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31B7-E040-4F56-B8FE-F8ADA4666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75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9A43-08A2-4FA7-8A5F-DFF3822D87F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31B7-E040-4F56-B8FE-F8ADA4666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429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9A43-08A2-4FA7-8A5F-DFF3822D87F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31B7-E040-4F56-B8FE-F8ADA4666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73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9A43-08A2-4FA7-8A5F-DFF3822D87F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31B7-E040-4F56-B8FE-F8ADA4666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077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9A43-08A2-4FA7-8A5F-DFF3822D87F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31B7-E040-4F56-B8FE-F8ADA4666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45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B9A43-08A2-4FA7-8A5F-DFF3822D87F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B31B7-E040-4F56-B8FE-F8ADA4666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83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" y="9047"/>
            <a:ext cx="12174649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36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" y="13811"/>
            <a:ext cx="12184175" cy="683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97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2" y="13811"/>
            <a:ext cx="12155596" cy="683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56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" y="-479"/>
            <a:ext cx="12184175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98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8" y="-479"/>
            <a:ext cx="12165123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25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14" y="23337"/>
            <a:ext cx="12203228" cy="68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66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1" y="13811"/>
            <a:ext cx="12193702" cy="683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744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Глушкова Ольга Викторовна</dc:creator>
  <cp:lastModifiedBy>Глушкова Ольга Викторовна</cp:lastModifiedBy>
  <cp:revision>1</cp:revision>
  <dcterms:created xsi:type="dcterms:W3CDTF">2024-01-18T03:57:23Z</dcterms:created>
  <dcterms:modified xsi:type="dcterms:W3CDTF">2024-01-18T04:01:41Z</dcterms:modified>
</cp:coreProperties>
</file>