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25"/>
  </p:notesMasterIdLst>
  <p:sldIdLst>
    <p:sldId id="281" r:id="rId2"/>
    <p:sldId id="257" r:id="rId3"/>
    <p:sldId id="258" r:id="rId4"/>
    <p:sldId id="275" r:id="rId5"/>
    <p:sldId id="259" r:id="rId6"/>
    <p:sldId id="260" r:id="rId7"/>
    <p:sldId id="261" r:id="rId8"/>
    <p:sldId id="280" r:id="rId9"/>
    <p:sldId id="274" r:id="rId10"/>
    <p:sldId id="262" r:id="rId11"/>
    <p:sldId id="263" r:id="rId12"/>
    <p:sldId id="264" r:id="rId13"/>
    <p:sldId id="276" r:id="rId14"/>
    <p:sldId id="267" r:id="rId15"/>
    <p:sldId id="270" r:id="rId16"/>
    <p:sldId id="278" r:id="rId17"/>
    <p:sldId id="272" r:id="rId18"/>
    <p:sldId id="273" r:id="rId19"/>
    <p:sldId id="277" r:id="rId20"/>
    <p:sldId id="282" r:id="rId21"/>
    <p:sldId id="269" r:id="rId22"/>
    <p:sldId id="284" r:id="rId23"/>
    <p:sldId id="28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62140A"/>
    <a:srgbClr val="6D1C10"/>
    <a:srgbClr val="746D52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2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на Харитонова" userId="da78cd686550cf32" providerId="LiveId" clId="{8CAAC0FC-FB07-405D-8EF8-7EE67665C225}"/>
    <pc:docChg chg="custSel addSld modSld">
      <pc:chgData name="Алена Харитонова" userId="da78cd686550cf32" providerId="LiveId" clId="{8CAAC0FC-FB07-405D-8EF8-7EE67665C225}" dt="2023-08-08T09:52:40.403" v="6159" actId="1076"/>
      <pc:docMkLst>
        <pc:docMk/>
      </pc:docMkLst>
      <pc:sldChg chg="delSp modSp new mod">
        <pc:chgData name="Алена Харитонова" userId="da78cd686550cf32" providerId="LiveId" clId="{8CAAC0FC-FB07-405D-8EF8-7EE67665C225}" dt="2023-08-03T12:53:57.597" v="3574" actId="478"/>
        <pc:sldMkLst>
          <pc:docMk/>
          <pc:sldMk cId="223453907" sldId="256"/>
        </pc:sldMkLst>
        <pc:spChg chg="mod">
          <ac:chgData name="Алена Харитонова" userId="da78cd686550cf32" providerId="LiveId" clId="{8CAAC0FC-FB07-405D-8EF8-7EE67665C225}" dt="2023-08-03T12:53:52.331" v="3573" actId="20577"/>
          <ac:spMkLst>
            <pc:docMk/>
            <pc:sldMk cId="223453907" sldId="256"/>
            <ac:spMk id="2" creationId="{E1860B1B-5B3E-4576-80C2-CE0D6A4341A8}"/>
          </ac:spMkLst>
        </pc:spChg>
        <pc:spChg chg="del mod">
          <ac:chgData name="Алена Харитонова" userId="da78cd686550cf32" providerId="LiveId" clId="{8CAAC0FC-FB07-405D-8EF8-7EE67665C225}" dt="2023-08-03T12:53:57.597" v="3574" actId="478"/>
          <ac:spMkLst>
            <pc:docMk/>
            <pc:sldMk cId="223453907" sldId="256"/>
            <ac:spMk id="3" creationId="{6E63FD36-C80A-4A95-9C9F-17D8CC26F422}"/>
          </ac:spMkLst>
        </pc:spChg>
      </pc:sldChg>
      <pc:sldChg chg="addSp delSp modSp new mod">
        <pc:chgData name="Алена Харитонова" userId="da78cd686550cf32" providerId="LiveId" clId="{8CAAC0FC-FB07-405D-8EF8-7EE67665C225}" dt="2023-08-04T16:23:35.310" v="6121" actId="1076"/>
        <pc:sldMkLst>
          <pc:docMk/>
          <pc:sldMk cId="802955172" sldId="257"/>
        </pc:sldMkLst>
        <pc:spChg chg="del mod">
          <ac:chgData name="Алена Харитонова" userId="da78cd686550cf32" providerId="LiveId" clId="{8CAAC0FC-FB07-405D-8EF8-7EE67665C225}" dt="2023-08-03T11:18:07.167" v="37" actId="478"/>
          <ac:spMkLst>
            <pc:docMk/>
            <pc:sldMk cId="802955172" sldId="257"/>
            <ac:spMk id="2" creationId="{65365A1F-E435-4BA9-AE1F-0A2FC3AEEDCA}"/>
          </ac:spMkLst>
        </pc:spChg>
        <pc:spChg chg="del mod">
          <ac:chgData name="Алена Харитонова" userId="da78cd686550cf32" providerId="LiveId" clId="{8CAAC0FC-FB07-405D-8EF8-7EE67665C225}" dt="2023-08-03T11:18:06.142" v="36" actId="478"/>
          <ac:spMkLst>
            <pc:docMk/>
            <pc:sldMk cId="802955172" sldId="257"/>
            <ac:spMk id="3" creationId="{2E95D957-27B1-43A6-92B8-ECD9BF8C8401}"/>
          </ac:spMkLst>
        </pc:spChg>
        <pc:spChg chg="add mod">
          <ac:chgData name="Алена Харитонова" userId="da78cd686550cf32" providerId="LiveId" clId="{8CAAC0FC-FB07-405D-8EF8-7EE67665C225}" dt="2023-08-03T11:22:14.959" v="547" actId="123"/>
          <ac:spMkLst>
            <pc:docMk/>
            <pc:sldMk cId="802955172" sldId="257"/>
            <ac:spMk id="4" creationId="{21F791AB-7483-4441-8FC2-4C59C1C2FCF9}"/>
          </ac:spMkLst>
        </pc:spChg>
        <pc:spChg chg="add mod">
          <ac:chgData name="Алена Харитонова" userId="da78cd686550cf32" providerId="LiveId" clId="{8CAAC0FC-FB07-405D-8EF8-7EE67665C225}" dt="2023-08-03T11:22:19.054" v="548" actId="123"/>
          <ac:spMkLst>
            <pc:docMk/>
            <pc:sldMk cId="802955172" sldId="257"/>
            <ac:spMk id="5" creationId="{CC273C9C-285E-446E-AB10-2AC6EA297914}"/>
          </ac:spMkLst>
        </pc:spChg>
        <pc:spChg chg="add mod">
          <ac:chgData name="Алена Харитонова" userId="da78cd686550cf32" providerId="LiveId" clId="{8CAAC0FC-FB07-405D-8EF8-7EE67665C225}" dt="2023-08-03T11:22:13.317" v="546" actId="123"/>
          <ac:spMkLst>
            <pc:docMk/>
            <pc:sldMk cId="802955172" sldId="257"/>
            <ac:spMk id="6" creationId="{6459D80B-2673-454D-90CE-FC67C98950E8}"/>
          </ac:spMkLst>
        </pc:spChg>
        <pc:spChg chg="add mod">
          <ac:chgData name="Алена Харитонова" userId="da78cd686550cf32" providerId="LiveId" clId="{8CAAC0FC-FB07-405D-8EF8-7EE67665C225}" dt="2023-08-03T11:22:11.650" v="545" actId="123"/>
          <ac:spMkLst>
            <pc:docMk/>
            <pc:sldMk cId="802955172" sldId="257"/>
            <ac:spMk id="7" creationId="{E10A71FC-527A-46F5-9CD7-AFE03F4912DA}"/>
          </ac:spMkLst>
        </pc:spChg>
        <pc:picChg chg="add mod">
          <ac:chgData name="Алена Харитонова" userId="da78cd686550cf32" providerId="LiveId" clId="{8CAAC0FC-FB07-405D-8EF8-7EE67665C225}" dt="2023-08-04T16:23:35.310" v="6121" actId="1076"/>
          <ac:picMkLst>
            <pc:docMk/>
            <pc:sldMk cId="802955172" sldId="257"/>
            <ac:picMk id="3" creationId="{83480A0F-5317-4E61-B1A6-066407836052}"/>
          </ac:picMkLst>
        </pc:picChg>
        <pc:picChg chg="add mod">
          <ac:chgData name="Алена Харитонова" userId="da78cd686550cf32" providerId="LiveId" clId="{8CAAC0FC-FB07-405D-8EF8-7EE67665C225}" dt="2023-08-03T12:54:23.071" v="3577" actId="1076"/>
          <ac:picMkLst>
            <pc:docMk/>
            <pc:sldMk cId="802955172" sldId="257"/>
            <ac:picMk id="8" creationId="{888ECA37-0DBA-49C2-A88B-C11A72F17F66}"/>
          </ac:picMkLst>
        </pc:picChg>
        <pc:picChg chg="add mod">
          <ac:chgData name="Алена Харитонова" userId="da78cd686550cf32" providerId="LiveId" clId="{8CAAC0FC-FB07-405D-8EF8-7EE67665C225}" dt="2023-08-04T16:19:23.979" v="6117" actId="1076"/>
          <ac:picMkLst>
            <pc:docMk/>
            <pc:sldMk cId="802955172" sldId="257"/>
            <ac:picMk id="9" creationId="{1970B621-D50C-4763-B2AB-BCFDED2658C0}"/>
          </ac:picMkLst>
        </pc:picChg>
        <pc:picChg chg="add mod">
          <ac:chgData name="Алена Харитонова" userId="da78cd686550cf32" providerId="LiveId" clId="{8CAAC0FC-FB07-405D-8EF8-7EE67665C225}" dt="2023-08-03T12:57:32.929" v="3582" actId="1076"/>
          <ac:picMkLst>
            <pc:docMk/>
            <pc:sldMk cId="802955172" sldId="257"/>
            <ac:picMk id="10" creationId="{2311DA0B-5A1D-4D2C-B070-435D57FE6683}"/>
          </ac:picMkLst>
        </pc:picChg>
      </pc:sldChg>
      <pc:sldChg chg="addSp delSp modSp new mod modClrScheme chgLayout">
        <pc:chgData name="Алена Харитонова" userId="da78cd686550cf32" providerId="LiveId" clId="{8CAAC0FC-FB07-405D-8EF8-7EE67665C225}" dt="2023-08-04T16:12:55.072" v="6040" actId="1076"/>
        <pc:sldMkLst>
          <pc:docMk/>
          <pc:sldMk cId="3947465518" sldId="258"/>
        </pc:sldMkLst>
        <pc:spChg chg="del mod ord">
          <ac:chgData name="Алена Харитонова" userId="da78cd686550cf32" providerId="LiveId" clId="{8CAAC0FC-FB07-405D-8EF8-7EE67665C225}" dt="2023-08-03T11:14:55.377" v="7" actId="700"/>
          <ac:spMkLst>
            <pc:docMk/>
            <pc:sldMk cId="3947465518" sldId="258"/>
            <ac:spMk id="2" creationId="{61F0885A-C211-4EAC-AF60-7031B734D923}"/>
          </ac:spMkLst>
        </pc:spChg>
        <pc:spChg chg="del mod ord">
          <ac:chgData name="Алена Харитонова" userId="da78cd686550cf32" providerId="LiveId" clId="{8CAAC0FC-FB07-405D-8EF8-7EE67665C225}" dt="2023-08-03T11:14:55.377" v="7" actId="700"/>
          <ac:spMkLst>
            <pc:docMk/>
            <pc:sldMk cId="3947465518" sldId="258"/>
            <ac:spMk id="3" creationId="{0334FF74-383A-4D8C-9772-F2587934F8C3}"/>
          </ac:spMkLst>
        </pc:spChg>
        <pc:spChg chg="add mod ord">
          <ac:chgData name="Алена Харитонова" userId="da78cd686550cf32" providerId="LiveId" clId="{8CAAC0FC-FB07-405D-8EF8-7EE67665C225}" dt="2023-08-03T16:41:19.206" v="4172" actId="20577"/>
          <ac:spMkLst>
            <pc:docMk/>
            <pc:sldMk cId="3947465518" sldId="258"/>
            <ac:spMk id="4" creationId="{5ED91B51-3F3B-4159-B633-66B7DA88198A}"/>
          </ac:spMkLst>
        </pc:spChg>
        <pc:spChg chg="add del mod ord">
          <ac:chgData name="Алена Харитонова" userId="da78cd686550cf32" providerId="LiveId" clId="{8CAAC0FC-FB07-405D-8EF8-7EE67665C225}" dt="2023-08-04T16:12:33.166" v="6034"/>
          <ac:spMkLst>
            <pc:docMk/>
            <pc:sldMk cId="3947465518" sldId="258"/>
            <ac:spMk id="5" creationId="{FDC37C31-6C94-4D19-BEC7-2A637AB7D0AB}"/>
          </ac:spMkLst>
        </pc:spChg>
        <pc:spChg chg="add mod ord">
          <ac:chgData name="Алена Харитонова" userId="da78cd686550cf32" providerId="LiveId" clId="{8CAAC0FC-FB07-405D-8EF8-7EE67665C225}" dt="2023-08-04T16:12:45.242" v="6036" actId="123"/>
          <ac:spMkLst>
            <pc:docMk/>
            <pc:sldMk cId="3947465518" sldId="258"/>
            <ac:spMk id="6" creationId="{010EBF10-CFD8-4E95-A886-5C8B6F7887C7}"/>
          </ac:spMkLst>
        </pc:spChg>
        <pc:picChg chg="add mod">
          <ac:chgData name="Алена Харитонова" userId="da78cd686550cf32" providerId="LiveId" clId="{8CAAC0FC-FB07-405D-8EF8-7EE67665C225}" dt="2023-08-04T16:12:55.072" v="6040" actId="1076"/>
          <ac:picMkLst>
            <pc:docMk/>
            <pc:sldMk cId="3947465518" sldId="258"/>
            <ac:picMk id="3" creationId="{A10D4FEB-C0B5-4210-BBAF-390814802A3B}"/>
          </ac:picMkLst>
        </pc:picChg>
      </pc:sldChg>
      <pc:sldChg chg="addSp delSp modSp new mod">
        <pc:chgData name="Алена Харитонова" userId="da78cd686550cf32" providerId="LiveId" clId="{8CAAC0FC-FB07-405D-8EF8-7EE67665C225}" dt="2023-08-04T16:16:17.139" v="6051" actId="21"/>
        <pc:sldMkLst>
          <pc:docMk/>
          <pc:sldMk cId="209581830" sldId="259"/>
        </pc:sldMkLst>
        <pc:spChg chg="mod">
          <ac:chgData name="Алена Харитонова" userId="da78cd686550cf32" providerId="LiveId" clId="{8CAAC0FC-FB07-405D-8EF8-7EE67665C225}" dt="2023-08-03T11:23:21.103" v="576" actId="20577"/>
          <ac:spMkLst>
            <pc:docMk/>
            <pc:sldMk cId="209581830" sldId="259"/>
            <ac:spMk id="2" creationId="{89BFE756-6411-4012-BB40-03EE8434E220}"/>
          </ac:spMkLst>
        </pc:spChg>
        <pc:spChg chg="mod">
          <ac:chgData name="Алена Харитонова" userId="da78cd686550cf32" providerId="LiveId" clId="{8CAAC0FC-FB07-405D-8EF8-7EE67665C225}" dt="2023-08-03T11:32:10.251" v="1084" actId="27636"/>
          <ac:spMkLst>
            <pc:docMk/>
            <pc:sldMk cId="209581830" sldId="259"/>
            <ac:spMk id="3" creationId="{D18C5A31-F17B-4902-98E2-8895811EB8E6}"/>
          </ac:spMkLst>
        </pc:spChg>
        <pc:spChg chg="add del mod">
          <ac:chgData name="Алена Харитонова" userId="da78cd686550cf32" providerId="LiveId" clId="{8CAAC0FC-FB07-405D-8EF8-7EE67665C225}" dt="2023-08-04T16:15:17.255" v="6044" actId="21"/>
          <ac:spMkLst>
            <pc:docMk/>
            <pc:sldMk cId="209581830" sldId="259"/>
            <ac:spMk id="4" creationId="{3EC82C9B-A714-4C74-8EC8-986AF04010C3}"/>
          </ac:spMkLst>
        </pc:spChg>
        <pc:picChg chg="add mod">
          <ac:chgData name="Алена Харитонова" userId="da78cd686550cf32" providerId="LiveId" clId="{8CAAC0FC-FB07-405D-8EF8-7EE67665C225}" dt="2023-08-04T16:15:38.618" v="6049" actId="1076"/>
          <ac:picMkLst>
            <pc:docMk/>
            <pc:sldMk cId="209581830" sldId="259"/>
            <ac:picMk id="6" creationId="{A0E2CE27-31D4-49ED-89D8-CE2D60AFA60B}"/>
          </ac:picMkLst>
        </pc:picChg>
        <pc:picChg chg="add del mod">
          <ac:chgData name="Алена Харитонова" userId="da78cd686550cf32" providerId="LiveId" clId="{8CAAC0FC-FB07-405D-8EF8-7EE67665C225}" dt="2023-08-04T16:16:17.139" v="6051" actId="21"/>
          <ac:picMkLst>
            <pc:docMk/>
            <pc:sldMk cId="209581830" sldId="259"/>
            <ac:picMk id="8" creationId="{4740C09F-6E76-41A2-A5EC-EDB4FAE01DCC}"/>
          </ac:picMkLst>
        </pc:picChg>
      </pc:sldChg>
      <pc:sldChg chg="addSp delSp modSp new mod">
        <pc:chgData name="Алена Харитонова" userId="da78cd686550cf32" providerId="LiveId" clId="{8CAAC0FC-FB07-405D-8EF8-7EE67665C225}" dt="2023-08-04T16:15:25.549" v="6046" actId="1076"/>
        <pc:sldMkLst>
          <pc:docMk/>
          <pc:sldMk cId="4020868632" sldId="260"/>
        </pc:sldMkLst>
        <pc:spChg chg="del">
          <ac:chgData name="Алена Харитонова" userId="da78cd686550cf32" providerId="LiveId" clId="{8CAAC0FC-FB07-405D-8EF8-7EE67665C225}" dt="2023-08-04T09:47:00.054" v="4492" actId="478"/>
          <ac:spMkLst>
            <pc:docMk/>
            <pc:sldMk cId="4020868632" sldId="260"/>
            <ac:spMk id="2" creationId="{91A1518D-058B-4F01-8FEB-87698FC8B251}"/>
          </ac:spMkLst>
        </pc:spChg>
        <pc:spChg chg="mod">
          <ac:chgData name="Алена Харитонова" userId="da78cd686550cf32" providerId="LiveId" clId="{8CAAC0FC-FB07-405D-8EF8-7EE67665C225}" dt="2023-08-04T09:47:56.575" v="4500" actId="207"/>
          <ac:spMkLst>
            <pc:docMk/>
            <pc:sldMk cId="4020868632" sldId="260"/>
            <ac:spMk id="3" creationId="{BC4263AD-4593-46B8-B85F-D6C1DF383649}"/>
          </ac:spMkLst>
        </pc:spChg>
        <pc:spChg chg="add mod">
          <ac:chgData name="Алена Харитонова" userId="da78cd686550cf32" providerId="LiveId" clId="{8CAAC0FC-FB07-405D-8EF8-7EE67665C225}" dt="2023-08-04T16:15:25.549" v="6046" actId="1076"/>
          <ac:spMkLst>
            <pc:docMk/>
            <pc:sldMk cId="4020868632" sldId="260"/>
            <ac:spMk id="7" creationId="{5BD44DF0-31BD-4FE5-BCEF-71243096DBD9}"/>
          </ac:spMkLst>
        </pc:spChg>
        <pc:picChg chg="add mod">
          <ac:chgData name="Алена Харитонова" userId="da78cd686550cf32" providerId="LiveId" clId="{8CAAC0FC-FB07-405D-8EF8-7EE67665C225}" dt="2023-08-03T16:54:29.034" v="4460" actId="1076"/>
          <ac:picMkLst>
            <pc:docMk/>
            <pc:sldMk cId="4020868632" sldId="260"/>
            <ac:picMk id="4" creationId="{20E91A5B-C4BD-44DC-87C8-4D4D4F5FBEBD}"/>
          </ac:picMkLst>
        </pc:picChg>
        <pc:picChg chg="add mod">
          <ac:chgData name="Алена Харитонова" userId="da78cd686550cf32" providerId="LiveId" clId="{8CAAC0FC-FB07-405D-8EF8-7EE67665C225}" dt="2023-08-04T09:47:44.896" v="4499" actId="14100"/>
          <ac:picMkLst>
            <pc:docMk/>
            <pc:sldMk cId="4020868632" sldId="260"/>
            <ac:picMk id="6" creationId="{3C3F3592-E9E5-4403-A719-ECEA7FBAF95E}"/>
          </ac:picMkLst>
        </pc:picChg>
        <pc:picChg chg="add mod">
          <ac:chgData name="Алена Харитонова" userId="da78cd686550cf32" providerId="LiveId" clId="{8CAAC0FC-FB07-405D-8EF8-7EE67665C225}" dt="2023-08-04T09:47:41.171" v="4498" actId="14100"/>
          <ac:picMkLst>
            <pc:docMk/>
            <pc:sldMk cId="4020868632" sldId="260"/>
            <ac:picMk id="8" creationId="{DFC33325-85D5-4FB7-8774-85A89023672A}"/>
          </ac:picMkLst>
        </pc:picChg>
      </pc:sldChg>
      <pc:sldChg chg="addSp delSp modSp new mod">
        <pc:chgData name="Алена Харитонова" userId="da78cd686550cf32" providerId="LiveId" clId="{8CAAC0FC-FB07-405D-8EF8-7EE67665C225}" dt="2023-08-04T16:16:40.890" v="6056" actId="21"/>
        <pc:sldMkLst>
          <pc:docMk/>
          <pc:sldMk cId="2729027336" sldId="261"/>
        </pc:sldMkLst>
        <pc:spChg chg="del">
          <ac:chgData name="Алена Харитонова" userId="da78cd686550cf32" providerId="LiveId" clId="{8CAAC0FC-FB07-405D-8EF8-7EE67665C225}" dt="2023-08-04T09:50:46.438" v="4507" actId="478"/>
          <ac:spMkLst>
            <pc:docMk/>
            <pc:sldMk cId="2729027336" sldId="261"/>
            <ac:spMk id="2" creationId="{CF1DA03D-4753-42D1-AE1C-F3877CB68F9A}"/>
          </ac:spMkLst>
        </pc:spChg>
        <pc:spChg chg="mod">
          <ac:chgData name="Алена Харитонова" userId="da78cd686550cf32" providerId="LiveId" clId="{8CAAC0FC-FB07-405D-8EF8-7EE67665C225}" dt="2023-08-04T16:16:40.890" v="6056" actId="21"/>
          <ac:spMkLst>
            <pc:docMk/>
            <pc:sldMk cId="2729027336" sldId="261"/>
            <ac:spMk id="3" creationId="{AE216466-3C15-4C5F-BEB0-08E1DF9A3D49}"/>
          </ac:spMkLst>
        </pc:spChg>
        <pc:spChg chg="add mod">
          <ac:chgData name="Алена Харитонова" userId="da78cd686550cf32" providerId="LiveId" clId="{8CAAC0FC-FB07-405D-8EF8-7EE67665C225}" dt="2023-08-04T09:54:26.929" v="4579" actId="1076"/>
          <ac:spMkLst>
            <pc:docMk/>
            <pc:sldMk cId="2729027336" sldId="261"/>
            <ac:spMk id="6" creationId="{65EB2C62-47DA-486D-B877-8B0C63DFCC2F}"/>
          </ac:spMkLst>
        </pc:spChg>
        <pc:picChg chg="add mod">
          <ac:chgData name="Алена Харитонова" userId="da78cd686550cf32" providerId="LiveId" clId="{8CAAC0FC-FB07-405D-8EF8-7EE67665C225}" dt="2023-08-04T09:52:33.383" v="4578" actId="1076"/>
          <ac:picMkLst>
            <pc:docMk/>
            <pc:sldMk cId="2729027336" sldId="261"/>
            <ac:picMk id="5" creationId="{2ABB7B30-8F9D-455C-9CDD-19E2ECA806B4}"/>
          </ac:picMkLst>
        </pc:picChg>
        <pc:picChg chg="add mod">
          <ac:chgData name="Алена Харитонова" userId="da78cd686550cf32" providerId="LiveId" clId="{8CAAC0FC-FB07-405D-8EF8-7EE67665C225}" dt="2023-08-04T09:52:25.144" v="4575" actId="1076"/>
          <ac:picMkLst>
            <pc:docMk/>
            <pc:sldMk cId="2729027336" sldId="261"/>
            <ac:picMk id="8" creationId="{FED45559-9413-4B23-9426-7B7E15D7A281}"/>
          </ac:picMkLst>
        </pc:picChg>
        <pc:picChg chg="add mod">
          <ac:chgData name="Алена Харитонова" userId="da78cd686550cf32" providerId="LiveId" clId="{8CAAC0FC-FB07-405D-8EF8-7EE67665C225}" dt="2023-08-04T09:52:29.455" v="4577" actId="1076"/>
          <ac:picMkLst>
            <pc:docMk/>
            <pc:sldMk cId="2729027336" sldId="261"/>
            <ac:picMk id="10" creationId="{B70A6736-9B78-43AF-9FB1-057A95D37D40}"/>
          </ac:picMkLst>
        </pc:picChg>
      </pc:sldChg>
      <pc:sldChg chg="addSp delSp modSp new mod modClrScheme chgLayout">
        <pc:chgData name="Алена Харитонова" userId="da78cd686550cf32" providerId="LiveId" clId="{8CAAC0FC-FB07-405D-8EF8-7EE67665C225}" dt="2023-08-04T10:26:52.093" v="5808" actId="123"/>
        <pc:sldMkLst>
          <pc:docMk/>
          <pc:sldMk cId="2471617817" sldId="262"/>
        </pc:sldMkLst>
        <pc:spChg chg="mod ord">
          <ac:chgData name="Алена Харитонова" userId="da78cd686550cf32" providerId="LiveId" clId="{8CAAC0FC-FB07-405D-8EF8-7EE67665C225}" dt="2023-08-03T12:11:20.647" v="1702" actId="1076"/>
          <ac:spMkLst>
            <pc:docMk/>
            <pc:sldMk cId="2471617817" sldId="262"/>
            <ac:spMk id="2" creationId="{B4024E34-18B5-4163-9BFF-13F2C2B5F2A2}"/>
          </ac:spMkLst>
        </pc:spChg>
        <pc:spChg chg="del">
          <ac:chgData name="Алена Харитонова" userId="da78cd686550cf32" providerId="LiveId" clId="{8CAAC0FC-FB07-405D-8EF8-7EE67665C225}" dt="2023-08-03T12:11:04.873" v="1699" actId="700"/>
          <ac:spMkLst>
            <pc:docMk/>
            <pc:sldMk cId="2471617817" sldId="262"/>
            <ac:spMk id="3" creationId="{DDDA6E90-5795-473F-9A76-BDC027D9075F}"/>
          </ac:spMkLst>
        </pc:spChg>
        <pc:spChg chg="add del mod ord">
          <ac:chgData name="Алена Харитонова" userId="da78cd686550cf32" providerId="LiveId" clId="{8CAAC0FC-FB07-405D-8EF8-7EE67665C225}" dt="2023-08-03T12:11:11.395" v="1701"/>
          <ac:spMkLst>
            <pc:docMk/>
            <pc:sldMk cId="2471617817" sldId="262"/>
            <ac:spMk id="4" creationId="{0C07E6BC-1E32-4D8A-8BA2-9ECED2548ADE}"/>
          </ac:spMkLst>
        </pc:spChg>
        <pc:spChg chg="add mod ord">
          <ac:chgData name="Алена Харитонова" userId="da78cd686550cf32" providerId="LiveId" clId="{8CAAC0FC-FB07-405D-8EF8-7EE67665C225}" dt="2023-08-04T10:26:52.093" v="5808" actId="123"/>
          <ac:spMkLst>
            <pc:docMk/>
            <pc:sldMk cId="2471617817" sldId="262"/>
            <ac:spMk id="5" creationId="{7FE3090C-271D-4A18-A770-6A2451DAA038}"/>
          </ac:spMkLst>
        </pc:spChg>
        <pc:picChg chg="add mod">
          <ac:chgData name="Алена Харитонова" userId="da78cd686550cf32" providerId="LiveId" clId="{8CAAC0FC-FB07-405D-8EF8-7EE67665C225}" dt="2023-08-03T12:11:11.395" v="1701"/>
          <ac:picMkLst>
            <pc:docMk/>
            <pc:sldMk cId="2471617817" sldId="262"/>
            <ac:picMk id="7" creationId="{5010E50E-DCF1-4BBB-8FEB-198D8BC166C6}"/>
          </ac:picMkLst>
        </pc:picChg>
      </pc:sldChg>
      <pc:sldChg chg="addSp delSp modSp new mod">
        <pc:chgData name="Алена Харитонова" userId="da78cd686550cf32" providerId="LiveId" clId="{8CAAC0FC-FB07-405D-8EF8-7EE67665C225}" dt="2023-08-04T10:32:37.913" v="5811" actId="1076"/>
        <pc:sldMkLst>
          <pc:docMk/>
          <pc:sldMk cId="4290867156" sldId="263"/>
        </pc:sldMkLst>
        <pc:spChg chg="del">
          <ac:chgData name="Алена Харитонова" userId="da78cd686550cf32" providerId="LiveId" clId="{8CAAC0FC-FB07-405D-8EF8-7EE67665C225}" dt="2023-08-03T12:41:15.252" v="3171" actId="478"/>
          <ac:spMkLst>
            <pc:docMk/>
            <pc:sldMk cId="4290867156" sldId="263"/>
            <ac:spMk id="2" creationId="{9016D5AE-3D59-4A86-85FD-649749715506}"/>
          </ac:spMkLst>
        </pc:spChg>
        <pc:spChg chg="del">
          <ac:chgData name="Алена Харитонова" userId="da78cd686550cf32" providerId="LiveId" clId="{8CAAC0FC-FB07-405D-8EF8-7EE67665C225}" dt="2023-08-03T16:42:12.354" v="4176" actId="478"/>
          <ac:spMkLst>
            <pc:docMk/>
            <pc:sldMk cId="4290867156" sldId="263"/>
            <ac:spMk id="3" creationId="{89FE7986-AE6D-4B2B-A0FE-B5A700441F95}"/>
          </ac:spMkLst>
        </pc:spChg>
        <pc:spChg chg="mod">
          <ac:chgData name="Алена Харитонова" userId="da78cd686550cf32" providerId="LiveId" clId="{8CAAC0FC-FB07-405D-8EF8-7EE67665C225}" dt="2023-08-04T10:26:58.113" v="5809" actId="123"/>
          <ac:spMkLst>
            <pc:docMk/>
            <pc:sldMk cId="4290867156" sldId="263"/>
            <ac:spMk id="4" creationId="{2C56321E-6B72-4E25-AD0F-EC109C6F3F9D}"/>
          </ac:spMkLst>
        </pc:spChg>
        <pc:spChg chg="add mod">
          <ac:chgData name="Алена Харитонова" userId="da78cd686550cf32" providerId="LiveId" clId="{8CAAC0FC-FB07-405D-8EF8-7EE67665C225}" dt="2023-08-04T10:32:37.913" v="5811" actId="1076"/>
          <ac:spMkLst>
            <pc:docMk/>
            <pc:sldMk cId="4290867156" sldId="263"/>
            <ac:spMk id="5" creationId="{FE2959C6-EE19-4FBD-A34C-3E3947D54913}"/>
          </ac:spMkLst>
        </pc:spChg>
        <pc:picChg chg="add mod">
          <ac:chgData name="Алена Харитонова" userId="da78cd686550cf32" providerId="LiveId" clId="{8CAAC0FC-FB07-405D-8EF8-7EE67665C225}" dt="2023-08-03T16:42:15.383" v="4177" actId="1076"/>
          <ac:picMkLst>
            <pc:docMk/>
            <pc:sldMk cId="4290867156" sldId="263"/>
            <ac:picMk id="6" creationId="{F34B87E8-B38C-4091-93FA-1DB583B2495C}"/>
          </ac:picMkLst>
        </pc:picChg>
      </pc:sldChg>
      <pc:sldChg chg="addSp delSp modSp new mod">
        <pc:chgData name="Алена Харитонова" userId="da78cd686550cf32" providerId="LiveId" clId="{8CAAC0FC-FB07-405D-8EF8-7EE67665C225}" dt="2023-08-03T12:37:04.513" v="3154" actId="1076"/>
        <pc:sldMkLst>
          <pc:docMk/>
          <pc:sldMk cId="4093477306" sldId="264"/>
        </pc:sldMkLst>
        <pc:spChg chg="del">
          <ac:chgData name="Алена Харитонова" userId="da78cd686550cf32" providerId="LiveId" clId="{8CAAC0FC-FB07-405D-8EF8-7EE67665C225}" dt="2023-08-03T12:29:39.921" v="3116" actId="478"/>
          <ac:spMkLst>
            <pc:docMk/>
            <pc:sldMk cId="4093477306" sldId="264"/>
            <ac:spMk id="2" creationId="{615A5C05-D5D9-4350-B4A9-75D45ECBDDF7}"/>
          </ac:spMkLst>
        </pc:spChg>
        <pc:spChg chg="del">
          <ac:chgData name="Алена Харитонова" userId="da78cd686550cf32" providerId="LiveId" clId="{8CAAC0FC-FB07-405D-8EF8-7EE67665C225}" dt="2023-08-03T12:29:36.669" v="3115"/>
          <ac:spMkLst>
            <pc:docMk/>
            <pc:sldMk cId="4093477306" sldId="264"/>
            <ac:spMk id="3" creationId="{DF3D1461-7474-477E-A25C-1C1CFBA9CAC3}"/>
          </ac:spMkLst>
        </pc:spChg>
        <pc:spChg chg="mod">
          <ac:chgData name="Алена Харитонова" userId="da78cd686550cf32" providerId="LiveId" clId="{8CAAC0FC-FB07-405D-8EF8-7EE67665C225}" dt="2023-08-03T12:33:13.039" v="3143" actId="122"/>
          <ac:spMkLst>
            <pc:docMk/>
            <pc:sldMk cId="4093477306" sldId="264"/>
            <ac:spMk id="4" creationId="{809BF893-08AD-469D-9D0D-8C1C70474D44}"/>
          </ac:spMkLst>
        </pc:spChg>
        <pc:graphicFrameChg chg="add del mod">
          <ac:chgData name="Алена Харитонова" userId="da78cd686550cf32" providerId="LiveId" clId="{8CAAC0FC-FB07-405D-8EF8-7EE67665C225}" dt="2023-08-03T12:27:58.773" v="3112" actId="478"/>
          <ac:graphicFrameMkLst>
            <pc:docMk/>
            <pc:sldMk cId="4093477306" sldId="264"/>
            <ac:graphicFrameMk id="5" creationId="{2E45477E-CFEE-4660-A881-3B1591C0C396}"/>
          </ac:graphicFrameMkLst>
        </pc:graphicFrameChg>
        <pc:graphicFrameChg chg="add del mod">
          <ac:chgData name="Алена Харитонова" userId="da78cd686550cf32" providerId="LiveId" clId="{8CAAC0FC-FB07-405D-8EF8-7EE67665C225}" dt="2023-08-03T12:28:05.791" v="3114" actId="478"/>
          <ac:graphicFrameMkLst>
            <pc:docMk/>
            <pc:sldMk cId="4093477306" sldId="264"/>
            <ac:graphicFrameMk id="6" creationId="{0B9902F8-D933-43DB-8B29-E12807B19D46}"/>
          </ac:graphicFrameMkLst>
        </pc:graphicFrameChg>
        <pc:picChg chg="add mod">
          <ac:chgData name="Алена Харитонова" userId="da78cd686550cf32" providerId="LiveId" clId="{8CAAC0FC-FB07-405D-8EF8-7EE67665C225}" dt="2023-08-03T12:33:01.780" v="3139" actId="1076"/>
          <ac:picMkLst>
            <pc:docMk/>
            <pc:sldMk cId="4093477306" sldId="264"/>
            <ac:picMk id="8" creationId="{91B81BDA-B125-4995-8D15-8B02B758D8D5}"/>
          </ac:picMkLst>
        </pc:picChg>
        <pc:picChg chg="add del mod">
          <ac:chgData name="Алена Харитонова" userId="da78cd686550cf32" providerId="LiveId" clId="{8CAAC0FC-FB07-405D-8EF8-7EE67665C225}" dt="2023-08-03T12:36:56.260" v="3147" actId="21"/>
          <ac:picMkLst>
            <pc:docMk/>
            <pc:sldMk cId="4093477306" sldId="264"/>
            <ac:picMk id="10" creationId="{E235DE38-16E6-43C2-AC2E-60CE517A98BC}"/>
          </ac:picMkLst>
        </pc:picChg>
        <pc:picChg chg="add mod">
          <ac:chgData name="Алена Харитонова" userId="da78cd686550cf32" providerId="LiveId" clId="{8CAAC0FC-FB07-405D-8EF8-7EE67665C225}" dt="2023-08-03T12:37:04.513" v="3154" actId="1076"/>
          <ac:picMkLst>
            <pc:docMk/>
            <pc:sldMk cId="4093477306" sldId="264"/>
            <ac:picMk id="11" creationId="{718C75BC-2EF9-4DC0-902D-685B382E8B62}"/>
          </ac:picMkLst>
        </pc:picChg>
      </pc:sldChg>
      <pc:sldChg chg="addSp delSp modSp new mod">
        <pc:chgData name="Алена Харитонова" userId="da78cd686550cf32" providerId="LiveId" clId="{8CAAC0FC-FB07-405D-8EF8-7EE67665C225}" dt="2023-08-03T12:38:33.015" v="3160" actId="1076"/>
        <pc:sldMkLst>
          <pc:docMk/>
          <pc:sldMk cId="309041403" sldId="265"/>
        </pc:sldMkLst>
        <pc:spChg chg="del">
          <ac:chgData name="Алена Харитонова" userId="da78cd686550cf32" providerId="LiveId" clId="{8CAAC0FC-FB07-405D-8EF8-7EE67665C225}" dt="2023-08-03T12:37:11.382" v="3156" actId="478"/>
          <ac:spMkLst>
            <pc:docMk/>
            <pc:sldMk cId="309041403" sldId="265"/>
            <ac:spMk id="2" creationId="{55FDA715-32F5-469B-8A4A-B8127E7C93DA}"/>
          </ac:spMkLst>
        </pc:spChg>
        <pc:spChg chg="del">
          <ac:chgData name="Алена Харитонова" userId="da78cd686550cf32" providerId="LiveId" clId="{8CAAC0FC-FB07-405D-8EF8-7EE67665C225}" dt="2023-08-03T12:36:11.804" v="3146"/>
          <ac:spMkLst>
            <pc:docMk/>
            <pc:sldMk cId="309041403" sldId="265"/>
            <ac:spMk id="3" creationId="{DD58A1D5-42ED-467D-A381-2A8C85A184C4}"/>
          </ac:spMkLst>
        </pc:spChg>
        <pc:spChg chg="del">
          <ac:chgData name="Алена Харитонова" userId="da78cd686550cf32" providerId="LiveId" clId="{8CAAC0FC-FB07-405D-8EF8-7EE67665C225}" dt="2023-08-03T12:37:12.588" v="3157" actId="478"/>
          <ac:spMkLst>
            <pc:docMk/>
            <pc:sldMk cId="309041403" sldId="265"/>
            <ac:spMk id="4" creationId="{7C59DB5B-0B9A-4929-85CA-F5F1A334A3DD}"/>
          </ac:spMkLst>
        </pc:spChg>
        <pc:spChg chg="add del mod">
          <ac:chgData name="Алена Харитонова" userId="da78cd686550cf32" providerId="LiveId" clId="{8CAAC0FC-FB07-405D-8EF8-7EE67665C225}" dt="2023-08-03T12:38:28.816" v="3158"/>
          <ac:spMkLst>
            <pc:docMk/>
            <pc:sldMk cId="309041403" sldId="265"/>
            <ac:spMk id="9" creationId="{527957E7-B38C-46C8-AC73-B3A61FE8D49A}"/>
          </ac:spMkLst>
        </pc:spChg>
        <pc:picChg chg="add del mod">
          <ac:chgData name="Алена Харитонова" userId="da78cd686550cf32" providerId="LiveId" clId="{8CAAC0FC-FB07-405D-8EF8-7EE67665C225}" dt="2023-08-03T12:36:58.943" v="3149" actId="21"/>
          <ac:picMkLst>
            <pc:docMk/>
            <pc:sldMk cId="309041403" sldId="265"/>
            <ac:picMk id="6" creationId="{96C54738-B3D3-4756-A9E2-69708F91F460}"/>
          </ac:picMkLst>
        </pc:picChg>
        <pc:picChg chg="add mod">
          <ac:chgData name="Алена Харитонова" userId="da78cd686550cf32" providerId="LiveId" clId="{8CAAC0FC-FB07-405D-8EF8-7EE67665C225}" dt="2023-08-03T12:38:33.015" v="3160" actId="1076"/>
          <ac:picMkLst>
            <pc:docMk/>
            <pc:sldMk cId="309041403" sldId="265"/>
            <ac:picMk id="7" creationId="{023411A1-4DA8-4E48-A44A-2863176EE61E}"/>
          </ac:picMkLst>
        </pc:picChg>
        <pc:picChg chg="add mod">
          <ac:chgData name="Алена Харитонова" userId="da78cd686550cf32" providerId="LiveId" clId="{8CAAC0FC-FB07-405D-8EF8-7EE67665C225}" dt="2023-08-03T12:38:30.929" v="3159" actId="1076"/>
          <ac:picMkLst>
            <pc:docMk/>
            <pc:sldMk cId="309041403" sldId="265"/>
            <ac:picMk id="11" creationId="{CF99E6DE-A96B-49C6-B74A-8F5BE87BBCC0}"/>
          </ac:picMkLst>
        </pc:picChg>
      </pc:sldChg>
      <pc:sldChg chg="addSp delSp modSp new mod">
        <pc:chgData name="Алена Харитонова" userId="da78cd686550cf32" providerId="LiveId" clId="{8CAAC0FC-FB07-405D-8EF8-7EE67665C225}" dt="2023-08-03T12:40:53.821" v="3170" actId="1076"/>
        <pc:sldMkLst>
          <pc:docMk/>
          <pc:sldMk cId="3804314056" sldId="266"/>
        </pc:sldMkLst>
        <pc:spChg chg="del">
          <ac:chgData name="Алена Харитонова" userId="da78cd686550cf32" providerId="LiveId" clId="{8CAAC0FC-FB07-405D-8EF8-7EE67665C225}" dt="2023-08-03T12:40:41.267" v="3164" actId="478"/>
          <ac:spMkLst>
            <pc:docMk/>
            <pc:sldMk cId="3804314056" sldId="266"/>
            <ac:spMk id="2" creationId="{021EE41A-CFC0-4E6B-90A3-35578BD0BE0E}"/>
          </ac:spMkLst>
        </pc:spChg>
        <pc:spChg chg="del">
          <ac:chgData name="Алена Харитонова" userId="da78cd686550cf32" providerId="LiveId" clId="{8CAAC0FC-FB07-405D-8EF8-7EE67665C225}" dt="2023-08-03T12:39:43.705" v="3161"/>
          <ac:spMkLst>
            <pc:docMk/>
            <pc:sldMk cId="3804314056" sldId="266"/>
            <ac:spMk id="3" creationId="{4E4982DD-CB50-4731-B6EA-62E7A6F90AD1}"/>
          </ac:spMkLst>
        </pc:spChg>
        <pc:spChg chg="del">
          <ac:chgData name="Алена Харитонова" userId="da78cd686550cf32" providerId="LiveId" clId="{8CAAC0FC-FB07-405D-8EF8-7EE67665C225}" dt="2023-08-03T12:40:43.896" v="3165" actId="478"/>
          <ac:spMkLst>
            <pc:docMk/>
            <pc:sldMk cId="3804314056" sldId="266"/>
            <ac:spMk id="4" creationId="{1A9602F8-71BD-446F-B52E-9A3E7B7C1138}"/>
          </ac:spMkLst>
        </pc:spChg>
        <pc:picChg chg="add mod">
          <ac:chgData name="Алена Харитонова" userId="da78cd686550cf32" providerId="LiveId" clId="{8CAAC0FC-FB07-405D-8EF8-7EE67665C225}" dt="2023-08-03T12:40:53.821" v="3170" actId="1076"/>
          <ac:picMkLst>
            <pc:docMk/>
            <pc:sldMk cId="3804314056" sldId="266"/>
            <ac:picMk id="6" creationId="{C34BD2D2-ED11-41EC-9A92-66C62B9B3132}"/>
          </ac:picMkLst>
        </pc:picChg>
        <pc:picChg chg="add mod">
          <ac:chgData name="Алена Харитонова" userId="da78cd686550cf32" providerId="LiveId" clId="{8CAAC0FC-FB07-405D-8EF8-7EE67665C225}" dt="2023-08-03T12:40:51.191" v="3169" actId="14100"/>
          <ac:picMkLst>
            <pc:docMk/>
            <pc:sldMk cId="3804314056" sldId="266"/>
            <ac:picMk id="8" creationId="{CE7B0036-552D-4238-A146-59839723A83D}"/>
          </ac:picMkLst>
        </pc:picChg>
      </pc:sldChg>
      <pc:sldChg chg="addSp delSp modSp new mod">
        <pc:chgData name="Алена Харитонова" userId="da78cd686550cf32" providerId="LiveId" clId="{8CAAC0FC-FB07-405D-8EF8-7EE67665C225}" dt="2023-08-03T12:46:25.065" v="3361" actId="21"/>
        <pc:sldMkLst>
          <pc:docMk/>
          <pc:sldMk cId="2282422157" sldId="267"/>
        </pc:sldMkLst>
        <pc:spChg chg="mod">
          <ac:chgData name="Алена Харитонова" userId="da78cd686550cf32" providerId="LiveId" clId="{8CAAC0FC-FB07-405D-8EF8-7EE67665C225}" dt="2023-08-03T12:42:57.612" v="3223" actId="1076"/>
          <ac:spMkLst>
            <pc:docMk/>
            <pc:sldMk cId="2282422157" sldId="267"/>
            <ac:spMk id="2" creationId="{4CB8BFE6-14EC-4B68-B991-694F4F243791}"/>
          </ac:spMkLst>
        </pc:spChg>
        <pc:spChg chg="del">
          <ac:chgData name="Алена Харитонова" userId="da78cd686550cf32" providerId="LiveId" clId="{8CAAC0FC-FB07-405D-8EF8-7EE67665C225}" dt="2023-08-03T12:42:19.181" v="3178" actId="478"/>
          <ac:spMkLst>
            <pc:docMk/>
            <pc:sldMk cId="2282422157" sldId="267"/>
            <ac:spMk id="3" creationId="{95F2AE95-3DCE-4D7F-A4D4-47A6D83FAD97}"/>
          </ac:spMkLst>
        </pc:spChg>
        <pc:spChg chg="del mod">
          <ac:chgData name="Алена Харитонова" userId="da78cd686550cf32" providerId="LiveId" clId="{8CAAC0FC-FB07-405D-8EF8-7EE67665C225}" dt="2023-08-03T12:42:17.972" v="3177" actId="478"/>
          <ac:spMkLst>
            <pc:docMk/>
            <pc:sldMk cId="2282422157" sldId="267"/>
            <ac:spMk id="4" creationId="{092907E9-5774-402C-AB02-E92A69F7C23B}"/>
          </ac:spMkLst>
        </pc:spChg>
        <pc:spChg chg="add mod">
          <ac:chgData name="Алена Харитонова" userId="da78cd686550cf32" providerId="LiveId" clId="{8CAAC0FC-FB07-405D-8EF8-7EE67665C225}" dt="2023-08-03T12:43:27.994" v="3276" actId="20577"/>
          <ac:spMkLst>
            <pc:docMk/>
            <pc:sldMk cId="2282422157" sldId="267"/>
            <ac:spMk id="7" creationId="{7E182C74-B3E2-43D1-A4C1-4E9F13473929}"/>
          </ac:spMkLst>
        </pc:spChg>
        <pc:spChg chg="add mod">
          <ac:chgData name="Алена Харитонова" userId="da78cd686550cf32" providerId="LiveId" clId="{8CAAC0FC-FB07-405D-8EF8-7EE67665C225}" dt="2023-08-03T12:46:06.787" v="3354" actId="313"/>
          <ac:spMkLst>
            <pc:docMk/>
            <pc:sldMk cId="2282422157" sldId="267"/>
            <ac:spMk id="10" creationId="{2019EADC-DC18-475F-9637-FAD9F8CE1F05}"/>
          </ac:spMkLst>
        </pc:spChg>
        <pc:picChg chg="add mod">
          <ac:chgData name="Алена Харитонова" userId="da78cd686550cf32" providerId="LiveId" clId="{8CAAC0FC-FB07-405D-8EF8-7EE67665C225}" dt="2023-08-03T12:43:04.203" v="3225" actId="14100"/>
          <ac:picMkLst>
            <pc:docMk/>
            <pc:sldMk cId="2282422157" sldId="267"/>
            <ac:picMk id="6" creationId="{FE27BB36-C3A2-4779-B76C-C61B0E02CE3E}"/>
          </ac:picMkLst>
        </pc:picChg>
        <pc:picChg chg="add mod">
          <ac:chgData name="Алена Харитонова" userId="da78cd686550cf32" providerId="LiveId" clId="{8CAAC0FC-FB07-405D-8EF8-7EE67665C225}" dt="2023-08-03T12:45:40.096" v="3286" actId="14100"/>
          <ac:picMkLst>
            <pc:docMk/>
            <pc:sldMk cId="2282422157" sldId="267"/>
            <ac:picMk id="9" creationId="{DD7DA8AA-D1E2-422E-A5A8-AE3075C519D3}"/>
          </ac:picMkLst>
        </pc:picChg>
        <pc:picChg chg="add del mod">
          <ac:chgData name="Алена Харитонова" userId="da78cd686550cf32" providerId="LiveId" clId="{8CAAC0FC-FB07-405D-8EF8-7EE67665C225}" dt="2023-08-03T12:46:25.065" v="3361" actId="21"/>
          <ac:picMkLst>
            <pc:docMk/>
            <pc:sldMk cId="2282422157" sldId="267"/>
            <ac:picMk id="12" creationId="{72FED756-60C3-45D4-B7C8-561EFD8BB0B8}"/>
          </ac:picMkLst>
        </pc:picChg>
      </pc:sldChg>
      <pc:sldChg chg="addSp delSp modSp new mod">
        <pc:chgData name="Алена Харитонова" userId="da78cd686550cf32" providerId="LiveId" clId="{8CAAC0FC-FB07-405D-8EF8-7EE67665C225}" dt="2023-08-03T12:49:55.633" v="3488" actId="478"/>
        <pc:sldMkLst>
          <pc:docMk/>
          <pc:sldMk cId="1167658317" sldId="268"/>
        </pc:sldMkLst>
        <pc:spChg chg="del">
          <ac:chgData name="Алена Харитонова" userId="da78cd686550cf32" providerId="LiveId" clId="{8CAAC0FC-FB07-405D-8EF8-7EE67665C225}" dt="2023-08-03T12:46:33.482" v="3365" actId="478"/>
          <ac:spMkLst>
            <pc:docMk/>
            <pc:sldMk cId="1167658317" sldId="268"/>
            <ac:spMk id="2" creationId="{B7F5C0C4-F2A7-4866-8FF1-6101C8294A2B}"/>
          </ac:spMkLst>
        </pc:spChg>
        <pc:spChg chg="del">
          <ac:chgData name="Алена Харитонова" userId="da78cd686550cf32" providerId="LiveId" clId="{8CAAC0FC-FB07-405D-8EF8-7EE67665C225}" dt="2023-08-03T12:46:31.311" v="3364" actId="478"/>
          <ac:spMkLst>
            <pc:docMk/>
            <pc:sldMk cId="1167658317" sldId="268"/>
            <ac:spMk id="3" creationId="{920DF2C4-2553-44EC-AB3A-25D88C120286}"/>
          </ac:spMkLst>
        </pc:spChg>
        <pc:spChg chg="del">
          <ac:chgData name="Алена Харитонова" userId="da78cd686550cf32" providerId="LiveId" clId="{8CAAC0FC-FB07-405D-8EF8-7EE67665C225}" dt="2023-08-03T12:46:34.957" v="3366" actId="478"/>
          <ac:spMkLst>
            <pc:docMk/>
            <pc:sldMk cId="1167658317" sldId="268"/>
            <ac:spMk id="4" creationId="{09FD530C-64E6-479B-830D-98B18F492EEB}"/>
          </ac:spMkLst>
        </pc:spChg>
        <pc:spChg chg="add mod">
          <ac:chgData name="Алена Харитонова" userId="da78cd686550cf32" providerId="LiveId" clId="{8CAAC0FC-FB07-405D-8EF8-7EE67665C225}" dt="2023-08-03T12:47:09.235" v="3439" actId="20577"/>
          <ac:spMkLst>
            <pc:docMk/>
            <pc:sldMk cId="1167658317" sldId="268"/>
            <ac:spMk id="6" creationId="{5668151D-1D27-4D99-ACE9-967551109A23}"/>
          </ac:spMkLst>
        </pc:spChg>
        <pc:spChg chg="add mod">
          <ac:chgData name="Алена Харитонова" userId="da78cd686550cf32" providerId="LiveId" clId="{8CAAC0FC-FB07-405D-8EF8-7EE67665C225}" dt="2023-08-03T12:48:01.741" v="3480" actId="313"/>
          <ac:spMkLst>
            <pc:docMk/>
            <pc:sldMk cId="1167658317" sldId="268"/>
            <ac:spMk id="9" creationId="{8EBE0900-A543-4154-A4E5-463D9F1A1A29}"/>
          </ac:spMkLst>
        </pc:spChg>
        <pc:picChg chg="add mod">
          <ac:chgData name="Алена Харитонова" userId="da78cd686550cf32" providerId="LiveId" clId="{8CAAC0FC-FB07-405D-8EF8-7EE67665C225}" dt="2023-08-03T12:46:36.419" v="3367" actId="1076"/>
          <ac:picMkLst>
            <pc:docMk/>
            <pc:sldMk cId="1167658317" sldId="268"/>
            <ac:picMk id="5" creationId="{27CA4D6F-4D78-4A78-85DC-5DE16E11A35D}"/>
          </ac:picMkLst>
        </pc:picChg>
        <pc:picChg chg="add mod">
          <ac:chgData name="Алена Харитонова" userId="da78cd686550cf32" providerId="LiveId" clId="{8CAAC0FC-FB07-405D-8EF8-7EE67665C225}" dt="2023-08-03T12:47:44.848" v="3444" actId="1076"/>
          <ac:picMkLst>
            <pc:docMk/>
            <pc:sldMk cId="1167658317" sldId="268"/>
            <ac:picMk id="8" creationId="{3D0CBBA2-0EA5-44F1-8616-D9AE7C9DA9CC}"/>
          </ac:picMkLst>
        </pc:picChg>
        <pc:picChg chg="add del mod">
          <ac:chgData name="Алена Харитонова" userId="da78cd686550cf32" providerId="LiveId" clId="{8CAAC0FC-FB07-405D-8EF8-7EE67665C225}" dt="2023-08-03T12:49:55.633" v="3488" actId="478"/>
          <ac:picMkLst>
            <pc:docMk/>
            <pc:sldMk cId="1167658317" sldId="268"/>
            <ac:picMk id="11" creationId="{2C1A5C55-14FC-47EB-B7D0-736BFAE63955}"/>
          </ac:picMkLst>
        </pc:picChg>
      </pc:sldChg>
      <pc:sldChg chg="addSp delSp modSp new mod">
        <pc:chgData name="Алена Харитонова" userId="da78cd686550cf32" providerId="LiveId" clId="{8CAAC0FC-FB07-405D-8EF8-7EE67665C225}" dt="2023-08-04T10:38:46.528" v="5866" actId="20577"/>
        <pc:sldMkLst>
          <pc:docMk/>
          <pc:sldMk cId="3758399635" sldId="269"/>
        </pc:sldMkLst>
        <pc:spChg chg="del">
          <ac:chgData name="Алена Харитонова" userId="da78cd686550cf32" providerId="LiveId" clId="{8CAAC0FC-FB07-405D-8EF8-7EE67665C225}" dt="2023-08-03T12:43:56.672" v="3281"/>
          <ac:spMkLst>
            <pc:docMk/>
            <pc:sldMk cId="3758399635" sldId="269"/>
            <ac:spMk id="3" creationId="{9DA52EF1-BB3F-4634-9075-B8CD6D0244CB}"/>
          </ac:spMkLst>
        </pc:spChg>
        <pc:spChg chg="add del">
          <ac:chgData name="Алена Харитонова" userId="da78cd686550cf32" providerId="LiveId" clId="{8CAAC0FC-FB07-405D-8EF8-7EE67665C225}" dt="2023-08-03T12:43:50.721" v="3280" actId="478"/>
          <ac:spMkLst>
            <pc:docMk/>
            <pc:sldMk cId="3758399635" sldId="269"/>
            <ac:spMk id="6" creationId="{5259261B-ABC7-4DD3-AED8-4846E9798CC3}"/>
          </ac:spMkLst>
        </pc:spChg>
        <pc:spChg chg="add mod">
          <ac:chgData name="Алена Харитонова" userId="da78cd686550cf32" providerId="LiveId" clId="{8CAAC0FC-FB07-405D-8EF8-7EE67665C225}" dt="2023-08-04T10:38:46.528" v="5866" actId="20577"/>
          <ac:spMkLst>
            <pc:docMk/>
            <pc:sldMk cId="3758399635" sldId="269"/>
            <ac:spMk id="6" creationId="{6BEF3E87-16AC-47CF-8D54-F5F83D4319A9}"/>
          </ac:spMkLst>
        </pc:spChg>
        <pc:picChg chg="add mod">
          <ac:chgData name="Алена Харитонова" userId="da78cd686550cf32" providerId="LiveId" clId="{8CAAC0FC-FB07-405D-8EF8-7EE67665C225}" dt="2023-08-04T09:50:30.162" v="4506" actId="1076"/>
          <ac:picMkLst>
            <pc:docMk/>
            <pc:sldMk cId="3758399635" sldId="269"/>
            <ac:picMk id="5" creationId="{EE8E9FDE-25C9-491E-B2E5-C4EAA2B0A6A3}"/>
          </ac:picMkLst>
        </pc:picChg>
        <pc:picChg chg="add mod">
          <ac:chgData name="Алена Харитонова" userId="da78cd686550cf32" providerId="LiveId" clId="{8CAAC0FC-FB07-405D-8EF8-7EE67665C225}" dt="2023-08-03T17:00:11.836" v="4490" actId="1076"/>
          <ac:picMkLst>
            <pc:docMk/>
            <pc:sldMk cId="3758399635" sldId="269"/>
            <ac:picMk id="8" creationId="{A2CB7946-CCFC-4CC6-B043-43FEE66B3CDE}"/>
          </ac:picMkLst>
        </pc:picChg>
      </pc:sldChg>
      <pc:sldChg chg="addSp delSp modSp new mod">
        <pc:chgData name="Алена Харитонова" userId="da78cd686550cf32" providerId="LiveId" clId="{8CAAC0FC-FB07-405D-8EF8-7EE67665C225}" dt="2023-08-03T12:51:18.467" v="3498" actId="14100"/>
        <pc:sldMkLst>
          <pc:docMk/>
          <pc:sldMk cId="459355815" sldId="270"/>
        </pc:sldMkLst>
        <pc:spChg chg="del">
          <ac:chgData name="Алена Харитонова" userId="da78cd686550cf32" providerId="LiveId" clId="{8CAAC0FC-FB07-405D-8EF8-7EE67665C225}" dt="2023-08-03T12:51:12.726" v="3494" actId="478"/>
          <ac:spMkLst>
            <pc:docMk/>
            <pc:sldMk cId="459355815" sldId="270"/>
            <ac:spMk id="2" creationId="{7FA3A5A0-4F97-440E-8AD2-F85AA22A2387}"/>
          </ac:spMkLst>
        </pc:spChg>
        <pc:spChg chg="del">
          <ac:chgData name="Алена Харитонова" userId="da78cd686550cf32" providerId="LiveId" clId="{8CAAC0FC-FB07-405D-8EF8-7EE67665C225}" dt="2023-08-03T12:51:05.044" v="3489"/>
          <ac:spMkLst>
            <pc:docMk/>
            <pc:sldMk cId="459355815" sldId="270"/>
            <ac:spMk id="3" creationId="{2DBAE31F-7B15-4DDD-B173-D0B437F30DDB}"/>
          </ac:spMkLst>
        </pc:spChg>
        <pc:spChg chg="del">
          <ac:chgData name="Алена Харитонова" userId="da78cd686550cf32" providerId="LiveId" clId="{8CAAC0FC-FB07-405D-8EF8-7EE67665C225}" dt="2023-08-03T12:51:13.733" v="3495" actId="478"/>
          <ac:spMkLst>
            <pc:docMk/>
            <pc:sldMk cId="459355815" sldId="270"/>
            <ac:spMk id="4" creationId="{23DBEBEA-0F2F-404B-9649-D188AF64AA19}"/>
          </ac:spMkLst>
        </pc:spChg>
        <pc:picChg chg="add mod">
          <ac:chgData name="Алена Харитонова" userId="da78cd686550cf32" providerId="LiveId" clId="{8CAAC0FC-FB07-405D-8EF8-7EE67665C225}" dt="2023-08-03T12:51:18.467" v="3498" actId="14100"/>
          <ac:picMkLst>
            <pc:docMk/>
            <pc:sldMk cId="459355815" sldId="270"/>
            <ac:picMk id="6" creationId="{AB679306-AA32-430C-A848-B70DFB8E6468}"/>
          </ac:picMkLst>
        </pc:picChg>
        <pc:picChg chg="add mod">
          <ac:chgData name="Алена Харитонова" userId="da78cd686550cf32" providerId="LiveId" clId="{8CAAC0FC-FB07-405D-8EF8-7EE67665C225}" dt="2023-08-03T12:51:15.463" v="3496" actId="1076"/>
          <ac:picMkLst>
            <pc:docMk/>
            <pc:sldMk cId="459355815" sldId="270"/>
            <ac:picMk id="8" creationId="{C677255B-ACEB-4BEA-894A-C13A237E0643}"/>
          </ac:picMkLst>
        </pc:picChg>
      </pc:sldChg>
      <pc:sldChg chg="addSp delSp modSp new mod">
        <pc:chgData name="Алена Харитонова" userId="da78cd686550cf32" providerId="LiveId" clId="{8CAAC0FC-FB07-405D-8EF8-7EE67665C225}" dt="2023-08-03T16:42:53.585" v="4185" actId="14100"/>
        <pc:sldMkLst>
          <pc:docMk/>
          <pc:sldMk cId="1453232363" sldId="271"/>
        </pc:sldMkLst>
        <pc:spChg chg="del">
          <ac:chgData name="Алена Харитонова" userId="da78cd686550cf32" providerId="LiveId" clId="{8CAAC0FC-FB07-405D-8EF8-7EE67665C225}" dt="2023-08-03T16:37:04.232" v="4108" actId="478"/>
          <ac:spMkLst>
            <pc:docMk/>
            <pc:sldMk cId="1453232363" sldId="271"/>
            <ac:spMk id="2" creationId="{FB6064BB-8770-481E-8496-14FAB1A2CC01}"/>
          </ac:spMkLst>
        </pc:spChg>
        <pc:spChg chg="del">
          <ac:chgData name="Алена Харитонова" userId="da78cd686550cf32" providerId="LiveId" clId="{8CAAC0FC-FB07-405D-8EF8-7EE67665C225}" dt="2023-08-03T12:52:33.203" v="3499"/>
          <ac:spMkLst>
            <pc:docMk/>
            <pc:sldMk cId="1453232363" sldId="271"/>
            <ac:spMk id="3" creationId="{D94EFD4A-8DE5-40E4-8E93-645A5790D8DF}"/>
          </ac:spMkLst>
        </pc:spChg>
        <pc:spChg chg="del">
          <ac:chgData name="Алена Харитонова" userId="da78cd686550cf32" providerId="LiveId" clId="{8CAAC0FC-FB07-405D-8EF8-7EE67665C225}" dt="2023-08-03T16:36:49.560" v="4102" actId="478"/>
          <ac:spMkLst>
            <pc:docMk/>
            <pc:sldMk cId="1453232363" sldId="271"/>
            <ac:spMk id="4" creationId="{18FAC89F-6210-4C05-94F3-EA442C84B32A}"/>
          </ac:spMkLst>
        </pc:spChg>
        <pc:spChg chg="add del mod">
          <ac:chgData name="Алена Харитонова" userId="da78cd686550cf32" providerId="LiveId" clId="{8CAAC0FC-FB07-405D-8EF8-7EE67665C225}" dt="2023-08-03T16:42:37.866" v="4178" actId="478"/>
          <ac:spMkLst>
            <pc:docMk/>
            <pc:sldMk cId="1453232363" sldId="271"/>
            <ac:spMk id="10" creationId="{A536C8C4-A7CC-49CB-9115-DD15AEB3F38C}"/>
          </ac:spMkLst>
        </pc:spChg>
        <pc:picChg chg="add mod">
          <ac:chgData name="Алена Харитонова" userId="da78cd686550cf32" providerId="LiveId" clId="{8CAAC0FC-FB07-405D-8EF8-7EE67665C225}" dt="2023-08-03T16:42:53.585" v="4185" actId="14100"/>
          <ac:picMkLst>
            <pc:docMk/>
            <pc:sldMk cId="1453232363" sldId="271"/>
            <ac:picMk id="5" creationId="{7A892C3F-0DF1-4D85-BD27-B66705A0E7FE}"/>
          </ac:picMkLst>
        </pc:picChg>
        <pc:picChg chg="add del mod">
          <ac:chgData name="Алена Харитонова" userId="da78cd686550cf32" providerId="LiveId" clId="{8CAAC0FC-FB07-405D-8EF8-7EE67665C225}" dt="2023-08-03T16:42:05.566" v="4173" actId="21"/>
          <ac:picMkLst>
            <pc:docMk/>
            <pc:sldMk cId="1453232363" sldId="271"/>
            <ac:picMk id="6" creationId="{D7F5A39B-0EC9-4C1C-824F-2B998051C87D}"/>
          </ac:picMkLst>
        </pc:picChg>
        <pc:picChg chg="add mod">
          <ac:chgData name="Алена Харитонова" userId="da78cd686550cf32" providerId="LiveId" clId="{8CAAC0FC-FB07-405D-8EF8-7EE67665C225}" dt="2023-08-03T16:42:43.207" v="4181" actId="1076"/>
          <ac:picMkLst>
            <pc:docMk/>
            <pc:sldMk cId="1453232363" sldId="271"/>
            <ac:picMk id="8" creationId="{12976B88-AB34-4005-8041-A0FBC45A7DBC}"/>
          </ac:picMkLst>
        </pc:picChg>
      </pc:sldChg>
      <pc:sldChg chg="addSp delSp modSp new mod">
        <pc:chgData name="Алена Харитонова" userId="da78cd686550cf32" providerId="LiveId" clId="{8CAAC0FC-FB07-405D-8EF8-7EE67665C225}" dt="2023-08-08T09:51:57.676" v="6157" actId="14100"/>
        <pc:sldMkLst>
          <pc:docMk/>
          <pc:sldMk cId="689755601" sldId="272"/>
        </pc:sldMkLst>
        <pc:spChg chg="mod">
          <ac:chgData name="Алена Харитонова" userId="da78cd686550cf32" providerId="LiveId" clId="{8CAAC0FC-FB07-405D-8EF8-7EE67665C225}" dt="2023-08-03T13:02:39.869" v="4033" actId="1076"/>
          <ac:spMkLst>
            <pc:docMk/>
            <pc:sldMk cId="689755601" sldId="272"/>
            <ac:spMk id="2" creationId="{406E7993-E7E4-453E-9CC3-6B47AEEA9211}"/>
          </ac:spMkLst>
        </pc:spChg>
        <pc:spChg chg="del">
          <ac:chgData name="Алена Харитонова" userId="da78cd686550cf32" providerId="LiveId" clId="{8CAAC0FC-FB07-405D-8EF8-7EE67665C225}" dt="2023-08-03T16:38:54.071" v="4113"/>
          <ac:spMkLst>
            <pc:docMk/>
            <pc:sldMk cId="689755601" sldId="272"/>
            <ac:spMk id="3" creationId="{E312A2F5-960E-4AEB-8525-80B4F3562DBE}"/>
          </ac:spMkLst>
        </pc:spChg>
        <pc:spChg chg="mod">
          <ac:chgData name="Алена Харитонова" userId="da78cd686550cf32" providerId="LiveId" clId="{8CAAC0FC-FB07-405D-8EF8-7EE67665C225}" dt="2023-08-08T09:51:57.676" v="6157" actId="14100"/>
          <ac:spMkLst>
            <pc:docMk/>
            <pc:sldMk cId="689755601" sldId="272"/>
            <ac:spMk id="4" creationId="{4BBC9E19-61BA-4DB6-9614-0B3AAA48B568}"/>
          </ac:spMkLst>
        </pc:spChg>
        <pc:picChg chg="add mod">
          <ac:chgData name="Алена Харитонова" userId="da78cd686550cf32" providerId="LiveId" clId="{8CAAC0FC-FB07-405D-8EF8-7EE67665C225}" dt="2023-08-08T09:51:50.653" v="6154" actId="1076"/>
          <ac:picMkLst>
            <pc:docMk/>
            <pc:sldMk cId="689755601" sldId="272"/>
            <ac:picMk id="6" creationId="{3C74A8E6-D734-45DF-B6C2-B556A1BFD3E7}"/>
          </ac:picMkLst>
        </pc:picChg>
      </pc:sldChg>
      <pc:sldChg chg="addSp delSp modSp new mod">
        <pc:chgData name="Алена Харитонова" userId="da78cd686550cf32" providerId="LiveId" clId="{8CAAC0FC-FB07-405D-8EF8-7EE67665C225}" dt="2023-08-08T09:52:40.403" v="6159" actId="1076"/>
        <pc:sldMkLst>
          <pc:docMk/>
          <pc:sldMk cId="3990942520" sldId="273"/>
        </pc:sldMkLst>
        <pc:spChg chg="del">
          <ac:chgData name="Алена Харитонова" userId="da78cd686550cf32" providerId="LiveId" clId="{8CAAC0FC-FB07-405D-8EF8-7EE67665C225}" dt="2023-08-04T10:03:27.224" v="5127" actId="478"/>
          <ac:spMkLst>
            <pc:docMk/>
            <pc:sldMk cId="3990942520" sldId="273"/>
            <ac:spMk id="2" creationId="{F5A67F9E-3D4E-4920-B377-6232BDC36029}"/>
          </ac:spMkLst>
        </pc:spChg>
        <pc:spChg chg="del">
          <ac:chgData name="Алена Харитонова" userId="da78cd686550cf32" providerId="LiveId" clId="{8CAAC0FC-FB07-405D-8EF8-7EE67665C225}" dt="2023-08-03T17:01:19.932" v="4491"/>
          <ac:spMkLst>
            <pc:docMk/>
            <pc:sldMk cId="3990942520" sldId="273"/>
            <ac:spMk id="3" creationId="{EB4BA181-583B-494A-95EA-90081A397898}"/>
          </ac:spMkLst>
        </pc:spChg>
        <pc:spChg chg="mod">
          <ac:chgData name="Алена Харитонова" userId="da78cd686550cf32" providerId="LiveId" clId="{8CAAC0FC-FB07-405D-8EF8-7EE67665C225}" dt="2023-08-04T10:05:33.297" v="5498" actId="255"/>
          <ac:spMkLst>
            <pc:docMk/>
            <pc:sldMk cId="3990942520" sldId="273"/>
            <ac:spMk id="4" creationId="{580FFE75-FC5E-417B-83C8-734797CFCF6A}"/>
          </ac:spMkLst>
        </pc:spChg>
        <pc:spChg chg="add mod">
          <ac:chgData name="Алена Харитонова" userId="da78cd686550cf32" providerId="LiveId" clId="{8CAAC0FC-FB07-405D-8EF8-7EE67665C225}" dt="2023-08-04T10:33:07.759" v="5820" actId="20577"/>
          <ac:spMkLst>
            <pc:docMk/>
            <pc:sldMk cId="3990942520" sldId="273"/>
            <ac:spMk id="9" creationId="{183DA393-27D1-4AAD-B25A-28E71A8F0138}"/>
          </ac:spMkLst>
        </pc:spChg>
        <pc:picChg chg="add del mod">
          <ac:chgData name="Алена Харитонова" userId="da78cd686550cf32" providerId="LiveId" clId="{8CAAC0FC-FB07-405D-8EF8-7EE67665C225}" dt="2023-08-04T10:08:17.665" v="5508" actId="21"/>
          <ac:picMkLst>
            <pc:docMk/>
            <pc:sldMk cId="3990942520" sldId="273"/>
            <ac:picMk id="5" creationId="{EB8931E5-B48D-4546-9470-02ED956A2B26}"/>
          </ac:picMkLst>
        </pc:picChg>
        <pc:picChg chg="add mod">
          <ac:chgData name="Алена Харитонова" userId="da78cd686550cf32" providerId="LiveId" clId="{8CAAC0FC-FB07-405D-8EF8-7EE67665C225}" dt="2023-08-08T09:52:40.403" v="6159" actId="1076"/>
          <ac:picMkLst>
            <pc:docMk/>
            <pc:sldMk cId="3990942520" sldId="273"/>
            <ac:picMk id="6" creationId="{6BF13BBF-3E6E-468D-98BF-8A73FF729058}"/>
          </ac:picMkLst>
        </pc:picChg>
        <pc:picChg chg="add del mod">
          <ac:chgData name="Алена Харитонова" userId="da78cd686550cf32" providerId="LiveId" clId="{8CAAC0FC-FB07-405D-8EF8-7EE67665C225}" dt="2023-08-04T10:24:04.531" v="5789" actId="21"/>
          <ac:picMkLst>
            <pc:docMk/>
            <pc:sldMk cId="3990942520" sldId="273"/>
            <ac:picMk id="8" creationId="{0204B443-C94B-4D78-86C4-BA049C521C7C}"/>
          </ac:picMkLst>
        </pc:picChg>
      </pc:sldChg>
      <pc:sldChg chg="addSp delSp modSp new mod">
        <pc:chgData name="Алена Харитонова" userId="da78cd686550cf32" providerId="LiveId" clId="{8CAAC0FC-FB07-405D-8EF8-7EE67665C225}" dt="2023-08-04T10:56:58.978" v="5943" actId="14100"/>
        <pc:sldMkLst>
          <pc:docMk/>
          <pc:sldMk cId="2066904882" sldId="274"/>
        </pc:sldMkLst>
        <pc:spChg chg="add mod">
          <ac:chgData name="Алена Харитонова" userId="da78cd686550cf32" providerId="LiveId" clId="{8CAAC0FC-FB07-405D-8EF8-7EE67665C225}" dt="2023-08-04T10:56:26.685" v="5938" actId="122"/>
          <ac:spMkLst>
            <pc:docMk/>
            <pc:sldMk cId="2066904882" sldId="274"/>
            <ac:spMk id="2" creationId="{432D4C02-E0C3-4C35-8154-325518CA49A1}"/>
          </ac:spMkLst>
        </pc:spChg>
        <pc:spChg chg="del">
          <ac:chgData name="Алена Харитонова" userId="da78cd686550cf32" providerId="LiveId" clId="{8CAAC0FC-FB07-405D-8EF8-7EE67665C225}" dt="2023-08-03T16:57:45.588" v="4481" actId="478"/>
          <ac:spMkLst>
            <pc:docMk/>
            <pc:sldMk cId="2066904882" sldId="274"/>
            <ac:spMk id="2" creationId="{7DF86F3E-8D82-42B2-8E17-1948DA7B8EAF}"/>
          </ac:spMkLst>
        </pc:spChg>
        <pc:spChg chg="del">
          <ac:chgData name="Алена Харитонова" userId="da78cd686550cf32" providerId="LiveId" clId="{8CAAC0FC-FB07-405D-8EF8-7EE67665C225}" dt="2023-08-03T16:49:22.911" v="4401"/>
          <ac:spMkLst>
            <pc:docMk/>
            <pc:sldMk cId="2066904882" sldId="274"/>
            <ac:spMk id="3" creationId="{675C52B8-3F7A-4D4B-97C5-6AF13261FCDC}"/>
          </ac:spMkLst>
        </pc:spChg>
        <pc:picChg chg="add mod">
          <ac:chgData name="Алена Харитонова" userId="da78cd686550cf32" providerId="LiveId" clId="{8CAAC0FC-FB07-405D-8EF8-7EE67665C225}" dt="2023-08-04T10:55:49.681" v="5916" actId="1076"/>
          <ac:picMkLst>
            <pc:docMk/>
            <pc:sldMk cId="2066904882" sldId="274"/>
            <ac:picMk id="5" creationId="{B6323F10-4859-46B9-8AD8-E552B0675965}"/>
          </ac:picMkLst>
        </pc:picChg>
        <pc:picChg chg="add del mod">
          <ac:chgData name="Алена Харитонова" userId="da78cd686550cf32" providerId="LiveId" clId="{8CAAC0FC-FB07-405D-8EF8-7EE67665C225}" dt="2023-08-03T16:53:31.305" v="4448" actId="21"/>
          <ac:picMkLst>
            <pc:docMk/>
            <pc:sldMk cId="2066904882" sldId="274"/>
            <ac:picMk id="7" creationId="{18C3D920-4C25-41C5-8539-A9E52CBEBA22}"/>
          </ac:picMkLst>
        </pc:picChg>
        <pc:picChg chg="add mod">
          <ac:chgData name="Алена Харитонова" userId="da78cd686550cf32" providerId="LiveId" clId="{8CAAC0FC-FB07-405D-8EF8-7EE67665C225}" dt="2023-08-04T10:56:58.978" v="5943" actId="14100"/>
          <ac:picMkLst>
            <pc:docMk/>
            <pc:sldMk cId="2066904882" sldId="274"/>
            <ac:picMk id="9" creationId="{5E64BFF0-203C-4DE9-A362-2AD84A6EC8A6}"/>
          </ac:picMkLst>
        </pc:picChg>
        <pc:picChg chg="add mod">
          <ac:chgData name="Алена Харитонова" userId="da78cd686550cf32" providerId="LiveId" clId="{8CAAC0FC-FB07-405D-8EF8-7EE67665C225}" dt="2023-08-04T10:56:51.701" v="5941" actId="14100"/>
          <ac:picMkLst>
            <pc:docMk/>
            <pc:sldMk cId="2066904882" sldId="274"/>
            <ac:picMk id="11" creationId="{78CCE4C5-848D-4995-9261-E1C916D80EF5}"/>
          </ac:picMkLst>
        </pc:picChg>
        <pc:picChg chg="add mod">
          <ac:chgData name="Алена Харитонова" userId="da78cd686550cf32" providerId="LiveId" clId="{8CAAC0FC-FB07-405D-8EF8-7EE67665C225}" dt="2023-08-04T10:56:04.689" v="5921" actId="1076"/>
          <ac:picMkLst>
            <pc:docMk/>
            <pc:sldMk cId="2066904882" sldId="274"/>
            <ac:picMk id="13" creationId="{236BF8AB-7843-4E38-9ACA-F6887851A1F1}"/>
          </ac:picMkLst>
        </pc:picChg>
      </pc:sldChg>
      <pc:sldChg chg="addSp delSp modSp new mod">
        <pc:chgData name="Алена Харитонова" userId="da78cd686550cf32" providerId="LiveId" clId="{8CAAC0FC-FB07-405D-8EF8-7EE67665C225}" dt="2023-08-03T16:51:55.236" v="4445" actId="20577"/>
        <pc:sldMkLst>
          <pc:docMk/>
          <pc:sldMk cId="3392547374" sldId="275"/>
        </pc:sldMkLst>
        <pc:spChg chg="del">
          <ac:chgData name="Алена Харитонова" userId="da78cd686550cf32" providerId="LiveId" clId="{8CAAC0FC-FB07-405D-8EF8-7EE67665C225}" dt="2023-08-03T16:51:21.463" v="4408" actId="478"/>
          <ac:spMkLst>
            <pc:docMk/>
            <pc:sldMk cId="3392547374" sldId="275"/>
            <ac:spMk id="2" creationId="{E2BA96FE-C3E4-4FE2-B1B8-23DEB2FCEA1D}"/>
          </ac:spMkLst>
        </pc:spChg>
        <pc:spChg chg="del">
          <ac:chgData name="Алена Харитонова" userId="da78cd686550cf32" providerId="LiveId" clId="{8CAAC0FC-FB07-405D-8EF8-7EE67665C225}" dt="2023-08-03T16:51:15.074" v="4405"/>
          <ac:spMkLst>
            <pc:docMk/>
            <pc:sldMk cId="3392547374" sldId="275"/>
            <ac:spMk id="3" creationId="{5241955B-47AE-445E-A809-D6D1333842DB}"/>
          </ac:spMkLst>
        </pc:spChg>
        <pc:spChg chg="del">
          <ac:chgData name="Алена Харитонова" userId="da78cd686550cf32" providerId="LiveId" clId="{8CAAC0FC-FB07-405D-8EF8-7EE67665C225}" dt="2023-08-03T16:51:22.436" v="4409" actId="478"/>
          <ac:spMkLst>
            <pc:docMk/>
            <pc:sldMk cId="3392547374" sldId="275"/>
            <ac:spMk id="4" creationId="{CB1DA774-8DA3-4104-B771-FF96D8270915}"/>
          </ac:spMkLst>
        </pc:spChg>
        <pc:spChg chg="add mod">
          <ac:chgData name="Алена Харитонова" userId="da78cd686550cf32" providerId="LiveId" clId="{8CAAC0FC-FB07-405D-8EF8-7EE67665C225}" dt="2023-08-03T16:51:39.997" v="4437" actId="20577"/>
          <ac:spMkLst>
            <pc:docMk/>
            <pc:sldMk cId="3392547374" sldId="275"/>
            <ac:spMk id="9" creationId="{2E1B6FA5-D55F-4491-A475-A0925615185B}"/>
          </ac:spMkLst>
        </pc:spChg>
        <pc:spChg chg="add mod">
          <ac:chgData name="Алена Харитонова" userId="da78cd686550cf32" providerId="LiveId" clId="{8CAAC0FC-FB07-405D-8EF8-7EE67665C225}" dt="2023-08-03T16:51:55.236" v="4445" actId="20577"/>
          <ac:spMkLst>
            <pc:docMk/>
            <pc:sldMk cId="3392547374" sldId="275"/>
            <ac:spMk id="10" creationId="{16BA20B5-E1EE-410F-BB75-357D439A8BB7}"/>
          </ac:spMkLst>
        </pc:spChg>
        <pc:picChg chg="add mod">
          <ac:chgData name="Алена Харитонова" userId="da78cd686550cf32" providerId="LiveId" clId="{8CAAC0FC-FB07-405D-8EF8-7EE67665C225}" dt="2023-08-03T16:51:27.332" v="4411" actId="1076"/>
          <ac:picMkLst>
            <pc:docMk/>
            <pc:sldMk cId="3392547374" sldId="275"/>
            <ac:picMk id="6" creationId="{F4DCC117-99F1-4613-87DF-7C4D50D123CF}"/>
          </ac:picMkLst>
        </pc:picChg>
        <pc:picChg chg="add mod">
          <ac:chgData name="Алена Харитонова" userId="da78cd686550cf32" providerId="LiveId" clId="{8CAAC0FC-FB07-405D-8EF8-7EE67665C225}" dt="2023-08-03T16:51:43.767" v="4438" actId="1076"/>
          <ac:picMkLst>
            <pc:docMk/>
            <pc:sldMk cId="3392547374" sldId="275"/>
            <ac:picMk id="8" creationId="{6A641247-125C-4AD5-BF45-1D18B03EF008}"/>
          </ac:picMkLst>
        </pc:picChg>
      </pc:sldChg>
      <pc:sldChg chg="addSp delSp modSp new mod">
        <pc:chgData name="Алена Харитонова" userId="da78cd686550cf32" providerId="LiveId" clId="{8CAAC0FC-FB07-405D-8EF8-7EE67665C225}" dt="2023-08-04T09:57:53.671" v="4732" actId="122"/>
        <pc:sldMkLst>
          <pc:docMk/>
          <pc:sldMk cId="365090218" sldId="276"/>
        </pc:sldMkLst>
        <pc:spChg chg="mod">
          <ac:chgData name="Алена Харитонова" userId="da78cd686550cf32" providerId="LiveId" clId="{8CAAC0FC-FB07-405D-8EF8-7EE67665C225}" dt="2023-08-04T09:57:53.671" v="4732" actId="122"/>
          <ac:spMkLst>
            <pc:docMk/>
            <pc:sldMk cId="365090218" sldId="276"/>
            <ac:spMk id="2" creationId="{EC561DA5-C01D-4CD9-A2D4-0A4492097FDE}"/>
          </ac:spMkLst>
        </pc:spChg>
        <pc:spChg chg="del">
          <ac:chgData name="Алена Харитонова" userId="da78cd686550cf32" providerId="LiveId" clId="{8CAAC0FC-FB07-405D-8EF8-7EE67665C225}" dt="2023-08-04T09:56:12.331" v="4581"/>
          <ac:spMkLst>
            <pc:docMk/>
            <pc:sldMk cId="365090218" sldId="276"/>
            <ac:spMk id="3" creationId="{0C9EE992-FC72-4039-B386-90A7DCDD4905}"/>
          </ac:spMkLst>
        </pc:spChg>
        <pc:spChg chg="del">
          <ac:chgData name="Алена Харитонова" userId="da78cd686550cf32" providerId="LiveId" clId="{8CAAC0FC-FB07-405D-8EF8-7EE67665C225}" dt="2023-08-04T09:56:18.979" v="4583" actId="478"/>
          <ac:spMkLst>
            <pc:docMk/>
            <pc:sldMk cId="365090218" sldId="276"/>
            <ac:spMk id="4" creationId="{BA8A272A-204A-4E71-9F22-8169AD42972B}"/>
          </ac:spMkLst>
        </pc:spChg>
        <pc:picChg chg="add mod">
          <ac:chgData name="Алена Харитонова" userId="da78cd686550cf32" providerId="LiveId" clId="{8CAAC0FC-FB07-405D-8EF8-7EE67665C225}" dt="2023-08-04T09:56:14.601" v="4582" actId="1076"/>
          <ac:picMkLst>
            <pc:docMk/>
            <pc:sldMk cId="365090218" sldId="276"/>
            <ac:picMk id="6" creationId="{029FC72D-951B-4A64-A797-EFF990BF5AD8}"/>
          </ac:picMkLst>
        </pc:picChg>
      </pc:sldChg>
      <pc:sldChg chg="addSp delSp modSp new mod">
        <pc:chgData name="Алена Харитонова" userId="da78cd686550cf32" providerId="LiveId" clId="{8CAAC0FC-FB07-405D-8EF8-7EE67665C225}" dt="2023-08-04T10:59:46.891" v="5995" actId="208"/>
        <pc:sldMkLst>
          <pc:docMk/>
          <pc:sldMk cId="1150898137" sldId="277"/>
        </pc:sldMkLst>
        <pc:spChg chg="del">
          <ac:chgData name="Алена Харитонова" userId="da78cd686550cf32" providerId="LiveId" clId="{8CAAC0FC-FB07-405D-8EF8-7EE67665C225}" dt="2023-08-04T10:08:26.372" v="5512" actId="478"/>
          <ac:spMkLst>
            <pc:docMk/>
            <pc:sldMk cId="1150898137" sldId="277"/>
            <ac:spMk id="2" creationId="{66CE018B-CD24-4B3B-9B5C-41EB4E95FCDA}"/>
          </ac:spMkLst>
        </pc:spChg>
        <pc:spChg chg="del">
          <ac:chgData name="Алена Харитонова" userId="da78cd686550cf32" providerId="LiveId" clId="{8CAAC0FC-FB07-405D-8EF8-7EE67665C225}" dt="2023-08-04T10:08:24.425" v="5511" actId="478"/>
          <ac:spMkLst>
            <pc:docMk/>
            <pc:sldMk cId="1150898137" sldId="277"/>
            <ac:spMk id="3" creationId="{9A050EB7-755D-4F27-975A-F2CF912932B4}"/>
          </ac:spMkLst>
        </pc:spChg>
        <pc:spChg chg="del">
          <ac:chgData name="Алена Харитонова" userId="da78cd686550cf32" providerId="LiveId" clId="{8CAAC0FC-FB07-405D-8EF8-7EE67665C225}" dt="2023-08-04T10:08:27.268" v="5513" actId="478"/>
          <ac:spMkLst>
            <pc:docMk/>
            <pc:sldMk cId="1150898137" sldId="277"/>
            <ac:spMk id="4" creationId="{9334D1C3-6CB2-4B37-BC6D-7B1935504DDA}"/>
          </ac:spMkLst>
        </pc:spChg>
        <pc:spChg chg="add mod">
          <ac:chgData name="Алена Харитонова" userId="da78cd686550cf32" providerId="LiveId" clId="{8CAAC0FC-FB07-405D-8EF8-7EE67665C225}" dt="2023-08-04T10:59:04.287" v="5993" actId="14100"/>
          <ac:spMkLst>
            <pc:docMk/>
            <pc:sldMk cId="1150898137" sldId="277"/>
            <ac:spMk id="11" creationId="{578AC74C-EA99-42C3-BF2C-7796DA4D1772}"/>
          </ac:spMkLst>
        </pc:spChg>
        <pc:picChg chg="add mod">
          <ac:chgData name="Алена Харитонова" userId="da78cd686550cf32" providerId="LiveId" clId="{8CAAC0FC-FB07-405D-8EF8-7EE67665C225}" dt="2023-08-04T10:57:38.893" v="5950" actId="1076"/>
          <ac:picMkLst>
            <pc:docMk/>
            <pc:sldMk cId="1150898137" sldId="277"/>
            <ac:picMk id="5" creationId="{A5072362-4D8F-4328-8519-F85D74B6F70B}"/>
          </ac:picMkLst>
        </pc:picChg>
        <pc:picChg chg="add mod">
          <ac:chgData name="Алена Харитонова" userId="da78cd686550cf32" providerId="LiveId" clId="{8CAAC0FC-FB07-405D-8EF8-7EE67665C225}" dt="2023-08-04T10:58:20.841" v="5988" actId="1076"/>
          <ac:picMkLst>
            <pc:docMk/>
            <pc:sldMk cId="1150898137" sldId="277"/>
            <ac:picMk id="7" creationId="{DB1E4B31-9C07-4F0C-A2B9-4A2655B0AA7C}"/>
          </ac:picMkLst>
        </pc:picChg>
        <pc:picChg chg="add mod">
          <ac:chgData name="Алена Харитонова" userId="da78cd686550cf32" providerId="LiveId" clId="{8CAAC0FC-FB07-405D-8EF8-7EE67665C225}" dt="2023-08-04T10:58:10.627" v="5983" actId="1076"/>
          <ac:picMkLst>
            <pc:docMk/>
            <pc:sldMk cId="1150898137" sldId="277"/>
            <ac:picMk id="9" creationId="{26BBD5A6-6CDB-49AE-A550-1AE06BA57A35}"/>
          </ac:picMkLst>
        </pc:picChg>
        <pc:picChg chg="add mod">
          <ac:chgData name="Алена Харитонова" userId="da78cd686550cf32" providerId="LiveId" clId="{8CAAC0FC-FB07-405D-8EF8-7EE67665C225}" dt="2023-08-04T10:59:46.891" v="5995" actId="208"/>
          <ac:picMkLst>
            <pc:docMk/>
            <pc:sldMk cId="1150898137" sldId="277"/>
            <ac:picMk id="10" creationId="{E82A931E-9A30-4590-B81F-E2D81C2EFF6F}"/>
          </ac:picMkLst>
        </pc:picChg>
      </pc:sldChg>
      <pc:sldChg chg="addSp delSp modSp new mod">
        <pc:chgData name="Алена Харитонова" userId="da78cd686550cf32" providerId="LiveId" clId="{8CAAC0FC-FB07-405D-8EF8-7EE67665C225}" dt="2023-08-04T10:23:45.219" v="5787" actId="1076"/>
        <pc:sldMkLst>
          <pc:docMk/>
          <pc:sldMk cId="3327545170" sldId="278"/>
        </pc:sldMkLst>
        <pc:spChg chg="del">
          <ac:chgData name="Алена Харитонова" userId="da78cd686550cf32" providerId="LiveId" clId="{8CAAC0FC-FB07-405D-8EF8-7EE67665C225}" dt="2023-08-04T10:13:29.634" v="5751" actId="478"/>
          <ac:spMkLst>
            <pc:docMk/>
            <pc:sldMk cId="3327545170" sldId="278"/>
            <ac:spMk id="2" creationId="{A4B22D3F-02D4-4706-931A-502530296816}"/>
          </ac:spMkLst>
        </pc:spChg>
        <pc:spChg chg="del">
          <ac:chgData name="Алена Харитонова" userId="da78cd686550cf32" providerId="LiveId" clId="{8CAAC0FC-FB07-405D-8EF8-7EE67665C225}" dt="2023-08-04T10:13:34.112" v="5753" actId="478"/>
          <ac:spMkLst>
            <pc:docMk/>
            <pc:sldMk cId="3327545170" sldId="278"/>
            <ac:spMk id="3" creationId="{D5C72364-504E-4C99-B587-C1AB4E5B7CA8}"/>
          </ac:spMkLst>
        </pc:spChg>
        <pc:spChg chg="mod">
          <ac:chgData name="Алена Харитонова" userId="da78cd686550cf32" providerId="LiveId" clId="{8CAAC0FC-FB07-405D-8EF8-7EE67665C225}" dt="2023-08-04T10:13:32.214" v="5752" actId="1076"/>
          <ac:spMkLst>
            <pc:docMk/>
            <pc:sldMk cId="3327545170" sldId="278"/>
            <ac:spMk id="4" creationId="{138CFC38-75D6-489C-92EB-C3BC6C8A898F}"/>
          </ac:spMkLst>
        </pc:spChg>
        <pc:picChg chg="add mod">
          <ac:chgData name="Алена Харитонова" userId="da78cd686550cf32" providerId="LiveId" clId="{8CAAC0FC-FB07-405D-8EF8-7EE67665C225}" dt="2023-08-04T10:14:55.690" v="5763" actId="1076"/>
          <ac:picMkLst>
            <pc:docMk/>
            <pc:sldMk cId="3327545170" sldId="278"/>
            <ac:picMk id="6" creationId="{FB676D48-22AB-4F92-B0B1-5A10C14EF453}"/>
          </ac:picMkLst>
        </pc:picChg>
        <pc:picChg chg="add mod">
          <ac:chgData name="Алена Харитонова" userId="da78cd686550cf32" providerId="LiveId" clId="{8CAAC0FC-FB07-405D-8EF8-7EE67665C225}" dt="2023-08-04T10:23:41.203" v="5785" actId="1076"/>
          <ac:picMkLst>
            <pc:docMk/>
            <pc:sldMk cId="3327545170" sldId="278"/>
            <ac:picMk id="8" creationId="{C679D0A7-B7D1-45F1-8C13-DD0094D13440}"/>
          </ac:picMkLst>
        </pc:picChg>
        <pc:picChg chg="add mod">
          <ac:chgData name="Алена Харитонова" userId="da78cd686550cf32" providerId="LiveId" clId="{8CAAC0FC-FB07-405D-8EF8-7EE67665C225}" dt="2023-08-04T10:23:45.219" v="5787" actId="1076"/>
          <ac:picMkLst>
            <pc:docMk/>
            <pc:sldMk cId="3327545170" sldId="278"/>
            <ac:picMk id="10" creationId="{6DDF0FD0-E0F1-4616-8ACB-368D105E6598}"/>
          </ac:picMkLst>
        </pc:picChg>
        <pc:picChg chg="add mod">
          <ac:chgData name="Алена Харитонова" userId="da78cd686550cf32" providerId="LiveId" clId="{8CAAC0FC-FB07-405D-8EF8-7EE67665C225}" dt="2023-08-04T10:23:25.986" v="5778" actId="1076"/>
          <ac:picMkLst>
            <pc:docMk/>
            <pc:sldMk cId="3327545170" sldId="278"/>
            <ac:picMk id="12" creationId="{AD63D58A-08E3-4434-8F18-187AA946495C}"/>
          </ac:picMkLst>
        </pc:picChg>
        <pc:picChg chg="add mod">
          <ac:chgData name="Алена Харитонова" userId="da78cd686550cf32" providerId="LiveId" clId="{8CAAC0FC-FB07-405D-8EF8-7EE67665C225}" dt="2023-08-04T10:23:42.742" v="5786" actId="1076"/>
          <ac:picMkLst>
            <pc:docMk/>
            <pc:sldMk cId="3327545170" sldId="278"/>
            <ac:picMk id="14" creationId="{C77ED8E7-C0C8-484A-BA6F-A93F75E6AA28}"/>
          </ac:picMkLst>
        </pc:picChg>
      </pc:sldChg>
      <pc:sldChg chg="new">
        <pc:chgData name="Алена Харитонова" userId="da78cd686550cf32" providerId="LiveId" clId="{8CAAC0FC-FB07-405D-8EF8-7EE67665C225}" dt="2023-08-04T10:23:52.506" v="5788" actId="680"/>
        <pc:sldMkLst>
          <pc:docMk/>
          <pc:sldMk cId="3821699578" sldId="279"/>
        </pc:sldMkLst>
      </pc:sldChg>
      <pc:sldChg chg="addSp delSp modSp new mod">
        <pc:chgData name="Алена Харитонова" userId="da78cd686550cf32" providerId="LiveId" clId="{8CAAC0FC-FB07-405D-8EF8-7EE67665C225}" dt="2023-08-04T16:24:22.090" v="6122" actId="1076"/>
        <pc:sldMkLst>
          <pc:docMk/>
          <pc:sldMk cId="1112783293" sldId="280"/>
        </pc:sldMkLst>
        <pc:spChg chg="del">
          <ac:chgData name="Алена Харитонова" userId="da78cd686550cf32" providerId="LiveId" clId="{8CAAC0FC-FB07-405D-8EF8-7EE67665C225}" dt="2023-08-04T16:16:45.381" v="6058" actId="478"/>
          <ac:spMkLst>
            <pc:docMk/>
            <pc:sldMk cId="1112783293" sldId="280"/>
            <ac:spMk id="2" creationId="{6C97B01E-2D3B-4C56-A7A9-7BFEF453B9CD}"/>
          </ac:spMkLst>
        </pc:spChg>
        <pc:spChg chg="mod">
          <ac:chgData name="Алена Харитонова" userId="da78cd686550cf32" providerId="LiveId" clId="{8CAAC0FC-FB07-405D-8EF8-7EE67665C225}" dt="2023-08-04T16:17:04.249" v="6065" actId="123"/>
          <ac:spMkLst>
            <pc:docMk/>
            <pc:sldMk cId="1112783293" sldId="280"/>
            <ac:spMk id="3" creationId="{FC6A0E81-32D4-413C-997A-18DE862330B2}"/>
          </ac:spMkLst>
        </pc:spChg>
        <pc:spChg chg="add mod">
          <ac:chgData name="Алена Харитонова" userId="da78cd686550cf32" providerId="LiveId" clId="{8CAAC0FC-FB07-405D-8EF8-7EE67665C225}" dt="2023-08-04T16:18:40.772" v="6110" actId="14100"/>
          <ac:spMkLst>
            <pc:docMk/>
            <pc:sldMk cId="1112783293" sldId="280"/>
            <ac:spMk id="7" creationId="{838D780F-46CB-4E3F-8ABA-727B98EFC8EC}"/>
          </ac:spMkLst>
        </pc:spChg>
        <pc:picChg chg="add mod">
          <ac:chgData name="Алена Харитонова" userId="da78cd686550cf32" providerId="LiveId" clId="{8CAAC0FC-FB07-405D-8EF8-7EE67665C225}" dt="2023-08-04T16:18:16.578" v="6071" actId="1076"/>
          <ac:picMkLst>
            <pc:docMk/>
            <pc:sldMk cId="1112783293" sldId="280"/>
            <ac:picMk id="4" creationId="{4D905807-38BD-453F-A71D-23520F56EB0E}"/>
          </ac:picMkLst>
        </pc:picChg>
        <pc:picChg chg="add mod">
          <ac:chgData name="Алена Харитонова" userId="da78cd686550cf32" providerId="LiveId" clId="{8CAAC0FC-FB07-405D-8EF8-7EE67665C225}" dt="2023-08-04T16:24:22.090" v="6122" actId="1076"/>
          <ac:picMkLst>
            <pc:docMk/>
            <pc:sldMk cId="1112783293" sldId="280"/>
            <ac:picMk id="6" creationId="{2643EE5F-9114-4C88-9596-DD8C07A13E1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E3CC1-AC6D-48CA-9A44-6FB3C1137587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B4A19-8A46-4C50-ABF2-A60A776BAD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244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B4A19-8A46-4C50-ABF2-A60A776BADE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799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B4A19-8A46-4C50-ABF2-A60A776BADE5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F337-F953-4116-B4DD-3B9E409651B7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C99E-0185-467B-A060-70A0594C8C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F337-F953-4116-B4DD-3B9E409651B7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C99E-0185-467B-A060-70A0594C8C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F337-F953-4116-B4DD-3B9E409651B7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C99E-0185-467B-A060-70A0594C8C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F337-F953-4116-B4DD-3B9E409651B7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C99E-0185-467B-A060-70A0594C8C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F337-F953-4116-B4DD-3B9E409651B7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C99E-0185-467B-A060-70A0594C8C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F337-F953-4116-B4DD-3B9E409651B7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C99E-0185-467B-A060-70A0594C8C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F337-F953-4116-B4DD-3B9E409651B7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C99E-0185-467B-A060-70A0594C8C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F337-F953-4116-B4DD-3B9E409651B7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C99E-0185-467B-A060-70A0594C8C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F337-F953-4116-B4DD-3B9E409651B7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C99E-0185-467B-A060-70A0594C8C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F337-F953-4116-B4DD-3B9E409651B7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C99E-0185-467B-A060-70A0594C8C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F337-F953-4116-B4DD-3B9E409651B7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C99E-0185-467B-A060-70A0594C8C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9F337-F953-4116-B4DD-3B9E409651B7}" type="datetimeFigureOut">
              <a:rPr lang="ru-RU" smtClean="0"/>
              <a:pPr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EC99E-0185-467B-A060-70A0594C8CF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алентина\Desktop\g7401.jpg"/>
          <p:cNvPicPr>
            <a:picLocks noChangeAspect="1" noChangeArrowheads="1"/>
          </p:cNvPicPr>
          <p:nvPr/>
        </p:nvPicPr>
        <p:blipFill>
          <a:blip r:embed="rId2" cstate="print"/>
          <a:srcRect t="5078" b="312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10693" y="2213583"/>
            <a:ext cx="1163365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Педагогическая династия</a:t>
            </a:r>
            <a:r>
              <a:rPr lang="ru-RU" sz="32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ru-RU" sz="3200" b="1" cap="all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</a:t>
            </a:r>
            <a:r>
              <a:rPr lang="ru-RU" sz="32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педагогического стажа, 4 поколения</a:t>
            </a:r>
            <a:endParaRPr lang="ru-RU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1 - Пестеревых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2 -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борисовых</a:t>
            </a:r>
            <a:endParaRPr lang="ru-RU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3 - Харитоновых 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4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калашниковых</a:t>
            </a:r>
            <a:endParaRPr lang="ru-RU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Авторы: Харитонова Ирина Васильевна, заместитель </a:t>
            </a:r>
            <a:r>
              <a:rPr lang="ru-RU" sz="1600" dirty="0"/>
              <a:t>директора МБУ ДО </a:t>
            </a:r>
            <a:r>
              <a:rPr lang="ru-RU" sz="1600" dirty="0" err="1"/>
              <a:t>Уинская</a:t>
            </a:r>
            <a:r>
              <a:rPr lang="ru-RU" sz="1600" dirty="0"/>
              <a:t> </a:t>
            </a:r>
            <a:r>
              <a:rPr lang="ru-RU" sz="1600" dirty="0"/>
              <a:t>детская школа </a:t>
            </a:r>
            <a:r>
              <a:rPr lang="ru-RU" sz="1600" dirty="0" smtClean="0"/>
              <a:t>искусств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Калашникова  Алена Алексеевна, заведующий </a:t>
            </a:r>
            <a:r>
              <a:rPr lang="ru-RU" sz="1600" dirty="0"/>
              <a:t>отделением дополнительного профессионального </a:t>
            </a:r>
            <a:r>
              <a:rPr lang="ru-RU" sz="1600" dirty="0" smtClean="0"/>
              <a:t>образования Пермский </a:t>
            </a:r>
            <a:r>
              <a:rPr lang="ru-RU" sz="1600" dirty="0"/>
              <a:t>филиал Финансового университета при Правительстве Российской </a:t>
            </a:r>
            <a:r>
              <a:rPr lang="ru-RU" sz="1600" dirty="0" smtClean="0"/>
              <a:t>Федерации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43933" y="412332"/>
            <a:ext cx="7781366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Региональный онлайн-фестиваль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«Педагогические династии </a:t>
            </a:r>
            <a:r>
              <a:rPr lang="ru-RU" sz="3200" b="1" dirty="0" err="1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Прикамья</a:t>
            </a:r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»</a:t>
            </a:r>
            <a:endParaRPr lang="ru-RU" sz="3200" b="1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43" y="355126"/>
            <a:ext cx="2710962" cy="161757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Валентина\Desktop\g7401.jpg"/>
          <p:cNvPicPr>
            <a:picLocks noChangeAspect="1" noChangeArrowheads="1"/>
          </p:cNvPicPr>
          <p:nvPr/>
        </p:nvPicPr>
        <p:blipFill>
          <a:blip r:embed="rId2" cstate="print"/>
          <a:srcRect t="3125" b="50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5010E50E-DCF1-4BBB-8FEB-198D8BC16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5" y="1426850"/>
            <a:ext cx="3571736" cy="5051737"/>
          </a:xfrm>
          <a:ln w="38100">
            <a:solidFill>
              <a:schemeClr val="bg1"/>
            </a:solidFill>
          </a:ln>
        </p:spPr>
      </p:pic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FE3090C-271D-4A18-A770-6A2451DAA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7800" y="962025"/>
            <a:ext cx="6496049" cy="5619750"/>
          </a:xfrm>
        </p:spPr>
        <p:txBody>
          <a:bodyPr>
            <a:no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Родилась 15 марта 1969 года в селе Павлово Ординского района Пермской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1988 году окончила Пермское областное культурно-просветительское училище по специальности библиотечное дело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1990 году поступила работать в Уинскую среднюю общеобразовательную школу воспитателем группы продлённого дня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1995 году перешла работать в Уинский </a:t>
            </a:r>
            <a:r>
              <a:rPr lang="ru-RU" sz="2400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 </a:t>
            </a:r>
            <a:r>
              <a:rPr lang="ru-RU" sz="2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детского творчества педагогом дополнительного образования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1996 года выполняет обязанности административного </a:t>
            </a:r>
            <a:r>
              <a:rPr lang="ru-RU" sz="2400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работника </a:t>
            </a:r>
            <a:r>
              <a:rPr lang="ru-RU" sz="2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(от методиста до заместителя директора по УВР)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89BFE756-6411-4012-BB40-03EE8434E220}"/>
              </a:ext>
            </a:extLst>
          </p:cNvPr>
          <p:cNvSpPr txBox="1">
            <a:spLocks/>
          </p:cNvSpPr>
          <p:nvPr/>
        </p:nvSpPr>
        <p:spPr>
          <a:xfrm>
            <a:off x="285751" y="198438"/>
            <a:ext cx="4781550" cy="9826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Харитонова (Борисова)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Ирина Васильевна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61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Валентина\Desktop\g7401.jpg"/>
          <p:cNvPicPr>
            <a:picLocks noChangeAspect="1" noChangeArrowheads="1"/>
          </p:cNvPicPr>
          <p:nvPr/>
        </p:nvPicPr>
        <p:blipFill>
          <a:blip r:embed="rId2" cstate="print"/>
          <a:srcRect t="3125" b="50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C56321E-6B72-4E25-AD0F-EC109C6F3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67375" y="419099"/>
            <a:ext cx="5724525" cy="5629275"/>
          </a:xfrm>
        </p:spPr>
        <p:txBody>
          <a:bodyPr>
            <a:normAutofit fontScale="92500" lnSpcReduction="10000"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2004 году окончила Бирский государственный педагогический институт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2014 года исполняет обязанности заместителя директора по УВР «Уинской ДШИ», образовавшейся слиянием двух учреждений дополнительного образования «Дом детского творчества» и «Уинская музыкальная школа»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Административную деятельность совмещает с работой педагогом дополнительного образования творческого объединения социально-гуманитарной направленности «Школа развития «Детство</a:t>
            </a:r>
            <a:r>
              <a:rPr lang="ru-RU" sz="2600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marL="285750" indent="-285750" algn="just"/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F34B87E8-B38C-4091-93FA-1DB583B249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03" y="532736"/>
            <a:ext cx="4145756" cy="55276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9086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Валентина\Desktop\g7401.jpg"/>
          <p:cNvPicPr>
            <a:picLocks noChangeAspect="1" noChangeArrowheads="1"/>
          </p:cNvPicPr>
          <p:nvPr/>
        </p:nvPicPr>
        <p:blipFill>
          <a:blip r:embed="rId2" cstate="print"/>
          <a:srcRect t="3125" b="50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91B81BDA-B125-4995-8D15-8B02B758D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56" y="447676"/>
            <a:ext cx="1953233" cy="2762250"/>
          </a:xfrm>
          <a:ln w="38100">
            <a:solidFill>
              <a:schemeClr val="bg1"/>
            </a:solidFill>
          </a:ln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09BF893-08AD-469D-9D0D-8C1C70474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7551" y="869976"/>
            <a:ext cx="4162474" cy="514982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Ирина Васильевна награждена множеством почётных грамот и благодарственных писем, среди </a:t>
            </a:r>
            <a:r>
              <a:rPr lang="ru-RU" sz="2400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которых: </a:t>
            </a:r>
          </a:p>
          <a:p>
            <a:pPr algn="ctr"/>
            <a:r>
              <a:rPr lang="ru-RU" sz="2400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Почётная грамота Департамента образования Пермской области; благодарственное письмо Министерства образования и науки Пермского края; благодарственные </a:t>
            </a:r>
            <a:r>
              <a:rPr lang="ru-RU" sz="2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письма Законодательного собрания Пермского </a:t>
            </a:r>
            <a:r>
              <a:rPr lang="ru-RU" sz="2400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края и  др</a:t>
            </a:r>
            <a:r>
              <a:rPr lang="ru-RU" sz="2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1" name="Объект 5">
            <a:extLst>
              <a:ext uri="{FF2B5EF4-FFF2-40B4-BE49-F238E27FC236}">
                <a16:creationId xmlns="" xmlns:a16="http://schemas.microsoft.com/office/drawing/2014/main" id="{718C75BC-2EF9-4DC0-902D-685B382E8B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90" y="457199"/>
            <a:ext cx="1948878" cy="275609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23411A1-4DA8-4E48-A44A-2863176EE6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70" y="438150"/>
            <a:ext cx="1975870" cy="279769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Объект 10">
            <a:extLst>
              <a:ext uri="{FF2B5EF4-FFF2-40B4-BE49-F238E27FC236}">
                <a16:creationId xmlns="" xmlns:a16="http://schemas.microsoft.com/office/drawing/2014/main" id="{CF99E6DE-A96B-49C6-B74A-8F5BE87BBC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9" y="3506133"/>
            <a:ext cx="2048541" cy="289625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E7B0036-552D-4238-A146-59839723A8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65" y="3505199"/>
            <a:ext cx="1989155" cy="281304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Объект 5">
            <a:extLst>
              <a:ext uri="{FF2B5EF4-FFF2-40B4-BE49-F238E27FC236}">
                <a16:creationId xmlns="" xmlns:a16="http://schemas.microsoft.com/office/drawing/2014/main" id="{C34BD2D2-ED11-41EC-9A92-66C62B9B31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858" y="3486149"/>
            <a:ext cx="1987445" cy="28098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9347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Валентина\Desktop\g7401.jpg"/>
          <p:cNvPicPr>
            <a:picLocks noChangeAspect="1" noChangeArrowheads="1"/>
          </p:cNvPicPr>
          <p:nvPr/>
        </p:nvPicPr>
        <p:blipFill>
          <a:blip r:embed="rId2" cstate="print"/>
          <a:srcRect t="3125" b="50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561DA5-C01D-4CD9-A2D4-0A4492097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856" y="1172818"/>
            <a:ext cx="3437362" cy="423738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Ирина Васильевна занесена в Галерею Трудовой Славы Уинского района за трудовые заслуги и достижения по итогам работы в 2011 году </a:t>
            </a:r>
            <a:br>
              <a:rPr lang="ru-RU" sz="2400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Общий педагогический стаж – 33 года</a:t>
            </a:r>
            <a:endParaRPr lang="ru-RU" sz="2400" dirty="0">
              <a:solidFill>
                <a:srgbClr val="6214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029FC72D-951B-4A64-A797-EFF990BF5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1163"/>
          <a:stretch>
            <a:fillRect/>
          </a:stretch>
        </p:blipFill>
        <p:spPr>
          <a:xfrm>
            <a:off x="8165686" y="1109087"/>
            <a:ext cx="3407189" cy="4853231"/>
          </a:xfrm>
          <a:ln w="38100">
            <a:solidFill>
              <a:schemeClr val="bg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677255B-ACEB-4BEA-894A-C13A237E0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" y="1071791"/>
            <a:ext cx="3678785" cy="490504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509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Валентина\Desktop\g7401.jpg"/>
          <p:cNvPicPr>
            <a:picLocks noChangeAspect="1" noChangeArrowheads="1"/>
          </p:cNvPicPr>
          <p:nvPr/>
        </p:nvPicPr>
        <p:blipFill>
          <a:blip r:embed="rId3" cstate="print"/>
          <a:srcRect t="3125" b="50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E27BB36-C3A2-4779-B76C-C61B0E02C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" b="12965"/>
          <a:stretch>
            <a:fillRect/>
          </a:stretch>
        </p:blipFill>
        <p:spPr>
          <a:xfrm>
            <a:off x="546651" y="2601171"/>
            <a:ext cx="3201063" cy="36195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E182C74-B3E2-43D1-A4C1-4E9F13473929}"/>
              </a:ext>
            </a:extLst>
          </p:cNvPr>
          <p:cNvSpPr txBox="1"/>
          <p:nvPr/>
        </p:nvSpPr>
        <p:spPr>
          <a:xfrm>
            <a:off x="309784" y="1768311"/>
            <a:ext cx="3704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62140A"/>
                </a:solidFill>
              </a:rPr>
              <a:t>Открытие Года педагога и наставника в Уинском МО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D7DA8AA-D1E2-422E-A5A8-AE3075C519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41"/>
          <a:stretch>
            <a:fillRect/>
          </a:stretch>
        </p:blipFill>
        <p:spPr>
          <a:xfrm>
            <a:off x="8247100" y="800100"/>
            <a:ext cx="3211530" cy="30384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019EADC-DC18-475F-9637-FAD9F8CE1F05}"/>
              </a:ext>
            </a:extLst>
          </p:cNvPr>
          <p:cNvSpPr txBox="1"/>
          <p:nvPr/>
        </p:nvSpPr>
        <p:spPr>
          <a:xfrm>
            <a:off x="8107548" y="4204511"/>
            <a:ext cx="3704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62140A"/>
                </a:solidFill>
              </a:rPr>
              <a:t>Работа в составе жюри муниципального конкурса «Учитель года 2023»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7CA4D6F-4D78-4A78-85DC-5DE16E11A3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" t="13905" r="1667"/>
          <a:stretch>
            <a:fillRect/>
          </a:stretch>
        </p:blipFill>
        <p:spPr>
          <a:xfrm>
            <a:off x="4448176" y="1541336"/>
            <a:ext cx="3143250" cy="394374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668151D-1D27-4D99-ACE9-967551109A23}"/>
              </a:ext>
            </a:extLst>
          </p:cNvPr>
          <p:cNvSpPr txBox="1"/>
          <p:nvPr/>
        </p:nvSpPr>
        <p:spPr>
          <a:xfrm>
            <a:off x="4028632" y="5574340"/>
            <a:ext cx="4118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62140A"/>
                </a:solidFill>
              </a:rPr>
              <a:t>Межмуниципальная </a:t>
            </a:r>
            <a:r>
              <a:rPr lang="ru-RU" b="1" dirty="0" smtClean="0">
                <a:solidFill>
                  <a:srgbClr val="62140A"/>
                </a:solidFill>
              </a:rPr>
              <a:t>конференция</a:t>
            </a:r>
          </a:p>
          <a:p>
            <a:pPr algn="ctr"/>
            <a:r>
              <a:rPr lang="ru-RU" b="1" dirty="0" smtClean="0">
                <a:solidFill>
                  <a:srgbClr val="62140A"/>
                </a:solidFill>
              </a:rPr>
              <a:t> на базе </a:t>
            </a:r>
            <a:r>
              <a:rPr lang="ru-RU" b="1" dirty="0" err="1" smtClean="0">
                <a:solidFill>
                  <a:srgbClr val="62140A"/>
                </a:solidFill>
              </a:rPr>
              <a:t>Уинской</a:t>
            </a:r>
            <a:r>
              <a:rPr lang="ru-RU" b="1" dirty="0" smtClean="0">
                <a:solidFill>
                  <a:srgbClr val="62140A"/>
                </a:solidFill>
              </a:rPr>
              <a:t> ДШИ, </a:t>
            </a:r>
            <a:r>
              <a:rPr lang="ru-RU" b="1" dirty="0">
                <a:solidFill>
                  <a:srgbClr val="62140A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28242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Валентина\Desktop\g7401.jpg"/>
          <p:cNvPicPr>
            <a:picLocks noChangeAspect="1" noChangeArrowheads="1"/>
          </p:cNvPicPr>
          <p:nvPr/>
        </p:nvPicPr>
        <p:blipFill>
          <a:blip r:embed="rId2" cstate="print"/>
          <a:srcRect t="3125" b="50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AB679306-AA32-430C-A848-B70DFB8E6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2" y="1702336"/>
            <a:ext cx="3603393" cy="4804525"/>
          </a:xfrm>
          <a:ln w="38100">
            <a:solidFill>
              <a:schemeClr val="bg1"/>
            </a:solidFill>
          </a:ln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89BFE756-6411-4012-BB40-03EE8434E220}"/>
              </a:ext>
            </a:extLst>
          </p:cNvPr>
          <p:cNvSpPr txBox="1">
            <a:spLocks/>
          </p:cNvSpPr>
          <p:nvPr/>
        </p:nvSpPr>
        <p:spPr>
          <a:xfrm>
            <a:off x="613327" y="385923"/>
            <a:ext cx="4615897" cy="95710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Ирина Васильевна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noProof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коллегами и учениками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D0CBBA2-0EA5-44F1-8616-D9AE7C9DA9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3" b="10633"/>
          <a:stretch>
            <a:fillRect/>
          </a:stretch>
        </p:blipFill>
        <p:spPr>
          <a:xfrm>
            <a:off x="7184454" y="247650"/>
            <a:ext cx="4501115" cy="26289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2976B88-AB34-4005-8041-A0FBC45A7D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" t="6526" r="2584"/>
          <a:stretch>
            <a:fillRect/>
          </a:stretch>
        </p:blipFill>
        <p:spPr>
          <a:xfrm>
            <a:off x="4705351" y="2756726"/>
            <a:ext cx="4962524" cy="370309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5935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Валентина\Desktop\g7401.jpg"/>
          <p:cNvPicPr>
            <a:picLocks noChangeAspect="1" noChangeArrowheads="1"/>
          </p:cNvPicPr>
          <p:nvPr/>
        </p:nvPicPr>
        <p:blipFill>
          <a:blip r:embed="rId2" cstate="print"/>
          <a:srcRect t="3125" b="50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38CFC38-75D6-489C-92EB-C3BC6C8A8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96226" y="454267"/>
            <a:ext cx="5019675" cy="2233082"/>
          </a:xfrm>
        </p:spPr>
        <p:txBody>
          <a:bodyPr>
            <a:noAutofit/>
          </a:bodyPr>
          <a:lstStyle/>
          <a:p>
            <a:pPr marL="285750" indent="-285750" algn="ctr"/>
            <a:endParaRPr lang="ru-RU" sz="2000" b="1" dirty="0" smtClean="0">
              <a:solidFill>
                <a:srgbClr val="62140A"/>
              </a:solidFill>
            </a:endParaRPr>
          </a:p>
          <a:p>
            <a:pPr marL="285750" indent="-285750" algn="ctr"/>
            <a:r>
              <a:rPr lang="ru-RU" sz="2400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Летом Ирина Васильевна</a:t>
            </a:r>
          </a:p>
          <a:p>
            <a:pPr marL="285750" indent="-285750" algn="ctr"/>
            <a:r>
              <a:rPr lang="ru-RU" sz="2400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удовольствием занимается цветоводством, выращиванием овощей и ягод. </a:t>
            </a:r>
            <a:endParaRPr lang="ru-RU" sz="2400" b="1" dirty="0">
              <a:solidFill>
                <a:srgbClr val="6214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DirektorDSHI\Desktop\IMG_36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00276" y="3050525"/>
            <a:ext cx="4078421" cy="305881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027" name="Picture 3" descr="C:\Users\DirektorDSHI\Desktop\ФОТО\IMG_1457.jpg"/>
          <p:cNvPicPr>
            <a:picLocks noChangeAspect="1" noChangeArrowheads="1"/>
          </p:cNvPicPr>
          <p:nvPr/>
        </p:nvPicPr>
        <p:blipFill rotWithShape="1">
          <a:blip r:embed="rId4" cstate="print"/>
          <a:srcRect l="10133"/>
          <a:stretch/>
        </p:blipFill>
        <p:spPr bwMode="auto">
          <a:xfrm rot="5400000">
            <a:off x="2818995" y="680834"/>
            <a:ext cx="2739133" cy="2286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028" name="Picture 4" descr="C:\Users\DirektorDSHI\Desktop\ФОТО\IMG_36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9601888" y="734826"/>
            <a:ext cx="2628665" cy="197149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030" name="Picture 6" descr="C:\Users\DirektorDSHI\Desktop\ФОТО\IMG_36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25542" y="3764781"/>
            <a:ext cx="3198592" cy="263633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03" y="671661"/>
            <a:ext cx="3072462" cy="230434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288" y="3342631"/>
            <a:ext cx="4368682" cy="327651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2754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Валентина\Desktop\g7401.jpg"/>
          <p:cNvPicPr>
            <a:picLocks noChangeAspect="1" noChangeArrowheads="1"/>
          </p:cNvPicPr>
          <p:nvPr/>
        </p:nvPicPr>
        <p:blipFill>
          <a:blip r:embed="rId2" cstate="print"/>
          <a:srcRect t="3125" b="50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3C74A8E6-D734-45DF-B6C2-B556A1BFD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961" y="778790"/>
            <a:ext cx="4876800" cy="4876800"/>
          </a:xfrm>
          <a:ln w="38100">
            <a:solidFill>
              <a:schemeClr val="bg1"/>
            </a:solidFill>
          </a:ln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BBC9E19-61BA-4DB6-9614-0B3AAA48B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462" y="1413850"/>
            <a:ext cx="5671038" cy="5203705"/>
          </a:xfrm>
        </p:spPr>
        <p:txBody>
          <a:bodyPr>
            <a:normAutofit fontScale="92500" lnSpcReduction="10000"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62140A"/>
                </a:solidFill>
              </a:rPr>
              <a:t>Родилась 15 февраля 1992 года в селе Уинское Пермской области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62140A"/>
                </a:solidFill>
              </a:rPr>
              <a:t>В 2010 году окончила Уинскую среднюю общеобразовательную школу с серебряной медалью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62140A"/>
                </a:solidFill>
              </a:rPr>
              <a:t>В 2013 году окончила Пермский финансово-экономический колледж по специальности «Финансист»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62140A"/>
                </a:solidFill>
              </a:rPr>
              <a:t>В 2015 году начала преподавательскую деятельность в Пермском филиале финансового университета при Правительстве Российской Федерации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62140A"/>
                </a:solidFill>
              </a:rPr>
              <a:t>В 2020 году получила степень магистра по направлению </a:t>
            </a:r>
            <a:r>
              <a:rPr lang="ru-RU" sz="2200" b="1" dirty="0" smtClean="0">
                <a:solidFill>
                  <a:srgbClr val="62140A"/>
                </a:solidFill>
              </a:rPr>
              <a:t>«Финансы </a:t>
            </a:r>
            <a:r>
              <a:rPr lang="ru-RU" sz="2200" b="1" dirty="0">
                <a:solidFill>
                  <a:srgbClr val="62140A"/>
                </a:solidFill>
              </a:rPr>
              <a:t>и </a:t>
            </a:r>
            <a:r>
              <a:rPr lang="ru-RU" sz="2200" b="1" dirty="0" smtClean="0">
                <a:solidFill>
                  <a:srgbClr val="62140A"/>
                </a:solidFill>
              </a:rPr>
              <a:t>кредит»</a:t>
            </a:r>
            <a:endParaRPr lang="ru-RU" sz="2200" b="1" dirty="0">
              <a:solidFill>
                <a:srgbClr val="62140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62140A"/>
                </a:solidFill>
              </a:rPr>
              <a:t>В 2020 году прошла профессиональную переподготовку по направлению «Педагог среднего профессионального образования»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89BFE756-6411-4012-BB40-03EE8434E220}"/>
              </a:ext>
            </a:extLst>
          </p:cNvPr>
          <p:cNvSpPr txBox="1">
            <a:spLocks/>
          </p:cNvSpPr>
          <p:nvPr/>
        </p:nvSpPr>
        <p:spPr>
          <a:xfrm>
            <a:off x="974206" y="190743"/>
            <a:ext cx="4781550" cy="9826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Калашникова (Харитонова)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Алена Алексеевна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75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Валентина\Desktop\g7401.jpg"/>
          <p:cNvPicPr>
            <a:picLocks noChangeAspect="1" noChangeArrowheads="1"/>
          </p:cNvPicPr>
          <p:nvPr/>
        </p:nvPicPr>
        <p:blipFill>
          <a:blip r:embed="rId2" cstate="print"/>
          <a:srcRect t="3125" b="50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6BF13BBF-3E6E-468D-98BF-8A73FF729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39"/>
          <a:stretch/>
        </p:blipFill>
        <p:spPr>
          <a:xfrm>
            <a:off x="6520543" y="751603"/>
            <a:ext cx="5157656" cy="4544312"/>
          </a:xfrm>
          <a:ln w="38100">
            <a:solidFill>
              <a:schemeClr val="bg1"/>
            </a:solidFill>
          </a:ln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80FFE75-FC5E-417B-83C8-734797CFC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4470" y="405344"/>
            <a:ext cx="5353092" cy="6249220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62140A"/>
                </a:solidFill>
              </a:rPr>
              <a:t>С 2020 года Алена Алексеевна занимает должность заведующего отделением дополнительного профессионального образования Пермского филиала Финансового университета при Правительстве Российской Федерации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62140A"/>
                </a:solidFill>
              </a:rPr>
              <a:t>Отмечена благодарственным письмом ректора Финансового университета за трудовую деятельность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62140A"/>
                </a:solidFill>
              </a:rPr>
              <a:t>Не останавливается на достигнутых знаниях и постоянно повышает свою квалификацию по преподаваемым дисциплинам и актуальным вопросам образовательного процесса среднего профессионального образования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83DA393-27D1-4AAD-B25A-28E71A8F0138}"/>
              </a:ext>
            </a:extLst>
          </p:cNvPr>
          <p:cNvSpPr txBox="1"/>
          <p:nvPr/>
        </p:nvSpPr>
        <p:spPr>
          <a:xfrm>
            <a:off x="1204547" y="5660171"/>
            <a:ext cx="4783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2140A"/>
                </a:solidFill>
              </a:rPr>
              <a:t>Общий педагогический стаж 8 лет</a:t>
            </a:r>
          </a:p>
        </p:txBody>
      </p:sp>
    </p:spTree>
    <p:extLst>
      <p:ext uri="{BB962C8B-B14F-4D97-AF65-F5344CB8AC3E}">
        <p14:creationId xmlns:p14="http://schemas.microsoft.com/office/powerpoint/2010/main" val="399094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Валентина\Desktop\g7401.jpg"/>
          <p:cNvPicPr>
            <a:picLocks noChangeAspect="1" noChangeArrowheads="1"/>
          </p:cNvPicPr>
          <p:nvPr/>
        </p:nvPicPr>
        <p:blipFill>
          <a:blip r:embed="rId2" cstate="print"/>
          <a:srcRect t="3125" b="50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5072362-4D8F-4328-8519-F85D74B6F7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420" y="3452936"/>
            <a:ext cx="4305937" cy="322945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82A931E-9A30-4590-B81F-E2D81C2EFF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878" y="368686"/>
            <a:ext cx="4401886" cy="293172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6BBD5A6-6CDB-49AE-A550-1AE06BA57A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49"/>
          <a:stretch>
            <a:fillRect/>
          </a:stretch>
        </p:blipFill>
        <p:spPr>
          <a:xfrm>
            <a:off x="942829" y="1484136"/>
            <a:ext cx="2478244" cy="263522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B1E4B31-9C07-4F0C-A2B9-4A2655B0AA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586" y="1493558"/>
            <a:ext cx="1962282" cy="26163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" t="27251" r="8360" b="6778"/>
          <a:stretch/>
        </p:blipFill>
        <p:spPr>
          <a:xfrm>
            <a:off x="1400322" y="4294987"/>
            <a:ext cx="4041502" cy="228343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89BFE756-6411-4012-BB40-03EE8434E220}"/>
              </a:ext>
            </a:extLst>
          </p:cNvPr>
          <p:cNvSpPr txBox="1">
            <a:spLocks/>
          </p:cNvSpPr>
          <p:nvPr/>
        </p:nvSpPr>
        <p:spPr>
          <a:xfrm>
            <a:off x="613327" y="385923"/>
            <a:ext cx="4615897" cy="95710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Алена Алексеевна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noProof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коллегами и студентами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89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Валентина\Desktop\g7401.jpg"/>
          <p:cNvPicPr>
            <a:picLocks noChangeAspect="1" noChangeArrowheads="1"/>
          </p:cNvPicPr>
          <p:nvPr/>
        </p:nvPicPr>
        <p:blipFill>
          <a:blip r:embed="rId2" cstate="print"/>
          <a:srcRect t="3125" b="50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C273C9C-285E-446E-AB10-2AC6EA297914}"/>
              </a:ext>
            </a:extLst>
          </p:cNvPr>
          <p:cNvSpPr txBox="1"/>
          <p:nvPr/>
        </p:nvSpPr>
        <p:spPr>
          <a:xfrm>
            <a:off x="59390" y="4316778"/>
            <a:ext cx="3609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Борисова (Пестерева) Светлана Васильевна – дочь, </a:t>
            </a:r>
            <a:endParaRPr lang="ru-RU" sz="2400" b="1" dirty="0" smtClean="0">
              <a:solidFill>
                <a:srgbClr val="6214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</a:t>
            </a:r>
            <a:r>
              <a:rPr lang="ru-RU" sz="2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начальных классов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459D80B-2673-454D-90CE-FC67C98950E8}"/>
              </a:ext>
            </a:extLst>
          </p:cNvPr>
          <p:cNvSpPr txBox="1"/>
          <p:nvPr/>
        </p:nvSpPr>
        <p:spPr>
          <a:xfrm>
            <a:off x="8667750" y="528638"/>
            <a:ext cx="3390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Харитонова (Борисова) Ирина Васильевна – внучка, </a:t>
            </a:r>
            <a:endParaRPr lang="ru-RU" sz="2400" b="1" dirty="0" smtClean="0">
              <a:solidFill>
                <a:srgbClr val="6214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заместитель </a:t>
            </a:r>
            <a:r>
              <a:rPr lang="ru-RU" sz="2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директора по УВР МБУ ДО «Уинская ДШИ»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10A71FC-527A-46F5-9CD7-AFE03F4912DA}"/>
              </a:ext>
            </a:extLst>
          </p:cNvPr>
          <p:cNvSpPr txBox="1"/>
          <p:nvPr/>
        </p:nvSpPr>
        <p:spPr>
          <a:xfrm>
            <a:off x="8724900" y="3148548"/>
            <a:ext cx="33528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Калашникова (Харитонова) </a:t>
            </a:r>
            <a:endParaRPr lang="ru-RU" sz="2400" b="1" dirty="0" smtClean="0">
              <a:solidFill>
                <a:srgbClr val="6214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Алена </a:t>
            </a:r>
            <a:r>
              <a:rPr lang="ru-RU" sz="2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Алексеевна – правнучка</a:t>
            </a:r>
            <a:r>
              <a:rPr lang="ru-RU" sz="20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u-RU" sz="2000" b="1" dirty="0" smtClean="0">
              <a:solidFill>
                <a:srgbClr val="6214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</a:t>
            </a:r>
            <a:r>
              <a:rPr lang="ru-RU" sz="20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отделением ДПО Пермского филиала Финансового университета при Правительстве Российской Федерации, преподаватель экономических дисциплин </a:t>
            </a:r>
          </a:p>
        </p:txBody>
      </p:sp>
      <p:pic>
        <p:nvPicPr>
          <p:cNvPr id="8" name="Объект 6">
            <a:extLst>
              <a:ext uri="{FF2B5EF4-FFF2-40B4-BE49-F238E27FC236}">
                <a16:creationId xmlns="" xmlns:a16="http://schemas.microsoft.com/office/drawing/2014/main" id="{888ECA37-0DBA-49C2-A88B-C11A72F17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204004"/>
            <a:ext cx="2133600" cy="3029416"/>
          </a:xfrm>
          <a:ln w="38100">
            <a:solidFill>
              <a:schemeClr val="bg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311DA0B-5A1D-4D2C-B070-435D57FE6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5" y="3471544"/>
            <a:ext cx="2162175" cy="314833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Объект 2">
            <a:extLst>
              <a:ext uri="{FF2B5EF4-FFF2-40B4-BE49-F238E27FC236}">
                <a16:creationId xmlns="" xmlns:a16="http://schemas.microsoft.com/office/drawing/2014/main" id="{1970B621-D50C-4763-B2AB-BCFDED2658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55" y="157094"/>
            <a:ext cx="2338296" cy="305283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3480A0F-5317-4E61-B1A6-0664078360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37" y="3455041"/>
            <a:ext cx="2387913" cy="318388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4" name="Прямоугольник 4"/>
          <p:cNvSpPr>
            <a:spLocks noChangeArrowheads="1"/>
          </p:cNvSpPr>
          <p:nvPr/>
        </p:nvSpPr>
        <p:spPr bwMode="auto">
          <a:xfrm>
            <a:off x="0" y="1150768"/>
            <a:ext cx="36861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n w="1905"/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Основатель педагогической династии – Пестерева </a:t>
            </a:r>
          </a:p>
          <a:p>
            <a:pPr algn="ctr">
              <a:defRPr/>
            </a:pPr>
            <a:r>
              <a:rPr lang="ru-RU" sz="2400" b="1" dirty="0" smtClean="0">
                <a:ln w="1905"/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Нина Фёдоровна, </a:t>
            </a:r>
          </a:p>
          <a:p>
            <a:pPr algn="ctr">
              <a:defRPr/>
            </a:pPr>
            <a:r>
              <a:rPr lang="ru-RU" sz="2400" b="1" dirty="0" smtClean="0">
                <a:ln w="1905"/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начальных классов</a:t>
            </a:r>
            <a:endParaRPr lang="ru-RU" sz="2400" b="1" dirty="0">
              <a:ln w="1905"/>
              <a:solidFill>
                <a:srgbClr val="6214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/>
          <a:srcRect l="14672" t="6752" r="13924" b="22708"/>
          <a:stretch/>
        </p:blipFill>
        <p:spPr>
          <a:xfrm>
            <a:off x="86284" y="43915"/>
            <a:ext cx="1963271" cy="116541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0295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Валентина\Desktop\g7401.jpg"/>
          <p:cNvPicPr>
            <a:picLocks noChangeAspect="1" noChangeArrowheads="1"/>
          </p:cNvPicPr>
          <p:nvPr/>
        </p:nvPicPr>
        <p:blipFill>
          <a:blip r:embed="rId2" cstate="print"/>
          <a:srcRect t="3125" b="50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38CFC38-75D6-489C-92EB-C3BC6C8A8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8250" y="300568"/>
            <a:ext cx="3950837" cy="3033181"/>
          </a:xfrm>
        </p:spPr>
        <p:txBody>
          <a:bodyPr>
            <a:no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62140A"/>
                </a:solidFill>
              </a:rPr>
              <a:t>Свободное от работы время Алена Алексеевна посвящает чтению, спорту и интеллектуально-развлекательным играм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62140A"/>
                </a:solidFill>
              </a:rPr>
              <a:t>От бабушки – Светланы Васильевны – Алена переняла увлечение вышиванием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B676D48-22AB-4F92-B0B1-5A10C14EF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" y="462494"/>
            <a:ext cx="4070878" cy="271603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679D0A7-B7D1-45F1-8C13-DD0094D134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16" y="4540087"/>
            <a:ext cx="2870654" cy="215299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DDF0FD0-E0F1-4616-8ACB-368D105E65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" t="16708" r="4252" b="8802"/>
          <a:stretch/>
        </p:blipFill>
        <p:spPr>
          <a:xfrm>
            <a:off x="8900020" y="2624034"/>
            <a:ext cx="2841050" cy="174543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D63D58A-08E3-4434-8F18-187AA94649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5" b="5384"/>
          <a:stretch/>
        </p:blipFill>
        <p:spPr>
          <a:xfrm>
            <a:off x="9534316" y="300568"/>
            <a:ext cx="1671525" cy="201343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77ED8E7-C0C8-484A-BA6F-A93F75E6AA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511" y="3090011"/>
            <a:ext cx="2500314" cy="333375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7031" r="2452" b="8461"/>
          <a:stretch/>
        </p:blipFill>
        <p:spPr>
          <a:xfrm>
            <a:off x="475170" y="3560885"/>
            <a:ext cx="4596540" cy="296727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2754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Валентина\Desktop\g7401.jpg"/>
          <p:cNvPicPr>
            <a:picLocks noChangeAspect="1" noChangeArrowheads="1"/>
          </p:cNvPicPr>
          <p:nvPr/>
        </p:nvPicPr>
        <p:blipFill>
          <a:blip r:embed="rId2" cstate="print"/>
          <a:srcRect t="3125" b="50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A2CB7946-CCFC-4CC6-B043-43FEE66B3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404" y="502442"/>
            <a:ext cx="4148394" cy="5853113"/>
          </a:xfrm>
          <a:ln w="38100">
            <a:solidFill>
              <a:schemeClr val="bg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E8E9FDE-25C9-491E-B2E5-C4EAA2B0A6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7" y="634118"/>
            <a:ext cx="6066483" cy="45498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89BFE756-6411-4012-BB40-03EE8434E220}"/>
              </a:ext>
            </a:extLst>
          </p:cNvPr>
          <p:cNvSpPr txBox="1">
            <a:spLocks/>
          </p:cNvSpPr>
          <p:nvPr/>
        </p:nvSpPr>
        <p:spPr>
          <a:xfrm>
            <a:off x="847725" y="5496168"/>
            <a:ext cx="5819775" cy="9826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Общий педагогический стаж династии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– 120 лет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39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Валентина\Desktop\g7401.jpg"/>
          <p:cNvPicPr>
            <a:picLocks noChangeAspect="1" noChangeArrowheads="1"/>
          </p:cNvPicPr>
          <p:nvPr/>
        </p:nvPicPr>
        <p:blipFill>
          <a:blip r:embed="rId2" cstate="print"/>
          <a:srcRect t="3125" b="50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sz="2000" b="1" dirty="0" smtClean="0">
                <a:cs typeface="Times New Roman" pitchFamily="18" charset="0"/>
              </a:rPr>
              <a:t>Калашникова Алена Алексеевна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 smtClean="0">
                <a:cs typeface="Times New Roman" pitchFamily="18" charset="0"/>
              </a:rPr>
              <a:t>Пермский филиал Финансового университета при Правительстве Российской Федерации</a:t>
            </a:r>
            <a:endParaRPr lang="en-US" sz="2000" dirty="0" smtClean="0"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 smtClean="0">
                <a:cs typeface="Times New Roman" pitchFamily="18" charset="0"/>
              </a:rPr>
              <a:t>Заведующий отделением дополнительного профессионального образования, преподаватель высшей квалификационной категории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 smtClean="0">
                <a:cs typeface="Times New Roman" pitchFamily="18" charset="0"/>
              </a:rPr>
              <a:t>Электронная почта: </a:t>
            </a:r>
            <a:r>
              <a:rPr lang="en-US" sz="2000" dirty="0" smtClean="0">
                <a:cs typeface="Times New Roman" pitchFamily="18" charset="0"/>
              </a:rPr>
              <a:t>aakalashnikova@fa.ru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 smtClean="0">
                <a:cs typeface="Times New Roman" pitchFamily="18" charset="0"/>
              </a:rPr>
              <a:t>Контактный телефон: </a:t>
            </a:r>
          </a:p>
          <a:p>
            <a:pPr algn="just"/>
            <a:r>
              <a:rPr lang="ru-RU" sz="2000" dirty="0">
                <a:cs typeface="Times New Roman" pitchFamily="18" charset="0"/>
              </a:rPr>
              <a:t> </a:t>
            </a:r>
            <a:r>
              <a:rPr lang="ru-RU" sz="2000" dirty="0" smtClean="0">
                <a:cs typeface="Times New Roman" pitchFamily="18" charset="0"/>
              </a:rPr>
              <a:t>     8 950 45 32 701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89BFE756-6411-4012-BB40-03EE8434E220}"/>
              </a:ext>
            </a:extLst>
          </p:cNvPr>
          <p:cNvSpPr txBox="1">
            <a:spLocks/>
          </p:cNvSpPr>
          <p:nvPr/>
        </p:nvSpPr>
        <p:spPr>
          <a:xfrm>
            <a:off x="2843537" y="355467"/>
            <a:ext cx="5311223" cy="91900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6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Контактные данные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6096000" y="1435103"/>
            <a:ext cx="4011084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cs typeface="Times New Roman" pitchFamily="18" charset="0"/>
              </a:rPr>
              <a:t>Харитонова Ирина Васильевн</a:t>
            </a:r>
            <a:r>
              <a:rPr lang="ru-RU" sz="2000" dirty="0" smtClean="0">
                <a:cs typeface="Times New Roman" pitchFamily="18" charset="0"/>
              </a:rPr>
              <a:t>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>
                <a:cs typeface="Times New Roman" pitchFamily="18" charset="0"/>
              </a:rPr>
              <a:t>МБУ ДО «</a:t>
            </a:r>
            <a:r>
              <a:rPr lang="ru-RU" sz="2000" dirty="0" err="1" smtClean="0">
                <a:cs typeface="Times New Roman" pitchFamily="18" charset="0"/>
              </a:rPr>
              <a:t>Уинская</a:t>
            </a:r>
            <a:r>
              <a:rPr lang="ru-RU" sz="2000" dirty="0" smtClean="0">
                <a:cs typeface="Times New Roman" pitchFamily="18" charset="0"/>
              </a:rPr>
              <a:t> ДШИ»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>
                <a:cs typeface="Times New Roman" pitchFamily="18" charset="0"/>
              </a:rPr>
              <a:t>Заместитель директора по УВР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>
                <a:cs typeface="Times New Roman" pitchFamily="18" charset="0"/>
              </a:rPr>
              <a:t>Электронная почта: </a:t>
            </a:r>
            <a:r>
              <a:rPr lang="en-US" sz="2000" dirty="0" smtClean="0">
                <a:cs typeface="Times New Roman" pitchFamily="18" charset="0"/>
              </a:rPr>
              <a:t>uinsk.ddt@mail.ru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>
                <a:cs typeface="Times New Roman" pitchFamily="18" charset="0"/>
              </a:rPr>
              <a:t>Контактный телефон:</a:t>
            </a:r>
          </a:p>
          <a:p>
            <a:r>
              <a:rPr lang="ru-RU" sz="2000" dirty="0" smtClean="0">
                <a:cs typeface="Times New Roman" pitchFamily="18" charset="0"/>
              </a:rPr>
              <a:t>      8 902 63 98 132</a:t>
            </a:r>
            <a:endParaRPr lang="ru-RU" sz="20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37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Валентина\Desktop\g7401.jpg"/>
          <p:cNvPicPr>
            <a:picLocks noChangeAspect="1" noChangeArrowheads="1"/>
          </p:cNvPicPr>
          <p:nvPr/>
        </p:nvPicPr>
        <p:blipFill>
          <a:blip r:embed="rId3" cstate="print"/>
          <a:srcRect t="3125" b="50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89BFE756-6411-4012-BB40-03EE8434E220}"/>
              </a:ext>
            </a:extLst>
          </p:cNvPr>
          <p:cNvSpPr txBox="1">
            <a:spLocks/>
          </p:cNvSpPr>
          <p:nvPr/>
        </p:nvSpPr>
        <p:spPr>
          <a:xfrm>
            <a:off x="2652870" y="2260961"/>
            <a:ext cx="7134224" cy="15047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Спасибо за внимание!</a:t>
            </a: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39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Валентина\Desktop\g7401.jpg"/>
          <p:cNvPicPr>
            <a:picLocks noChangeAspect="1" noChangeArrowheads="1"/>
          </p:cNvPicPr>
          <p:nvPr/>
        </p:nvPicPr>
        <p:blipFill>
          <a:blip r:embed="rId2" cstate="print"/>
          <a:srcRect t="3125" b="50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Объект 2">
            <a:extLst>
              <a:ext uri="{FF2B5EF4-FFF2-40B4-BE49-F238E27FC236}">
                <a16:creationId xmlns="" xmlns:a16="http://schemas.microsoft.com/office/drawing/2014/main" id="{A10D4FEB-C0B5-4210-BBAF-390814802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63" y="1597820"/>
            <a:ext cx="3778337" cy="4932919"/>
          </a:xfrm>
          <a:ln w="38100">
            <a:solidFill>
              <a:schemeClr val="bg1"/>
            </a:solidFill>
          </a:ln>
        </p:spPr>
      </p:pic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010EBF10-CFD8-4E95-A886-5C8B6F788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00311" y="1697212"/>
            <a:ext cx="5429664" cy="4698205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Годы жизни: 1918 – 1982 гг.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Окончила Кунгурское педагогическое училище по специальности учитель начальных классов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лет осуществляла свою деятельность в Уинской школе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Неоднократно награждена  почётными грамотами и юбилейными </a:t>
            </a:r>
            <a:r>
              <a:rPr lang="ru-RU" sz="2400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наградами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Общий педагогический стаж – 40 лет</a:t>
            </a:r>
            <a:endParaRPr lang="ru-RU" sz="2400" b="1" dirty="0">
              <a:solidFill>
                <a:srgbClr val="6214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89BFE756-6411-4012-BB40-03EE8434E220}"/>
              </a:ext>
            </a:extLst>
          </p:cNvPr>
          <p:cNvSpPr txBox="1">
            <a:spLocks/>
          </p:cNvSpPr>
          <p:nvPr/>
        </p:nvSpPr>
        <p:spPr>
          <a:xfrm>
            <a:off x="1381539" y="230462"/>
            <a:ext cx="9263270" cy="9703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Пестерева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Нина Фёдоровна-основатель династии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46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Валентина\Desktop\g7401.jpg"/>
          <p:cNvPicPr>
            <a:picLocks noChangeAspect="1" noChangeArrowheads="1"/>
          </p:cNvPicPr>
          <p:nvPr/>
        </p:nvPicPr>
        <p:blipFill>
          <a:blip r:embed="rId2" cstate="print"/>
          <a:srcRect t="3125" b="5078"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F4DCC117-99F1-4613-87DF-7C4D50D12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90" y="278210"/>
            <a:ext cx="3280510" cy="5098389"/>
          </a:xfrm>
          <a:ln w="38100">
            <a:solidFill>
              <a:schemeClr val="bg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A641247-125C-4AD5-BF45-1D18B03EF0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12593" y="636880"/>
            <a:ext cx="6234114" cy="467558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89BFE756-6411-4012-BB40-03EE8434E220}"/>
              </a:ext>
            </a:extLst>
          </p:cNvPr>
          <p:cNvSpPr txBox="1">
            <a:spLocks/>
          </p:cNvSpPr>
          <p:nvPr/>
        </p:nvSpPr>
        <p:spPr>
          <a:xfrm>
            <a:off x="6354624" y="5753364"/>
            <a:ext cx="4781550" cy="574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Нина Фёдоровна с семьёй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89BFE756-6411-4012-BB40-03EE8434E220}"/>
              </a:ext>
            </a:extLst>
          </p:cNvPr>
          <p:cNvSpPr txBox="1">
            <a:spLocks/>
          </p:cNvSpPr>
          <p:nvPr/>
        </p:nvSpPr>
        <p:spPr>
          <a:xfrm>
            <a:off x="634564" y="5783595"/>
            <a:ext cx="4781550" cy="574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Нина Фёдоровна с супругом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54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Валентина\Desktop\g7401.jpg"/>
          <p:cNvPicPr>
            <a:picLocks noChangeAspect="1" noChangeArrowheads="1"/>
          </p:cNvPicPr>
          <p:nvPr/>
        </p:nvPicPr>
        <p:blipFill>
          <a:blip r:embed="rId2" cstate="print"/>
          <a:srcRect t="3125" b="50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BFE756-6411-4012-BB40-03EE8434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160338"/>
            <a:ext cx="5305425" cy="98266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Борисова Светлана Васильевна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18C5A31-F17B-4902-98E2-8895811EB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8839" y="748266"/>
            <a:ext cx="6696075" cy="5900184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2400" b="1" dirty="0">
                <a:solidFill>
                  <a:srgbClr val="62140A"/>
                </a:solidFill>
              </a:rPr>
              <a:t>Родилась 1 января 1945 года в селе Уинское Пермской области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>
                <a:solidFill>
                  <a:srgbClr val="62140A"/>
                </a:solidFill>
              </a:rPr>
              <a:t>В 1963 году окончила Кунгурское педагогическое училище по специальности учитель начальных классов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>
                <a:solidFill>
                  <a:srgbClr val="62140A"/>
                </a:solidFill>
              </a:rPr>
              <a:t>По распределению начала педагогическую деятельность в малокомплектной школе села Павлово Ординского района  (1963-1974)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>
                <a:solidFill>
                  <a:srgbClr val="62140A"/>
                </a:solidFill>
              </a:rPr>
              <a:t>С 1975 по 1981 гг. работала в </a:t>
            </a:r>
            <a:r>
              <a:rPr lang="ru-RU" sz="2400" b="1" dirty="0" err="1">
                <a:solidFill>
                  <a:srgbClr val="62140A"/>
                </a:solidFill>
              </a:rPr>
              <a:t>Красноясыльской</a:t>
            </a:r>
            <a:r>
              <a:rPr lang="ru-RU" sz="2400" b="1" dirty="0">
                <a:solidFill>
                  <a:srgbClr val="62140A"/>
                </a:solidFill>
              </a:rPr>
              <a:t> средней школе Ординского района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>
                <a:solidFill>
                  <a:srgbClr val="62140A"/>
                </a:solidFill>
              </a:rPr>
              <a:t>С 1981 по 2002 гг. осуществляла педагогическую деятельность в Уинской средней общеобразовательной школе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0E2CE27-31D4-49ED-89D8-CE2D60AFA6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9" y="1307104"/>
            <a:ext cx="4341036" cy="534134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958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Валентина\Desktop\g7401.jpg"/>
          <p:cNvPicPr>
            <a:picLocks noChangeAspect="1" noChangeArrowheads="1"/>
          </p:cNvPicPr>
          <p:nvPr/>
        </p:nvPicPr>
        <p:blipFill>
          <a:blip r:embed="rId2" cstate="print"/>
          <a:srcRect t="3125" b="50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C4263AD-4593-46B8-B85F-D6C1DF383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830" y="651636"/>
            <a:ext cx="6552156" cy="2832893"/>
          </a:xfrm>
        </p:spPr>
        <p:txBody>
          <a:bodyPr>
            <a:normAutofit fontScale="92500"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28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Светлана Васильевна имеет множество почётных грамот, а также награждена медалью «Ветеран труда</a:t>
            </a:r>
            <a:r>
              <a:rPr lang="ru-RU" sz="2800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8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Общий педагогический стаж – 39 </a:t>
            </a:r>
            <a:r>
              <a:rPr lang="ru-RU" sz="2800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</a:t>
            </a:r>
            <a:endParaRPr lang="ru-RU" sz="2800" b="1" dirty="0">
              <a:solidFill>
                <a:srgbClr val="6214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28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трудовую деятельность – 12 </a:t>
            </a:r>
            <a:r>
              <a:rPr lang="ru-RU" sz="2800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выпусков</a:t>
            </a:r>
          </a:p>
          <a:p>
            <a:endParaRPr lang="ru-RU" dirty="0">
              <a:solidFill>
                <a:srgbClr val="62140A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0E91A5B-C4BD-44DC-87C8-4D4D4F5FB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8035" y="-498610"/>
            <a:ext cx="3435822" cy="498823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C3F3592-E9E5-4403-A719-ECEA7FBAF9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1823" y="4257960"/>
            <a:ext cx="6528344" cy="219544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FC33325-85D5-4FB7-8774-85A8902367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/>
          <a:stretch>
            <a:fillRect/>
          </a:stretch>
        </p:blipFill>
        <p:spPr>
          <a:xfrm rot="10800000">
            <a:off x="6970121" y="3384422"/>
            <a:ext cx="5037865" cy="229096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2086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Валентина\Desktop\g7401.jpg"/>
          <p:cNvPicPr>
            <a:picLocks noChangeAspect="1" noChangeArrowheads="1"/>
          </p:cNvPicPr>
          <p:nvPr/>
        </p:nvPicPr>
        <p:blipFill>
          <a:blip r:embed="rId2" cstate="print"/>
          <a:srcRect t="3125" b="50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E216466-3C15-4C5F-BEB0-08E1DF9A3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241" y="4375568"/>
            <a:ext cx="9419166" cy="1866105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Светланы Васильевны большая семья</a:t>
            </a:r>
            <a:r>
              <a:rPr lang="ru-RU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четверо детей, девять внуков, </a:t>
            </a:r>
            <a:endParaRPr lang="ru-RU" b="1" dirty="0" smtClean="0">
              <a:solidFill>
                <a:srgbClr val="6214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двое </a:t>
            </a:r>
            <a:r>
              <a:rPr lang="ru-RU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правнуков</a:t>
            </a:r>
            <a:r>
              <a:rPr lang="ru-RU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дочь продолжила педагогическую династию.</a:t>
            </a:r>
            <a:endParaRPr lang="ru-RU" b="1" dirty="0">
              <a:solidFill>
                <a:srgbClr val="6214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ABB7B30-8F9D-455C-9CDD-19E2ECA806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6" t="11895"/>
          <a:stretch>
            <a:fillRect/>
          </a:stretch>
        </p:blipFill>
        <p:spPr>
          <a:xfrm>
            <a:off x="3998765" y="1266824"/>
            <a:ext cx="3825478" cy="277497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ED45559-9413-4B23-9426-7B7E15D7A2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6"/>
          <a:stretch>
            <a:fillRect/>
          </a:stretch>
        </p:blipFill>
        <p:spPr>
          <a:xfrm>
            <a:off x="425327" y="545410"/>
            <a:ext cx="3291908" cy="282826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70A6736-9B78-43AF-9FB1-057A95D37D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2" t="12867"/>
          <a:stretch/>
        </p:blipFill>
        <p:spPr>
          <a:xfrm>
            <a:off x="8189844" y="587061"/>
            <a:ext cx="3403509" cy="27449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2902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Валентина\Desktop\g7401.jpg"/>
          <p:cNvPicPr>
            <a:picLocks noChangeAspect="1" noChangeArrowheads="1"/>
          </p:cNvPicPr>
          <p:nvPr/>
        </p:nvPicPr>
        <p:blipFill>
          <a:blip r:embed="rId2" cstate="print"/>
          <a:srcRect t="3125" b="50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C6A0E81-32D4-413C-997A-18DE86233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7826" y="266701"/>
            <a:ext cx="6472238" cy="1930398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sz="4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выхода на пенсию </a:t>
            </a:r>
            <a:endParaRPr lang="ru-RU" sz="4400" b="1" dirty="0" smtClean="0">
              <a:solidFill>
                <a:srgbClr val="6214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4400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Светлана </a:t>
            </a:r>
            <a:r>
              <a:rPr lang="ru-RU" sz="4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Васильевна посвятила себя любимым увлечениям: </a:t>
            </a:r>
            <a:endParaRPr lang="ru-RU" sz="4400" b="1" dirty="0" smtClean="0">
              <a:solidFill>
                <a:srgbClr val="6214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4400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вышиванию</a:t>
            </a:r>
            <a:r>
              <a:rPr lang="ru-RU" sz="4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чтению книг, </a:t>
            </a:r>
            <a:endParaRPr lang="ru-RU" sz="4400" b="1" dirty="0" smtClean="0">
              <a:solidFill>
                <a:srgbClr val="6214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4400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sz="4400" b="1" dirty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также воспитанию </a:t>
            </a:r>
            <a:r>
              <a:rPr lang="ru-RU" sz="4400" b="1" dirty="0" smtClean="0">
                <a:solidFill>
                  <a:srgbClr val="621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внуков</a:t>
            </a:r>
            <a:endParaRPr lang="ru-RU" sz="4400" b="1" dirty="0">
              <a:solidFill>
                <a:srgbClr val="6214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D905807-38BD-453F-A71D-23520F56E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48" y="550068"/>
            <a:ext cx="3755827" cy="500776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643EE5F-9114-4C88-9596-DD8C07A13E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10"/>
          <a:stretch/>
        </p:blipFill>
        <p:spPr>
          <a:xfrm rot="16200000">
            <a:off x="7020512" y="1377088"/>
            <a:ext cx="3186249" cy="517524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89BFE756-6411-4012-BB40-03EE8434E220}"/>
              </a:ext>
            </a:extLst>
          </p:cNvPr>
          <p:cNvSpPr txBox="1">
            <a:spLocks/>
          </p:cNvSpPr>
          <p:nvPr/>
        </p:nvSpPr>
        <p:spPr>
          <a:xfrm>
            <a:off x="318053" y="5805649"/>
            <a:ext cx="4323522" cy="8045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Светлана Васильевна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в молодости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89BFE756-6411-4012-BB40-03EE8434E220}"/>
              </a:ext>
            </a:extLst>
          </p:cNvPr>
          <p:cNvSpPr txBox="1">
            <a:spLocks/>
          </p:cNvSpPr>
          <p:nvPr/>
        </p:nvSpPr>
        <p:spPr>
          <a:xfrm>
            <a:off x="6096000" y="5805649"/>
            <a:ext cx="4781550" cy="574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Вышивка ковра завершена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78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Валентина\Desktop\g7401.jpg"/>
          <p:cNvPicPr>
            <a:picLocks noChangeAspect="1" noChangeArrowheads="1"/>
          </p:cNvPicPr>
          <p:nvPr/>
        </p:nvPicPr>
        <p:blipFill>
          <a:blip r:embed="rId2" cstate="print"/>
          <a:srcRect t="3125" b="50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B6323F10-4859-46B9-8AD8-E552B0675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0213" y="-46496"/>
            <a:ext cx="2827234" cy="3769647"/>
          </a:xfrm>
          <a:ln w="38100">
            <a:solidFill>
              <a:schemeClr val="bg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8CCE4C5-848D-4995-9261-E1C916D80E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33271" y="1281875"/>
            <a:ext cx="3011984" cy="401597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36BF8AB-7843-4E38-9ACA-F6887851A1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4881" y="3075141"/>
            <a:ext cx="2856702" cy="380893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E64BFF0-203C-4DE9-A362-2AD84A6EC8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92843" y="3139250"/>
            <a:ext cx="3011983" cy="401597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89BFE756-6411-4012-BB40-03EE8434E220}"/>
              </a:ext>
            </a:extLst>
          </p:cNvPr>
          <p:cNvSpPr txBox="1">
            <a:spLocks/>
          </p:cNvSpPr>
          <p:nvPr/>
        </p:nvSpPr>
        <p:spPr>
          <a:xfrm>
            <a:off x="5994952" y="414498"/>
            <a:ext cx="4615897" cy="95710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Светлана Васильевна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noProof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коллегами и учениками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90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1159</TotalTime>
  <Words>806</Words>
  <Application>Microsoft Office PowerPoint</Application>
  <PresentationFormat>Произвольный</PresentationFormat>
  <Paragraphs>111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Борисова Светлана Васильевна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Ирина Васильевна занесена в Галерею Трудовой Славы Уинского района за трудовые заслуги и достижения по итогам работы в 2011 году    Общий педагогический стаж – 33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Алена Харитонова</dc:creator>
  <cp:lastModifiedBy>Dremina-IA</cp:lastModifiedBy>
  <cp:revision>77</cp:revision>
  <dcterms:created xsi:type="dcterms:W3CDTF">2023-08-03T11:06:43Z</dcterms:created>
  <dcterms:modified xsi:type="dcterms:W3CDTF">2023-09-01T11:08:39Z</dcterms:modified>
</cp:coreProperties>
</file>