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4"/>
  </p:handoutMasterIdLst>
  <p:sldIdLst>
    <p:sldId id="256" r:id="rId2"/>
    <p:sldId id="273" r:id="rId3"/>
    <p:sldId id="274" r:id="rId4"/>
    <p:sldId id="277" r:id="rId5"/>
    <p:sldId id="278" r:id="rId6"/>
    <p:sldId id="279" r:id="rId7"/>
    <p:sldId id="280" r:id="rId8"/>
    <p:sldId id="281" r:id="rId9"/>
    <p:sldId id="275" r:id="rId10"/>
    <p:sldId id="276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71" r:id="rId20"/>
    <p:sldId id="284" r:id="rId21"/>
    <p:sldId id="283" r:id="rId22"/>
    <p:sldId id="272" r:id="rId23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3374"/>
    <a:srgbClr val="3A5896"/>
    <a:srgbClr val="385592"/>
    <a:srgbClr val="173A8D"/>
    <a:srgbClr val="D6DEEA"/>
    <a:srgbClr val="9F9289"/>
    <a:srgbClr val="E2DEDB"/>
    <a:srgbClr val="F1F1F1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2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6"/>
          <a:stretch/>
        </p:blipFill>
        <p:spPr>
          <a:xfrm>
            <a:off x="-1" y="0"/>
            <a:ext cx="6552077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49"/>
          <a:stretch/>
        </p:blipFill>
        <p:spPr>
          <a:xfrm>
            <a:off x="3462867" y="0"/>
            <a:ext cx="5681133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2/21/2024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90208" y="413927"/>
            <a:ext cx="3937546" cy="327224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831863" y="2945982"/>
            <a:ext cx="4095891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Эффективные приёмы коммуникации и публичного выступления как …</a:t>
            </a:r>
            <a:endParaRPr lang="ru-RU" sz="3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867BED-2948-1D6A-A792-97912D375E01}"/>
              </a:ext>
            </a:extLst>
          </p:cNvPr>
          <p:cNvSpPr txBox="1"/>
          <p:nvPr/>
        </p:nvSpPr>
        <p:spPr>
          <a:xfrm>
            <a:off x="4831863" y="5607561"/>
            <a:ext cx="439102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>
                <a:solidFill>
                  <a:schemeClr val="bg1"/>
                </a:solidFill>
              </a:rPr>
              <a:t>Зигинова Татьяна Николаевна, учитель немецкого языка МАОУ лицея № 1 города Кунгура</a:t>
            </a: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1819F-E44B-9F42-F234-480E46709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713285-0D4B-D7E0-9C8A-18206788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50" y="380734"/>
            <a:ext cx="7391399" cy="1047221"/>
          </a:xfrm>
        </p:spPr>
        <p:txBody>
          <a:bodyPr>
            <a:noAutofit/>
          </a:bodyPr>
          <a:lstStyle/>
          <a:p>
            <a:pPr algn="just"/>
            <a:r>
              <a:rPr lang="ru-RU" sz="3500" b="1" dirty="0">
                <a:solidFill>
                  <a:srgbClr val="C00000"/>
                </a:solidFill>
              </a:rPr>
              <a:t>Упражнение «</a:t>
            </a:r>
            <a:r>
              <a:rPr lang="ru-RU" sz="3500" b="1">
                <a:solidFill>
                  <a:srgbClr val="C00000"/>
                </a:solidFill>
              </a:rPr>
              <a:t>Дар убеждения</a:t>
            </a:r>
            <a:r>
              <a:rPr lang="ru-RU" sz="3500" b="1" dirty="0"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115913-D4C8-1F62-946F-4E20E042F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53F5134-19BD-4A11-CEC8-C35126F33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905000"/>
            <a:ext cx="74295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211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EDCB05-B911-E6E2-6028-546F4128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1" y="2005606"/>
            <a:ext cx="8362949" cy="4547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050" y="485509"/>
            <a:ext cx="7381874" cy="1047221"/>
          </a:xfrm>
        </p:spPr>
        <p:txBody>
          <a:bodyPr>
            <a:noAutofit/>
          </a:bodyPr>
          <a:lstStyle/>
          <a:p>
            <a:pPr algn="ctr"/>
            <a:r>
              <a:rPr lang="ru-RU" sz="4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 самых востребованных</a:t>
            </a:r>
            <a:r>
              <a:rPr lang="en-US" sz="4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soft skills</a:t>
            </a:r>
            <a:r>
              <a:rPr lang="ru-RU" sz="4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4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5175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C81BC1-AC1D-80BE-A4BD-FE0917F7B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100" y="3666859"/>
            <a:ext cx="7458074" cy="1047221"/>
          </a:xfrm>
        </p:spPr>
        <p:txBody>
          <a:bodyPr>
            <a:noAutofit/>
          </a:bodyPr>
          <a:lstStyle/>
          <a:p>
            <a:pPr algn="ctr"/>
            <a:r>
              <a:rPr lang="ru-RU" sz="3800" b="1" i="1" dirty="0">
                <a:solidFill>
                  <a:srgbClr val="C00000"/>
                </a:solidFill>
              </a:rPr>
              <a:t>Успешная карьера=</a:t>
            </a:r>
            <a:br>
              <a:rPr lang="ru-RU" sz="3800" b="1" i="1" dirty="0">
                <a:solidFill>
                  <a:srgbClr val="C00000"/>
                </a:solidFill>
              </a:rPr>
            </a:br>
            <a:r>
              <a:rPr lang="ru-RU" sz="3800" b="1" i="1" dirty="0">
                <a:solidFill>
                  <a:srgbClr val="C00000"/>
                </a:solidFill>
              </a:rPr>
              <a:t>=профессиональная коммуникация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5AEE90-1706-5598-D414-D7EA4B55A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5925" y="131232"/>
            <a:ext cx="7296149" cy="4906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500" b="1" dirty="0">
                <a:solidFill>
                  <a:srgbClr val="002060"/>
                </a:solidFill>
              </a:rPr>
              <a:t>Эффективное взаимодействие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b="1" dirty="0">
                <a:solidFill>
                  <a:srgbClr val="002060"/>
                </a:solidFill>
              </a:rPr>
              <a:t>Умение выразить свои идеи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500" b="1" dirty="0">
                <a:solidFill>
                  <a:srgbClr val="002060"/>
                </a:solidFill>
              </a:rPr>
              <a:t>Убедить других</a:t>
            </a:r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EDCD905B-C255-EF81-869B-4774016E4F38}"/>
              </a:ext>
            </a:extLst>
          </p:cNvPr>
          <p:cNvSpPr/>
          <p:nvPr/>
        </p:nvSpPr>
        <p:spPr>
          <a:xfrm>
            <a:off x="4572000" y="2061104"/>
            <a:ext cx="676275" cy="104722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542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65457B4D-9D6C-C3D4-CD4F-1E520C923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645" y="1190360"/>
            <a:ext cx="40005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75DFE9-8E52-3ED5-A5C1-381FB3445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1" y="143139"/>
            <a:ext cx="7886699" cy="104722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Учебная практика по ораторскому искусству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B831506-7CD6-7105-9778-64AE2BF3FE3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49"/>
            <a:ext cx="3867150" cy="515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3A7B5EF-CD48-F216-A635-40FCBC601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109" y="3219583"/>
            <a:ext cx="3672086" cy="489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8218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FA230-EDB3-79A3-DC25-7D8C20385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190EF51-76EF-AD34-A624-6CF1623DA3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791075" cy="638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22065E0-5B84-1266-E79B-FAED01A55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806" y="219075"/>
            <a:ext cx="4979194" cy="663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921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3749BE-6B9A-017C-BA5D-D107ADFC1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FED7D36-3C78-EE0C-B10B-2FD24C4202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1999" cy="609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67F78809-04A6-22A2-394C-5E09A06EDC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16"/>
            <a:ext cx="5038725" cy="671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685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B77291C4-EB92-F8F7-7DC1-A67F78098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1" y="2305317"/>
            <a:ext cx="5892799" cy="441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698812-95D6-EF7D-81BC-4BC4E42F7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DBCF5D4-DCDD-CF80-BB8B-F846B3C030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084"/>
            <a:ext cx="3680222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11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BF7AA4-9266-303C-C15A-5242B6906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DE4148-9B2A-B2EF-E6BD-B4E5E2E164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98547A4E-4347-9430-E8F2-5E20DE35F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3" y="0"/>
            <a:ext cx="7964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1144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AE35A-6A2C-9663-22DE-668586CA2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5DD78D-8A6A-E8A5-6C0F-F57C701EC3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45E1872C-E3FF-9581-2249-B29CAD2AB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286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D928B-5895-D837-7409-FE4593D95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B1CF55-3CE4-1330-DFDD-06938DE166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8647CCC1-9CA3-3FD4-5D43-94100447A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"/>
            <a:ext cx="9144000" cy="666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197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E6835-7969-E354-4BCC-E10B76021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50" y="380734"/>
            <a:ext cx="7391399" cy="1047221"/>
          </a:xfrm>
        </p:spPr>
        <p:txBody>
          <a:bodyPr>
            <a:noAutofit/>
          </a:bodyPr>
          <a:lstStyle/>
          <a:p>
            <a:pPr algn="just"/>
            <a:r>
              <a:rPr lang="ru-RU" sz="3500" b="1" dirty="0">
                <a:solidFill>
                  <a:srgbClr val="C00000"/>
                </a:solidFill>
              </a:rPr>
              <a:t>Упражнение «Приветствие без слов»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1B31DE0-5120-99F9-0A60-0D2F5490A05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754" y="1927040"/>
            <a:ext cx="7398246" cy="493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971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C8A27-5AAB-E586-4E4D-5BDC23379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4D3BDA-C858-0A07-A49D-534AB3F36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41E8E9B-EE5B-A145-C90B-A1B62B7DEB57}"/>
              </a:ext>
            </a:extLst>
          </p:cNvPr>
          <p:cNvSpPr/>
          <p:nvPr/>
        </p:nvSpPr>
        <p:spPr>
          <a:xfrm>
            <a:off x="4990208" y="413927"/>
            <a:ext cx="3937546" cy="327224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7655EB-23B5-6FD4-DF43-E5C769FD7FE6}"/>
              </a:ext>
            </a:extLst>
          </p:cNvPr>
          <p:cNvSpPr txBox="1">
            <a:spLocks/>
          </p:cNvSpPr>
          <p:nvPr/>
        </p:nvSpPr>
        <p:spPr>
          <a:xfrm>
            <a:off x="4831863" y="2945982"/>
            <a:ext cx="4095891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3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Эффективные приёмы коммуникации и публичного выступления как …</a:t>
            </a:r>
            <a:endParaRPr lang="ru-RU" sz="3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0B61B8-7E9D-2A4C-83C3-B5104632ED27}"/>
              </a:ext>
            </a:extLst>
          </p:cNvPr>
          <p:cNvSpPr txBox="1"/>
          <p:nvPr/>
        </p:nvSpPr>
        <p:spPr>
          <a:xfrm>
            <a:off x="4831863" y="5607561"/>
            <a:ext cx="439102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>
                <a:solidFill>
                  <a:schemeClr val="bg1"/>
                </a:solidFill>
              </a:rPr>
              <a:t>Зигинова Татьяна Николаевна, учитель немецкого языка МАОУ лицея № 1 города Кунгура</a:t>
            </a:r>
          </a:p>
        </p:txBody>
      </p:sp>
    </p:spTree>
    <p:extLst>
      <p:ext uri="{BB962C8B-B14F-4D97-AF65-F5344CB8AC3E}">
        <p14:creationId xmlns:p14="http://schemas.microsoft.com/office/powerpoint/2010/main" val="2587804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AEBD51-5000-D2DD-5B57-5EDC9520E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A7C9B9-5049-6826-02AF-2765F8C86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06C1EAB-F2D2-0F3F-2C4F-CA9A8132C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659"/>
            <a:ext cx="5781675" cy="315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07FAFC-799E-C464-C87D-3880E8C1D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178" y="3305175"/>
            <a:ext cx="7857821" cy="240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3568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D26A8-AB41-AF32-3584-CBBCDABBB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3FAB47-B144-3562-9E80-1C8B33AD8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50DCAD3-8114-B9FE-F1FD-E61F1D63E869}"/>
              </a:ext>
            </a:extLst>
          </p:cNvPr>
          <p:cNvSpPr/>
          <p:nvPr/>
        </p:nvSpPr>
        <p:spPr>
          <a:xfrm>
            <a:off x="4990208" y="413927"/>
            <a:ext cx="3937546" cy="327224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19973C-23AA-17DA-4BF1-5B072FACBB4A}"/>
              </a:ext>
            </a:extLst>
          </p:cNvPr>
          <p:cNvSpPr txBox="1">
            <a:spLocks/>
          </p:cNvSpPr>
          <p:nvPr/>
        </p:nvSpPr>
        <p:spPr>
          <a:xfrm>
            <a:off x="4831863" y="2945982"/>
            <a:ext cx="4095891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Эффективные приёмы коммуникации и публичного выступления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современная профессиональная компетентность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47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85C22-F3A7-973D-58D6-6100AA23E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44F958-9CEF-3F7C-9E39-3EE279DAE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50" y="380734"/>
            <a:ext cx="7391399" cy="1047221"/>
          </a:xfrm>
        </p:spPr>
        <p:txBody>
          <a:bodyPr>
            <a:noAutofit/>
          </a:bodyPr>
          <a:lstStyle/>
          <a:p>
            <a:pPr algn="just"/>
            <a:r>
              <a:rPr lang="ru-RU" sz="3500" b="1" dirty="0">
                <a:solidFill>
                  <a:srgbClr val="C00000"/>
                </a:solidFill>
              </a:rPr>
              <a:t>Упражнение «Встречают по одёжке»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еловой стиль мужчины: производим впечатление правильн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243" y="1963271"/>
            <a:ext cx="6798758" cy="489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015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35E482-93C4-6D21-96D0-83905E2C1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50" y="133084"/>
            <a:ext cx="7086599" cy="1047221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«Встречают по одёжке»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E9C6DB-6732-3202-52EC-9021F66C0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8750" y="2333625"/>
            <a:ext cx="7086599" cy="3843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700" b="1" dirty="0">
                <a:highlight>
                  <a:srgbClr val="FFFFFF"/>
                </a:highlight>
              </a:rPr>
              <a:t>Я ЧЕСТНЫЙ</a:t>
            </a:r>
          </a:p>
        </p:txBody>
      </p:sp>
    </p:spTree>
    <p:extLst>
      <p:ext uri="{BB962C8B-B14F-4D97-AF65-F5344CB8AC3E}">
        <p14:creationId xmlns:p14="http://schemas.microsoft.com/office/powerpoint/2010/main" val="598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646FC-E3A0-BC51-F6CD-F870A84A5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ABA83-ADE6-BD14-F742-54CFE5CC7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50" y="133084"/>
            <a:ext cx="7086599" cy="1047221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«Встречают по одёжке»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298963-46C5-FCBF-B61C-4B668D9A7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8750" y="2333625"/>
            <a:ext cx="7086599" cy="3843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700" b="1" dirty="0">
                <a:highlight>
                  <a:srgbClr val="FFFFFF"/>
                </a:highlight>
              </a:rPr>
              <a:t>Я решаю все проблемы</a:t>
            </a:r>
          </a:p>
        </p:txBody>
      </p:sp>
    </p:spTree>
    <p:extLst>
      <p:ext uri="{BB962C8B-B14F-4D97-AF65-F5344CB8AC3E}">
        <p14:creationId xmlns:p14="http://schemas.microsoft.com/office/powerpoint/2010/main" val="2061464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FBBDE-9AE5-4EBA-7946-80E0F120B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B2AC0-C3D1-398E-04CA-8D14F706B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50" y="133084"/>
            <a:ext cx="7086599" cy="1047221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«Встречают по одёжке»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3111B6-38C3-9D7A-2AE4-75E14CAC5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8750" y="2333625"/>
            <a:ext cx="7086599" cy="3843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700" b="1" dirty="0">
                <a:highlight>
                  <a:srgbClr val="FFFFFF"/>
                </a:highlight>
              </a:rPr>
              <a:t>Я всё умею</a:t>
            </a:r>
          </a:p>
        </p:txBody>
      </p:sp>
    </p:spTree>
    <p:extLst>
      <p:ext uri="{BB962C8B-B14F-4D97-AF65-F5344CB8AC3E}">
        <p14:creationId xmlns:p14="http://schemas.microsoft.com/office/powerpoint/2010/main" val="92412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80A26-198C-A1D4-E2B7-1895D5003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5C3ADE-D597-A55C-2FAA-50ACB8E36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C5B06F-BA8F-7F7B-DCA0-8F0F55849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699" y="0"/>
            <a:ext cx="97656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72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253A3C-6B03-550D-B3D3-BFF443B9F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Что такое командная работа, почему она так важна и как влияет на успех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713" y="-2"/>
            <a:ext cx="1035423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599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690BB-C725-F0D7-33BA-82AC036AE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EA32A8-10B9-934F-A5B9-78FF02441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50" y="380734"/>
            <a:ext cx="7391399" cy="1047221"/>
          </a:xfrm>
        </p:spPr>
        <p:txBody>
          <a:bodyPr>
            <a:noAutofit/>
          </a:bodyPr>
          <a:lstStyle/>
          <a:p>
            <a:pPr algn="just"/>
            <a:r>
              <a:rPr lang="ru-RU" sz="3500" b="1" dirty="0">
                <a:solidFill>
                  <a:srgbClr val="C00000"/>
                </a:solidFill>
              </a:rPr>
              <a:t>Упражнение «Всеобщее внимание»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0A16C1-7D70-D8A6-8404-2F2543BAC8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821C392-5E94-2FCE-3BA8-E3A067D39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764" y="1714500"/>
            <a:ext cx="768323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853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</TotalTime>
  <Words>123</Words>
  <Application>Microsoft Office PowerPoint</Application>
  <PresentationFormat>Экран (4:3)</PresentationFormat>
  <Paragraphs>21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Wingdings</vt:lpstr>
      <vt:lpstr>Office Theme</vt:lpstr>
      <vt:lpstr>Презентация PowerPoint</vt:lpstr>
      <vt:lpstr>Упражнение «Приветствие без слов»</vt:lpstr>
      <vt:lpstr>Упражнение «Встречают по одёжке»</vt:lpstr>
      <vt:lpstr>«Встречают по одёжке»</vt:lpstr>
      <vt:lpstr>«Встречают по одёжке»</vt:lpstr>
      <vt:lpstr>«Встречают по одёжке»</vt:lpstr>
      <vt:lpstr>Презентация PowerPoint</vt:lpstr>
      <vt:lpstr>Презентация PowerPoint</vt:lpstr>
      <vt:lpstr>Упражнение «Всеобщее внимание»</vt:lpstr>
      <vt:lpstr>Упражнение «Дар убеждения»</vt:lpstr>
      <vt:lpstr>Топ самых востребованных soft skills </vt:lpstr>
      <vt:lpstr>Успешная карьера= =профессиональная коммуникация</vt:lpstr>
      <vt:lpstr>Учебная практика по ораторскому искусству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Татьяна Зигинова</cp:lastModifiedBy>
  <cp:revision>100</cp:revision>
  <cp:lastPrinted>2024-02-21T05:42:22Z</cp:lastPrinted>
  <dcterms:created xsi:type="dcterms:W3CDTF">2016-11-18T14:12:19Z</dcterms:created>
  <dcterms:modified xsi:type="dcterms:W3CDTF">2024-02-21T13:11:53Z</dcterms:modified>
</cp:coreProperties>
</file>