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5C08"/>
    <a:srgbClr val="2E3092"/>
    <a:srgbClr val="0B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-61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9CE2E1-6676-4631-8C30-89759BF123BE}" type="doc">
      <dgm:prSet loTypeId="urn:microsoft.com/office/officeart/2005/8/layout/process1" loCatId="process" qsTypeId="urn:microsoft.com/office/officeart/2005/8/quickstyle/simple1#1" qsCatId="simple" csTypeId="urn:microsoft.com/office/officeart/2005/8/colors/accent1_2#1" csCatId="accent1" phldr="1"/>
      <dgm:spPr/>
    </dgm:pt>
    <dgm:pt modelId="{FDB87A9F-6DED-443F-A977-7EEB5C1DAB5A}">
      <dgm:prSet phldrT="[Текст]"/>
      <dgm:spPr>
        <a:solidFill>
          <a:srgbClr val="D75C08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Left"/>
          <a:lightRig rig="threePt" dir="t"/>
        </a:scene3d>
      </dgm:spPr>
      <dgm:t>
        <a:bodyPr/>
        <a:lstStyle/>
        <a:p>
          <a:r>
            <a:rPr lang="ru-RU" dirty="0" smtClean="0"/>
            <a:t>Сборники обучающих материалов на иностранных языках, посвящённых 75-й годовщине победы в Великой Отечественной войне</a:t>
          </a:r>
          <a:endParaRPr lang="ru-RU" dirty="0"/>
        </a:p>
      </dgm:t>
    </dgm:pt>
    <dgm:pt modelId="{B838EBD6-92EC-4C7E-BC9B-55FA5EDEC147}" type="parTrans" cxnId="{8497C22D-7F95-4D0A-8F0D-DF5166BAF262}">
      <dgm:prSet/>
      <dgm:spPr/>
      <dgm:t>
        <a:bodyPr/>
        <a:lstStyle/>
        <a:p>
          <a:endParaRPr lang="ru-RU"/>
        </a:p>
      </dgm:t>
    </dgm:pt>
    <dgm:pt modelId="{BA60D344-3899-477B-A05E-D7FC5B1C70B6}" type="sibTrans" cxnId="{8497C22D-7F95-4D0A-8F0D-DF5166BAF262}">
      <dgm:prSet/>
      <dgm:spPr>
        <a:solidFill>
          <a:srgbClr val="0B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30B93CA5-AA4A-4609-852D-A7E954FE9B3C}">
      <dgm:prSet/>
      <dgm:spPr>
        <a:solidFill>
          <a:srgbClr val="D75C08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Left"/>
          <a:lightRig rig="threePt" dir="t"/>
        </a:scene3d>
      </dgm:spPr>
      <dgm:t>
        <a:bodyPr/>
        <a:lstStyle/>
        <a:p>
          <a:r>
            <a:rPr lang="ru-RU" dirty="0" smtClean="0"/>
            <a:t>Сборники будут опубликованы в специальном разделе на сайте журнала «Просвещение. Иностранные языки» </a:t>
          </a:r>
          <a:r>
            <a:rPr lang="ru-RU" b="1" dirty="0" smtClean="0">
              <a:solidFill>
                <a:srgbClr val="0B0000"/>
              </a:solidFill>
            </a:rPr>
            <a:t>http://iyazyki.prosv.ru/</a:t>
          </a:r>
          <a:endParaRPr lang="ru-RU" b="1" dirty="0">
            <a:solidFill>
              <a:srgbClr val="0B0000"/>
            </a:solidFill>
          </a:endParaRPr>
        </a:p>
      </dgm:t>
    </dgm:pt>
    <dgm:pt modelId="{26DBBFE9-AE1B-45E0-8D06-05FC248D11BC}" type="parTrans" cxnId="{11DC4461-D005-4AAB-B7C4-29FFB4698937}">
      <dgm:prSet/>
      <dgm:spPr/>
      <dgm:t>
        <a:bodyPr/>
        <a:lstStyle/>
        <a:p>
          <a:endParaRPr lang="ru-RU"/>
        </a:p>
      </dgm:t>
    </dgm:pt>
    <dgm:pt modelId="{D30DB2D5-8567-43AD-8C48-142939FDDE11}" type="sibTrans" cxnId="{11DC4461-D005-4AAB-B7C4-29FFB4698937}">
      <dgm:prSet/>
      <dgm:spPr>
        <a:solidFill>
          <a:srgbClr val="0B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4CA10EA9-B32F-4591-AC0D-4BE54A713D30}">
      <dgm:prSet/>
      <dgm:spPr>
        <a:solidFill>
          <a:srgbClr val="D75C08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Left"/>
          <a:lightRig rig="threePt" dir="t"/>
        </a:scene3d>
      </dgm:spPr>
      <dgm:t>
        <a:bodyPr/>
        <a:lstStyle/>
        <a:p>
          <a:r>
            <a:rPr lang="ru-RU" smtClean="0"/>
            <a:t>Участие в создании сборников электронных материалов бесплатное.</a:t>
          </a:r>
          <a:endParaRPr lang="ru-RU" dirty="0"/>
        </a:p>
      </dgm:t>
    </dgm:pt>
    <dgm:pt modelId="{89728F2C-CD5C-4672-AA2F-2C52F40BD5C2}" type="parTrans" cxnId="{1AFABDB5-31DB-404E-BF4D-935F7D95F74E}">
      <dgm:prSet/>
      <dgm:spPr/>
      <dgm:t>
        <a:bodyPr/>
        <a:lstStyle/>
        <a:p>
          <a:endParaRPr lang="ru-RU"/>
        </a:p>
      </dgm:t>
    </dgm:pt>
    <dgm:pt modelId="{970167C7-6385-453B-BC71-335E8DEEFA75}" type="sibTrans" cxnId="{1AFABDB5-31DB-404E-BF4D-935F7D95F74E}">
      <dgm:prSet/>
      <dgm:spPr>
        <a:solidFill>
          <a:srgbClr val="0B0000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ru-RU"/>
        </a:p>
      </dgm:t>
    </dgm:pt>
    <dgm:pt modelId="{03E77C1A-30E2-4847-BE1B-37B64796AAD5}">
      <dgm:prSet/>
      <dgm:spPr>
        <a:solidFill>
          <a:srgbClr val="D75C08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perspectiveLeft"/>
          <a:lightRig rig="threePt" dir="t"/>
        </a:scene3d>
      </dgm:spPr>
      <dgm:t>
        <a:bodyPr/>
        <a:lstStyle/>
        <a:p>
          <a:r>
            <a:rPr lang="ru-RU" dirty="0" smtClean="0"/>
            <a:t>Авторы обучающих материалов, отобранных для публикации, получат электронный сертификат о публикации в сборнике</a:t>
          </a:r>
          <a:endParaRPr lang="ru-RU" dirty="0"/>
        </a:p>
      </dgm:t>
    </dgm:pt>
    <dgm:pt modelId="{2C8B3E49-8BFA-42FD-9832-2DFA41E55CAC}" type="parTrans" cxnId="{4BD45D33-DD9F-4F2C-BFC2-FEC0CBA5A30D}">
      <dgm:prSet/>
      <dgm:spPr/>
      <dgm:t>
        <a:bodyPr/>
        <a:lstStyle/>
        <a:p>
          <a:endParaRPr lang="ru-RU"/>
        </a:p>
      </dgm:t>
    </dgm:pt>
    <dgm:pt modelId="{7B1AE207-4604-4A44-941B-DD4F7175D8F2}" type="sibTrans" cxnId="{4BD45D33-DD9F-4F2C-BFC2-FEC0CBA5A30D}">
      <dgm:prSet/>
      <dgm:spPr/>
      <dgm:t>
        <a:bodyPr/>
        <a:lstStyle/>
        <a:p>
          <a:endParaRPr lang="ru-RU"/>
        </a:p>
      </dgm:t>
    </dgm:pt>
    <dgm:pt modelId="{AE67F476-9FBE-4BAA-BD7D-4E893DF2699A}" type="pres">
      <dgm:prSet presAssocID="{809CE2E1-6676-4631-8C30-89759BF123BE}" presName="Name0" presStyleCnt="0">
        <dgm:presLayoutVars>
          <dgm:dir/>
          <dgm:resizeHandles val="exact"/>
        </dgm:presLayoutVars>
      </dgm:prSet>
      <dgm:spPr/>
    </dgm:pt>
    <dgm:pt modelId="{610CA5CA-9FE9-4596-980B-C1C5A6B32FAB}" type="pres">
      <dgm:prSet presAssocID="{FDB87A9F-6DED-443F-A977-7EEB5C1DAB5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A63084-1668-4322-9E84-1F676955C470}" type="pres">
      <dgm:prSet presAssocID="{BA60D344-3899-477B-A05E-D7FC5B1C70B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6D30082A-2630-4007-9ADD-C6B2C05CF9B5}" type="pres">
      <dgm:prSet presAssocID="{BA60D344-3899-477B-A05E-D7FC5B1C70B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9B0886F-3FAC-44B1-B99A-A6B4EAAEB70E}" type="pres">
      <dgm:prSet presAssocID="{30B93CA5-AA4A-4609-852D-A7E954FE9B3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6BE6C-EFE4-4BF3-9FAA-DF1B8971C4DF}" type="pres">
      <dgm:prSet presAssocID="{D30DB2D5-8567-43AD-8C48-142939FDDE11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47DE820-2024-4DAB-B660-667C7D89D3FE}" type="pres">
      <dgm:prSet presAssocID="{D30DB2D5-8567-43AD-8C48-142939FDDE1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DC8D8C7-50FE-4AAA-ABBE-C2C09B429B31}" type="pres">
      <dgm:prSet presAssocID="{4CA10EA9-B32F-4591-AC0D-4BE54A713D3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E754C-60CE-4994-9736-F24E81D14020}" type="pres">
      <dgm:prSet presAssocID="{970167C7-6385-453B-BC71-335E8DEEFA75}" presName="sibTrans" presStyleLbl="sibTrans2D1" presStyleIdx="2" presStyleCnt="3"/>
      <dgm:spPr/>
      <dgm:t>
        <a:bodyPr/>
        <a:lstStyle/>
        <a:p>
          <a:endParaRPr lang="ru-RU"/>
        </a:p>
      </dgm:t>
    </dgm:pt>
    <dgm:pt modelId="{77B2CD2E-6000-4B76-B18F-C7ED777C5D25}" type="pres">
      <dgm:prSet presAssocID="{970167C7-6385-453B-BC71-335E8DEEFA75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D81D436-7C3A-41C8-A452-B0813F0D69F9}" type="pres">
      <dgm:prSet presAssocID="{03E77C1A-30E2-4847-BE1B-37B64796AAD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DC4461-D005-4AAB-B7C4-29FFB4698937}" srcId="{809CE2E1-6676-4631-8C30-89759BF123BE}" destId="{30B93CA5-AA4A-4609-852D-A7E954FE9B3C}" srcOrd="1" destOrd="0" parTransId="{26DBBFE9-AE1B-45E0-8D06-05FC248D11BC}" sibTransId="{D30DB2D5-8567-43AD-8C48-142939FDDE11}"/>
    <dgm:cxn modelId="{E52AC886-6764-4CEA-849A-4AABC7B411FE}" type="presOf" srcId="{BA60D344-3899-477B-A05E-D7FC5B1C70B6}" destId="{AFA63084-1668-4322-9E84-1F676955C470}" srcOrd="0" destOrd="0" presId="urn:microsoft.com/office/officeart/2005/8/layout/process1"/>
    <dgm:cxn modelId="{FB5632D9-7A7C-45B9-8A2C-711314F8062C}" type="presOf" srcId="{970167C7-6385-453B-BC71-335E8DEEFA75}" destId="{77B2CD2E-6000-4B76-B18F-C7ED777C5D25}" srcOrd="1" destOrd="0" presId="urn:microsoft.com/office/officeart/2005/8/layout/process1"/>
    <dgm:cxn modelId="{8497C22D-7F95-4D0A-8F0D-DF5166BAF262}" srcId="{809CE2E1-6676-4631-8C30-89759BF123BE}" destId="{FDB87A9F-6DED-443F-A977-7EEB5C1DAB5A}" srcOrd="0" destOrd="0" parTransId="{B838EBD6-92EC-4C7E-BC9B-55FA5EDEC147}" sibTransId="{BA60D344-3899-477B-A05E-D7FC5B1C70B6}"/>
    <dgm:cxn modelId="{4BD45D33-DD9F-4F2C-BFC2-FEC0CBA5A30D}" srcId="{809CE2E1-6676-4631-8C30-89759BF123BE}" destId="{03E77C1A-30E2-4847-BE1B-37B64796AAD5}" srcOrd="3" destOrd="0" parTransId="{2C8B3E49-8BFA-42FD-9832-2DFA41E55CAC}" sibTransId="{7B1AE207-4604-4A44-941B-DD4F7175D8F2}"/>
    <dgm:cxn modelId="{7706A52A-49BF-4975-B975-0CE28FFBACAB}" type="presOf" srcId="{D30DB2D5-8567-43AD-8C48-142939FDDE11}" destId="{747DE820-2024-4DAB-B660-667C7D89D3FE}" srcOrd="1" destOrd="0" presId="urn:microsoft.com/office/officeart/2005/8/layout/process1"/>
    <dgm:cxn modelId="{DC96A1C2-F353-4460-9FDE-42E59A52C258}" type="presOf" srcId="{03E77C1A-30E2-4847-BE1B-37B64796AAD5}" destId="{3D81D436-7C3A-41C8-A452-B0813F0D69F9}" srcOrd="0" destOrd="0" presId="urn:microsoft.com/office/officeart/2005/8/layout/process1"/>
    <dgm:cxn modelId="{223BB73B-F2BA-46DE-8865-937826188434}" type="presOf" srcId="{970167C7-6385-453B-BC71-335E8DEEFA75}" destId="{B59E754C-60CE-4994-9736-F24E81D14020}" srcOrd="0" destOrd="0" presId="urn:microsoft.com/office/officeart/2005/8/layout/process1"/>
    <dgm:cxn modelId="{5C2AB1D0-F882-4570-9F85-3D30C54DF090}" type="presOf" srcId="{809CE2E1-6676-4631-8C30-89759BF123BE}" destId="{AE67F476-9FBE-4BAA-BD7D-4E893DF2699A}" srcOrd="0" destOrd="0" presId="urn:microsoft.com/office/officeart/2005/8/layout/process1"/>
    <dgm:cxn modelId="{9D2E2241-F520-49A2-818B-D141B9E3E353}" type="presOf" srcId="{FDB87A9F-6DED-443F-A977-7EEB5C1DAB5A}" destId="{610CA5CA-9FE9-4596-980B-C1C5A6B32FAB}" srcOrd="0" destOrd="0" presId="urn:microsoft.com/office/officeart/2005/8/layout/process1"/>
    <dgm:cxn modelId="{4E022385-5C4F-4016-BBFF-5928585268D2}" type="presOf" srcId="{30B93CA5-AA4A-4609-852D-A7E954FE9B3C}" destId="{D9B0886F-3FAC-44B1-B99A-A6B4EAAEB70E}" srcOrd="0" destOrd="0" presId="urn:microsoft.com/office/officeart/2005/8/layout/process1"/>
    <dgm:cxn modelId="{5CB6B69B-9282-4A79-86EF-CEF9FC0EBD76}" type="presOf" srcId="{BA60D344-3899-477B-A05E-D7FC5B1C70B6}" destId="{6D30082A-2630-4007-9ADD-C6B2C05CF9B5}" srcOrd="1" destOrd="0" presId="urn:microsoft.com/office/officeart/2005/8/layout/process1"/>
    <dgm:cxn modelId="{F570CCC8-0436-40EB-9E5D-7A2458A506E1}" type="presOf" srcId="{4CA10EA9-B32F-4591-AC0D-4BE54A713D30}" destId="{8DC8D8C7-50FE-4AAA-ABBE-C2C09B429B31}" srcOrd="0" destOrd="0" presId="urn:microsoft.com/office/officeart/2005/8/layout/process1"/>
    <dgm:cxn modelId="{7AC52E68-2E3A-415A-B4D0-3B5BF82A122C}" type="presOf" srcId="{D30DB2D5-8567-43AD-8C48-142939FDDE11}" destId="{AB46BE6C-EFE4-4BF3-9FAA-DF1B8971C4DF}" srcOrd="0" destOrd="0" presId="urn:microsoft.com/office/officeart/2005/8/layout/process1"/>
    <dgm:cxn modelId="{1AFABDB5-31DB-404E-BF4D-935F7D95F74E}" srcId="{809CE2E1-6676-4631-8C30-89759BF123BE}" destId="{4CA10EA9-B32F-4591-AC0D-4BE54A713D30}" srcOrd="2" destOrd="0" parTransId="{89728F2C-CD5C-4672-AA2F-2C52F40BD5C2}" sibTransId="{970167C7-6385-453B-BC71-335E8DEEFA75}"/>
    <dgm:cxn modelId="{756E235B-9A96-4863-B6F7-F8FB302BF89F}" type="presParOf" srcId="{AE67F476-9FBE-4BAA-BD7D-4E893DF2699A}" destId="{610CA5CA-9FE9-4596-980B-C1C5A6B32FAB}" srcOrd="0" destOrd="0" presId="urn:microsoft.com/office/officeart/2005/8/layout/process1"/>
    <dgm:cxn modelId="{315E1FD7-22F0-41C8-9FEB-B683FDDED1F0}" type="presParOf" srcId="{AE67F476-9FBE-4BAA-BD7D-4E893DF2699A}" destId="{AFA63084-1668-4322-9E84-1F676955C470}" srcOrd="1" destOrd="0" presId="urn:microsoft.com/office/officeart/2005/8/layout/process1"/>
    <dgm:cxn modelId="{0F4A15CE-387D-4708-ACF3-18FC7546EE1D}" type="presParOf" srcId="{AFA63084-1668-4322-9E84-1F676955C470}" destId="{6D30082A-2630-4007-9ADD-C6B2C05CF9B5}" srcOrd="0" destOrd="0" presId="urn:microsoft.com/office/officeart/2005/8/layout/process1"/>
    <dgm:cxn modelId="{F1554B1C-A7E0-48D9-B7FE-A3F13021C6C0}" type="presParOf" srcId="{AE67F476-9FBE-4BAA-BD7D-4E893DF2699A}" destId="{D9B0886F-3FAC-44B1-B99A-A6B4EAAEB70E}" srcOrd="2" destOrd="0" presId="urn:microsoft.com/office/officeart/2005/8/layout/process1"/>
    <dgm:cxn modelId="{9BA88C13-7503-41C0-86E4-B150B5D1552B}" type="presParOf" srcId="{AE67F476-9FBE-4BAA-BD7D-4E893DF2699A}" destId="{AB46BE6C-EFE4-4BF3-9FAA-DF1B8971C4DF}" srcOrd="3" destOrd="0" presId="urn:microsoft.com/office/officeart/2005/8/layout/process1"/>
    <dgm:cxn modelId="{6A24B2F0-4B40-433B-AE3B-A8F0DAA0C866}" type="presParOf" srcId="{AB46BE6C-EFE4-4BF3-9FAA-DF1B8971C4DF}" destId="{747DE820-2024-4DAB-B660-667C7D89D3FE}" srcOrd="0" destOrd="0" presId="urn:microsoft.com/office/officeart/2005/8/layout/process1"/>
    <dgm:cxn modelId="{CD7ACDB2-BF32-4FE6-B474-E0D0B5EA2A98}" type="presParOf" srcId="{AE67F476-9FBE-4BAA-BD7D-4E893DF2699A}" destId="{8DC8D8C7-50FE-4AAA-ABBE-C2C09B429B31}" srcOrd="4" destOrd="0" presId="urn:microsoft.com/office/officeart/2005/8/layout/process1"/>
    <dgm:cxn modelId="{6FCE5620-C329-4427-89B1-B12D227C38BF}" type="presParOf" srcId="{AE67F476-9FBE-4BAA-BD7D-4E893DF2699A}" destId="{B59E754C-60CE-4994-9736-F24E81D14020}" srcOrd="5" destOrd="0" presId="urn:microsoft.com/office/officeart/2005/8/layout/process1"/>
    <dgm:cxn modelId="{C8895EEE-7F35-462A-90F5-D2D4DB9F7229}" type="presParOf" srcId="{B59E754C-60CE-4994-9736-F24E81D14020}" destId="{77B2CD2E-6000-4B76-B18F-C7ED777C5D25}" srcOrd="0" destOrd="0" presId="urn:microsoft.com/office/officeart/2005/8/layout/process1"/>
    <dgm:cxn modelId="{75FDA754-3065-4F37-B01B-37046D3E317B}" type="presParOf" srcId="{AE67F476-9FBE-4BAA-BD7D-4E893DF2699A}" destId="{3D81D436-7C3A-41C8-A452-B0813F0D69F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6BC8-A0C5-4555-810C-2002502E1832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F10FC-FB19-4ADA-B691-BDE1DB88B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C2760-EFE5-4987-BA39-CFDAB6C3C1A6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A9F4-7F0B-446E-9787-A768FDAA2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73181-EFAA-4148-BF8A-DB5A874410E6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CD8D8-D8A8-4A99-9019-FB4A6CCFE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A9AC-105B-4C4D-BFDD-F81312FF954D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E0F92-B1EB-4709-8F93-B34483A75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B4C62-50CF-44AB-B5FF-3E2EE3B40815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A6937-841F-4799-9914-8A29C4D87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E53C0-CA0E-4E63-A321-1BB8AA65CEB2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1EB3-417B-4234-9EF8-2432A72E3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2B94-0E0C-4AC1-BD46-B5836C3A6F1D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BE01-694B-4E29-A316-488FD8A83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85390-AF32-4960-8917-1E386B3D08BC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869C8-54AF-4305-A6F6-C190B42E4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389B4-62C1-45A1-BF13-C1A8E21138F7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0A7E9-2D68-48DE-97C7-50FACABA0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D7C7D-D218-44D8-AC69-3BD7F6700510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137A-D7C3-4812-8985-E145DD646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BD008-FDA1-4CFF-8333-53959881AD07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037AB-8C81-4DA3-89F9-94054E57B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405F23-2A86-402A-9260-A09DB56F57EB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583769-5A4F-4451-94DB-BF25E61C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yazyki.prosv.ru/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12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/>
        </p:nvGraphicFramePr>
        <p:xfrm>
          <a:off x="289466" y="398031"/>
          <a:ext cx="11498550" cy="5377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4" descr="Bildergebnis für просвещ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6725" y="6097588"/>
            <a:ext cx="1344613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387350" y="6904038"/>
            <a:ext cx="10615613" cy="32718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atin typeface="+mj-lt"/>
              </a:rPr>
              <a:t>Сборники обучающих материалов на иностранных языках,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посвящённых 75-й годовщине победы в Великой Отечественной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войне</a:t>
            </a:r>
          </a:p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Сборники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будут опубликованы в специальном разделе на сайте журнала </a:t>
            </a:r>
            <a:r>
              <a:rPr lang="ru-RU" b="1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«Просвещение. Иностранные языки» </a:t>
            </a:r>
            <a:r>
              <a:rPr lang="ru-RU" u="sng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http://iyazyki.prosv.ru</a:t>
            </a:r>
            <a:r>
              <a:rPr lang="ru-RU" u="sng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/</a:t>
            </a:r>
            <a:endParaRPr lang="ru-RU" dirty="0">
              <a:solidFill>
                <a:srgbClr val="2E3092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ru-RU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создании сборников электронных материалов </a:t>
            </a:r>
            <a:r>
              <a:rPr lang="ru-RU" b="1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бесплатное</a:t>
            </a:r>
            <a:r>
              <a:rPr lang="ru-RU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ru-RU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auto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Авторы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обучающих материалов, отобранных для публикации, получат </a:t>
            </a:r>
            <a:r>
              <a:rPr lang="ru-RU" b="1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 сертификат о публикации</a:t>
            </a:r>
            <a:r>
              <a:rPr lang="ru-RU" dirty="0">
                <a:solidFill>
                  <a:srgbClr val="2E3092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сборнике</a:t>
            </a:r>
            <a:endParaRPr lang="ru-RU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6" descr="http://iyazyki.prosv.ru/wp-content/themes/greenrelax/images/i-ya-logo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226175"/>
            <a:ext cx="272891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/>
          <p:cNvPicPr>
            <a:picLocks noChangeAspect="1"/>
          </p:cNvPicPr>
          <p:nvPr/>
        </p:nvPicPr>
        <p:blipFill>
          <a:blip r:embed="rId10"/>
          <a:srcRect l="69688" t="23927" r="14162" b="50478"/>
          <a:stretch>
            <a:fillRect/>
          </a:stretch>
        </p:blipFill>
        <p:spPr bwMode="auto">
          <a:xfrm>
            <a:off x="9818688" y="4279900"/>
            <a:ext cx="197008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Прямоугольник 5"/>
          <p:cNvSpPr>
            <a:spLocks noChangeArrowheads="1"/>
          </p:cNvSpPr>
          <p:nvPr/>
        </p:nvSpPr>
        <p:spPr bwMode="auto">
          <a:xfrm>
            <a:off x="5648325" y="6324600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u="sng">
                <a:solidFill>
                  <a:srgbClr val="D75C08"/>
                </a:solidFill>
                <a:latin typeface="Calibri" pitchFamily="34" charset="0"/>
              </a:rPr>
              <a:t>https://cloud.prosv.ru/s/3LsbJRTBXCSQzwx</a:t>
            </a:r>
            <a:endParaRPr lang="ru-RU" b="1" u="sng">
              <a:solidFill>
                <a:srgbClr val="D75C08"/>
              </a:solidFill>
              <a:latin typeface="Calibri" pitchFamily="34" charset="0"/>
            </a:endParaRPr>
          </a:p>
        </p:txBody>
      </p:sp>
      <p:sp>
        <p:nvSpPr>
          <p:cNvPr id="13319" name="TextBox 9"/>
          <p:cNvSpPr txBox="1">
            <a:spLocks noChangeArrowheads="1"/>
          </p:cNvSpPr>
          <p:nvPr/>
        </p:nvSpPr>
        <p:spPr bwMode="auto">
          <a:xfrm>
            <a:off x="7524750" y="6003925"/>
            <a:ext cx="244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B0000"/>
                </a:solidFill>
                <a:latin typeface="Calibri" pitchFamily="34" charset="0"/>
              </a:rPr>
              <a:t>Условия участия:</a:t>
            </a:r>
          </a:p>
        </p:txBody>
      </p:sp>
      <p:pic>
        <p:nvPicPr>
          <p:cNvPr id="13320" name="Рисунок 7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97200" y="-188913"/>
            <a:ext cx="6197600" cy="231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Рисунок 1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82938" y="4625975"/>
            <a:ext cx="5826125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52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Calibri</vt:lpstr>
      <vt:lpstr>Arial</vt:lpstr>
      <vt:lpstr>Calibri Light</vt:lpstr>
      <vt:lpstr>Times New Roman</vt:lpstr>
      <vt:lpstr>Тема Office</vt:lpstr>
      <vt:lpstr>Слайд 1</vt:lpstr>
    </vt:vector>
  </TitlesOfParts>
  <Company>Prosv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Гребенюков Сергей Геннадиевич</dc:creator>
  <cp:lastModifiedBy>Tihomirova-OA</cp:lastModifiedBy>
  <cp:revision>10</cp:revision>
  <dcterms:created xsi:type="dcterms:W3CDTF">2019-10-14T07:20:14Z</dcterms:created>
  <dcterms:modified xsi:type="dcterms:W3CDTF">2019-12-17T10:48:56Z</dcterms:modified>
</cp:coreProperties>
</file>