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9" r:id="rId2"/>
    <p:sldId id="318" r:id="rId3"/>
    <p:sldId id="319" r:id="rId4"/>
    <p:sldId id="320" r:id="rId5"/>
    <p:sldId id="341" r:id="rId6"/>
    <p:sldId id="321" r:id="rId7"/>
    <p:sldId id="323" r:id="rId8"/>
    <p:sldId id="324" r:id="rId9"/>
    <p:sldId id="327" r:id="rId10"/>
    <p:sldId id="340" r:id="rId11"/>
    <p:sldId id="334" r:id="rId12"/>
    <p:sldId id="286" r:id="rId13"/>
    <p:sldId id="33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46" userDrawn="1">
          <p15:clr>
            <a:srgbClr val="A4A3A4"/>
          </p15:clr>
        </p15:guide>
        <p15:guide id="3" pos="7673" userDrawn="1">
          <p15:clr>
            <a:srgbClr val="A4A3A4"/>
          </p15:clr>
        </p15:guide>
        <p15:guide id="4" pos="6176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pos="1504" userDrawn="1">
          <p15:clr>
            <a:srgbClr val="A4A3A4"/>
          </p15:clr>
        </p15:guide>
        <p15:guide id="7" pos="4634" userDrawn="1">
          <p15:clr>
            <a:srgbClr val="A4A3A4"/>
          </p15:clr>
        </p15:guide>
        <p15:guide id="8" orient="horz" userDrawn="1">
          <p15:clr>
            <a:srgbClr val="A4A3A4"/>
          </p15:clr>
        </p15:guide>
        <p15:guide id="9" orient="horz" pos="4315" userDrawn="1">
          <p15:clr>
            <a:srgbClr val="A4A3A4"/>
          </p15:clr>
        </p15:guide>
        <p15:guide id="10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1DE"/>
    <a:srgbClr val="0072BC"/>
    <a:srgbClr val="1B3281"/>
    <a:srgbClr val="3A7398"/>
    <a:srgbClr val="FFFFFF"/>
    <a:srgbClr val="273478"/>
    <a:srgbClr val="64BDE1"/>
    <a:srgbClr val="0A55A2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5039C-A74E-4944-9DCA-9CA05AA2C6E6}" v="10" dt="2022-03-05T08:19:25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7"/>
    <p:restoredTop sz="96086" autoAdjust="0"/>
  </p:normalViewPr>
  <p:slideViewPr>
    <p:cSldViewPr snapToGrid="0">
      <p:cViewPr varScale="1">
        <p:scale>
          <a:sx n="115" d="100"/>
          <a:sy n="115" d="100"/>
        </p:scale>
        <p:origin x="234" y="114"/>
      </p:cViewPr>
      <p:guideLst>
        <p:guide orient="horz" pos="2160"/>
        <p:guide pos="3046"/>
        <p:guide pos="7673"/>
        <p:guide pos="6176"/>
        <p:guide/>
        <p:guide pos="1504"/>
        <p:guide pos="4634"/>
        <p:guide orient="horz"/>
        <p:guide orient="horz" pos="43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Nevskaya" userId="21e0afb389ee365f" providerId="LiveId" clId="{CB65039C-A74E-4944-9DCA-9CA05AA2C6E6}"/>
    <pc:docChg chg="undo custSel modSld modShowInfo">
      <pc:chgData name="Olga Nevskaya" userId="21e0afb389ee365f" providerId="LiveId" clId="{CB65039C-A74E-4944-9DCA-9CA05AA2C6E6}" dt="2022-03-05T08:19:25.862" v="48" actId="1076"/>
      <pc:docMkLst>
        <pc:docMk/>
      </pc:docMkLst>
      <pc:sldChg chg="modSp mod">
        <pc:chgData name="Olga Nevskaya" userId="21e0afb389ee365f" providerId="LiveId" clId="{CB65039C-A74E-4944-9DCA-9CA05AA2C6E6}" dt="2022-03-05T08:19:25.862" v="48" actId="1076"/>
        <pc:sldMkLst>
          <pc:docMk/>
          <pc:sldMk cId="3570552832" sldId="327"/>
        </pc:sldMkLst>
        <pc:spChg chg="mod">
          <ac:chgData name="Olga Nevskaya" userId="21e0afb389ee365f" providerId="LiveId" clId="{CB65039C-A74E-4944-9DCA-9CA05AA2C6E6}" dt="2022-03-05T08:19:20.912" v="46" actId="1076"/>
          <ac:spMkLst>
            <pc:docMk/>
            <pc:sldMk cId="3570552832" sldId="327"/>
            <ac:spMk id="19" creationId="{BE940CA8-1E57-F945-A8CD-63D2704460B8}"/>
          </ac:spMkLst>
        </pc:spChg>
        <pc:picChg chg="mod">
          <ac:chgData name="Olga Nevskaya" userId="21e0afb389ee365f" providerId="LiveId" clId="{CB65039C-A74E-4944-9DCA-9CA05AA2C6E6}" dt="2022-03-05T08:19:25.862" v="48" actId="1076"/>
          <ac:picMkLst>
            <pc:docMk/>
            <pc:sldMk cId="3570552832" sldId="327"/>
            <ac:picMk id="5122" creationId="{0ED3A0A6-3993-6D41-8424-27C01FE72AFA}"/>
          </ac:picMkLst>
        </pc:picChg>
      </pc:sldChg>
      <pc:sldChg chg="modSp mod">
        <pc:chgData name="Olga Nevskaya" userId="21e0afb389ee365f" providerId="LiveId" clId="{CB65039C-A74E-4944-9DCA-9CA05AA2C6E6}" dt="2022-03-05T08:19:14.855" v="44" actId="1076"/>
        <pc:sldMkLst>
          <pc:docMk/>
          <pc:sldMk cId="200586217" sldId="334"/>
        </pc:sldMkLst>
        <pc:spChg chg="mod">
          <ac:chgData name="Olga Nevskaya" userId="21e0afb389ee365f" providerId="LiveId" clId="{CB65039C-A74E-4944-9DCA-9CA05AA2C6E6}" dt="2022-03-05T08:19:14.855" v="44" actId="1076"/>
          <ac:spMkLst>
            <pc:docMk/>
            <pc:sldMk cId="200586217" sldId="334"/>
            <ac:spMk id="18" creationId="{C79653DE-4A2A-CE4C-8337-B105921CFAA4}"/>
          </ac:spMkLst>
        </pc:spChg>
      </pc:sldChg>
      <pc:sldChg chg="delSp modSp mod">
        <pc:chgData name="Olga Nevskaya" userId="21e0afb389ee365f" providerId="LiveId" clId="{CB65039C-A74E-4944-9DCA-9CA05AA2C6E6}" dt="2022-03-05T07:58:01.364" v="42" actId="1076"/>
        <pc:sldMkLst>
          <pc:docMk/>
          <pc:sldMk cId="1816989575" sldId="340"/>
        </pc:sldMkLst>
        <pc:spChg chg="mod">
          <ac:chgData name="Olga Nevskaya" userId="21e0afb389ee365f" providerId="LiveId" clId="{CB65039C-A74E-4944-9DCA-9CA05AA2C6E6}" dt="2022-03-05T07:56:43.545" v="26" actId="1076"/>
          <ac:spMkLst>
            <pc:docMk/>
            <pc:sldMk cId="1816989575" sldId="340"/>
            <ac:spMk id="2" creationId="{B2675E54-88D1-114D-A931-8EC3C310855F}"/>
          </ac:spMkLst>
        </pc:spChg>
        <pc:spChg chg="mod">
          <ac:chgData name="Olga Nevskaya" userId="21e0afb389ee365f" providerId="LiveId" clId="{CB65039C-A74E-4944-9DCA-9CA05AA2C6E6}" dt="2022-03-05T07:56:43.545" v="26" actId="1076"/>
          <ac:spMkLst>
            <pc:docMk/>
            <pc:sldMk cId="1816989575" sldId="340"/>
            <ac:spMk id="3" creationId="{735F93DC-2A05-9F4E-9A9F-C8F2CF2CB000}"/>
          </ac:spMkLst>
        </pc:spChg>
        <pc:spChg chg="mod">
          <ac:chgData name="Olga Nevskaya" userId="21e0afb389ee365f" providerId="LiveId" clId="{CB65039C-A74E-4944-9DCA-9CA05AA2C6E6}" dt="2022-03-05T07:56:09.330" v="16" actId="1076"/>
          <ac:spMkLst>
            <pc:docMk/>
            <pc:sldMk cId="1816989575" sldId="340"/>
            <ac:spMk id="8" creationId="{5EE2E620-52A5-3E4C-BACC-F2BD47476EDF}"/>
          </ac:spMkLst>
        </pc:spChg>
        <pc:spChg chg="mod">
          <ac:chgData name="Olga Nevskaya" userId="21e0afb389ee365f" providerId="LiveId" clId="{CB65039C-A74E-4944-9DCA-9CA05AA2C6E6}" dt="2022-03-05T07:56:09.330" v="16" actId="1076"/>
          <ac:spMkLst>
            <pc:docMk/>
            <pc:sldMk cId="1816989575" sldId="340"/>
            <ac:spMk id="9" creationId="{7E646007-76EF-A142-8D20-D69A0448E159}"/>
          </ac:spMkLst>
        </pc:spChg>
        <pc:spChg chg="mod">
          <ac:chgData name="Olga Nevskaya" userId="21e0afb389ee365f" providerId="LiveId" clId="{CB65039C-A74E-4944-9DCA-9CA05AA2C6E6}" dt="2022-03-05T07:55:41.198" v="13" actId="1076"/>
          <ac:spMkLst>
            <pc:docMk/>
            <pc:sldMk cId="1816989575" sldId="340"/>
            <ac:spMk id="10" creationId="{D7AD0DA0-EBE8-DC4C-BD8E-E3C4F701BEFF}"/>
          </ac:spMkLst>
        </pc:spChg>
        <pc:spChg chg="mod">
          <ac:chgData name="Olga Nevskaya" userId="21e0afb389ee365f" providerId="LiveId" clId="{CB65039C-A74E-4944-9DCA-9CA05AA2C6E6}" dt="2022-03-05T07:55:41.198" v="13" actId="1076"/>
          <ac:spMkLst>
            <pc:docMk/>
            <pc:sldMk cId="1816989575" sldId="340"/>
            <ac:spMk id="11" creationId="{D368FF03-2C75-ED4B-AD98-28382D3C97BE}"/>
          </ac:spMkLst>
        </pc:spChg>
        <pc:spChg chg="mod">
          <ac:chgData name="Olga Nevskaya" userId="21e0afb389ee365f" providerId="LiveId" clId="{CB65039C-A74E-4944-9DCA-9CA05AA2C6E6}" dt="2022-03-05T07:57:36.399" v="32" actId="1076"/>
          <ac:spMkLst>
            <pc:docMk/>
            <pc:sldMk cId="1816989575" sldId="340"/>
            <ac:spMk id="12" creationId="{601F64EF-0F41-734F-A006-BADAEBD28FE6}"/>
          </ac:spMkLst>
        </pc:spChg>
        <pc:spChg chg="mod">
          <ac:chgData name="Olga Nevskaya" userId="21e0afb389ee365f" providerId="LiveId" clId="{CB65039C-A74E-4944-9DCA-9CA05AA2C6E6}" dt="2022-03-05T07:57:36.399" v="32" actId="1076"/>
          <ac:spMkLst>
            <pc:docMk/>
            <pc:sldMk cId="1816989575" sldId="340"/>
            <ac:spMk id="13" creationId="{34AC5034-F840-1642-A30C-234A16909FCA}"/>
          </ac:spMkLst>
        </pc:spChg>
        <pc:spChg chg="del">
          <ac:chgData name="Olga Nevskaya" userId="21e0afb389ee365f" providerId="LiveId" clId="{CB65039C-A74E-4944-9DCA-9CA05AA2C6E6}" dt="2022-03-05T07:54:23.753" v="0" actId="478"/>
          <ac:spMkLst>
            <pc:docMk/>
            <pc:sldMk cId="1816989575" sldId="340"/>
            <ac:spMk id="14" creationId="{F0AE87DD-5585-A140-B064-EEA735FEA458}"/>
          </ac:spMkLst>
        </pc:spChg>
        <pc:spChg chg="del">
          <ac:chgData name="Olga Nevskaya" userId="21e0afb389ee365f" providerId="LiveId" clId="{CB65039C-A74E-4944-9DCA-9CA05AA2C6E6}" dt="2022-03-05T07:54:23.753" v="0" actId="478"/>
          <ac:spMkLst>
            <pc:docMk/>
            <pc:sldMk cId="1816989575" sldId="340"/>
            <ac:spMk id="15" creationId="{5A9D8824-C374-304A-98D2-F3BB89EDC526}"/>
          </ac:spMkLst>
        </pc:spChg>
        <pc:spChg chg="mod">
          <ac:chgData name="Olga Nevskaya" userId="21e0afb389ee365f" providerId="LiveId" clId="{CB65039C-A74E-4944-9DCA-9CA05AA2C6E6}" dt="2022-03-05T07:56:11.787" v="17" actId="1076"/>
          <ac:spMkLst>
            <pc:docMk/>
            <pc:sldMk cId="1816989575" sldId="340"/>
            <ac:spMk id="18" creationId="{84E1753D-D101-3D47-B017-9FDE2EFE7038}"/>
          </ac:spMkLst>
        </pc:spChg>
        <pc:spChg chg="mod">
          <ac:chgData name="Olga Nevskaya" userId="21e0afb389ee365f" providerId="LiveId" clId="{CB65039C-A74E-4944-9DCA-9CA05AA2C6E6}" dt="2022-03-05T07:55:43.784" v="14" actId="1076"/>
          <ac:spMkLst>
            <pc:docMk/>
            <pc:sldMk cId="1816989575" sldId="340"/>
            <ac:spMk id="20" creationId="{B8F1102D-EBD0-AA43-820B-06A187E2DDBA}"/>
          </ac:spMkLst>
        </pc:spChg>
        <pc:spChg chg="mod">
          <ac:chgData name="Olga Nevskaya" userId="21e0afb389ee365f" providerId="LiveId" clId="{CB65039C-A74E-4944-9DCA-9CA05AA2C6E6}" dt="2022-03-05T07:55:46.072" v="15" actId="1076"/>
          <ac:spMkLst>
            <pc:docMk/>
            <pc:sldMk cId="1816989575" sldId="340"/>
            <ac:spMk id="21" creationId="{B20D2293-1BBA-7B41-9393-14532877B01A}"/>
          </ac:spMkLst>
        </pc:spChg>
        <pc:spChg chg="del">
          <ac:chgData name="Olga Nevskaya" userId="21e0afb389ee365f" providerId="LiveId" clId="{CB65039C-A74E-4944-9DCA-9CA05AA2C6E6}" dt="2022-03-05T07:54:26.686" v="1" actId="478"/>
          <ac:spMkLst>
            <pc:docMk/>
            <pc:sldMk cId="1816989575" sldId="340"/>
            <ac:spMk id="22" creationId="{45D4333F-FD2E-1F4A-80B2-DB8E713E5F1E}"/>
          </ac:spMkLst>
        </pc:spChg>
        <pc:spChg chg="mod">
          <ac:chgData name="Olga Nevskaya" userId="21e0afb389ee365f" providerId="LiveId" clId="{CB65039C-A74E-4944-9DCA-9CA05AA2C6E6}" dt="2022-03-05T07:56:43.545" v="26" actId="1076"/>
          <ac:spMkLst>
            <pc:docMk/>
            <pc:sldMk cId="1816989575" sldId="340"/>
            <ac:spMk id="45" creationId="{901E4734-94F8-4740-B30A-2A316AB51FF7}"/>
          </ac:spMkLst>
        </pc:spChg>
        <pc:spChg chg="mod">
          <ac:chgData name="Olga Nevskaya" userId="21e0afb389ee365f" providerId="LiveId" clId="{CB65039C-A74E-4944-9DCA-9CA05AA2C6E6}" dt="2022-03-05T07:56:43.545" v="26" actId="1076"/>
          <ac:spMkLst>
            <pc:docMk/>
            <pc:sldMk cId="1816989575" sldId="340"/>
            <ac:spMk id="46" creationId="{0F4B4B6D-CF1E-264E-9731-A62EB6640876}"/>
          </ac:spMkLst>
        </pc:spChg>
        <pc:spChg chg="mod">
          <ac:chgData name="Olga Nevskaya" userId="21e0afb389ee365f" providerId="LiveId" clId="{CB65039C-A74E-4944-9DCA-9CA05AA2C6E6}" dt="2022-03-05T07:56:43.545" v="26" actId="1076"/>
          <ac:spMkLst>
            <pc:docMk/>
            <pc:sldMk cId="1816989575" sldId="340"/>
            <ac:spMk id="47" creationId="{4FF54404-42C1-5C45-9E9A-D97C6D7EE6AD}"/>
          </ac:spMkLst>
        </pc:spChg>
        <pc:spChg chg="mod">
          <ac:chgData name="Olga Nevskaya" userId="21e0afb389ee365f" providerId="LiveId" clId="{CB65039C-A74E-4944-9DCA-9CA05AA2C6E6}" dt="2022-03-05T07:56:43.545" v="26" actId="1076"/>
          <ac:spMkLst>
            <pc:docMk/>
            <pc:sldMk cId="1816989575" sldId="340"/>
            <ac:spMk id="48" creationId="{916A5A9D-5436-0548-A5F1-C2E835E8CAC6}"/>
          </ac:spMkLst>
        </pc:spChg>
        <pc:spChg chg="mod">
          <ac:chgData name="Olga Nevskaya" userId="21e0afb389ee365f" providerId="LiveId" clId="{CB65039C-A74E-4944-9DCA-9CA05AA2C6E6}" dt="2022-03-05T07:56:43.545" v="26" actId="1076"/>
          <ac:spMkLst>
            <pc:docMk/>
            <pc:sldMk cId="1816989575" sldId="340"/>
            <ac:spMk id="49" creationId="{7E85890C-AE87-A34B-A351-A9A9E440B2AB}"/>
          </ac:spMkLst>
        </pc:spChg>
        <pc:spChg chg="mod">
          <ac:chgData name="Olga Nevskaya" userId="21e0afb389ee365f" providerId="LiveId" clId="{CB65039C-A74E-4944-9DCA-9CA05AA2C6E6}" dt="2022-03-05T07:56:43.545" v="26" actId="1076"/>
          <ac:spMkLst>
            <pc:docMk/>
            <pc:sldMk cId="1816989575" sldId="340"/>
            <ac:spMk id="50" creationId="{3EFB60E8-279E-8945-9F49-B59CA1C421C1}"/>
          </ac:spMkLst>
        </pc:spChg>
        <pc:spChg chg="mod">
          <ac:chgData name="Olga Nevskaya" userId="21e0afb389ee365f" providerId="LiveId" clId="{CB65039C-A74E-4944-9DCA-9CA05AA2C6E6}" dt="2022-03-05T07:56:43.545" v="26" actId="1076"/>
          <ac:spMkLst>
            <pc:docMk/>
            <pc:sldMk cId="1816989575" sldId="340"/>
            <ac:spMk id="51" creationId="{95140EDA-853B-064C-9840-7023F4D67E0B}"/>
          </ac:spMkLst>
        </pc:spChg>
        <pc:spChg chg="mod">
          <ac:chgData name="Olga Nevskaya" userId="21e0afb389ee365f" providerId="LiveId" clId="{CB65039C-A74E-4944-9DCA-9CA05AA2C6E6}" dt="2022-03-05T07:56:43.545" v="26" actId="1076"/>
          <ac:spMkLst>
            <pc:docMk/>
            <pc:sldMk cId="1816989575" sldId="340"/>
            <ac:spMk id="52" creationId="{2A569E01-BF20-B540-AAB6-49051B0FDE31}"/>
          </ac:spMkLst>
        </pc:spChg>
        <pc:spChg chg="mod">
          <ac:chgData name="Olga Nevskaya" userId="21e0afb389ee365f" providerId="LiveId" clId="{CB65039C-A74E-4944-9DCA-9CA05AA2C6E6}" dt="2022-03-05T07:56:09.330" v="16" actId="1076"/>
          <ac:spMkLst>
            <pc:docMk/>
            <pc:sldMk cId="1816989575" sldId="340"/>
            <ac:spMk id="55" creationId="{57E66E82-6D8F-2543-BA96-56BC7AB5F6FB}"/>
          </ac:spMkLst>
        </pc:spChg>
        <pc:spChg chg="mod">
          <ac:chgData name="Olga Nevskaya" userId="21e0afb389ee365f" providerId="LiveId" clId="{CB65039C-A74E-4944-9DCA-9CA05AA2C6E6}" dt="2022-03-05T07:56:09.330" v="16" actId="1076"/>
          <ac:spMkLst>
            <pc:docMk/>
            <pc:sldMk cId="1816989575" sldId="340"/>
            <ac:spMk id="56" creationId="{45F3CD6F-A17D-7C41-8DC3-B6ECD4973D0C}"/>
          </ac:spMkLst>
        </pc:spChg>
        <pc:spChg chg="mod">
          <ac:chgData name="Olga Nevskaya" userId="21e0afb389ee365f" providerId="LiveId" clId="{CB65039C-A74E-4944-9DCA-9CA05AA2C6E6}" dt="2022-03-05T07:56:09.330" v="16" actId="1076"/>
          <ac:spMkLst>
            <pc:docMk/>
            <pc:sldMk cId="1816989575" sldId="340"/>
            <ac:spMk id="57" creationId="{2A12DC80-0640-CE4B-B565-D5F12D748D5A}"/>
          </ac:spMkLst>
        </pc:spChg>
        <pc:spChg chg="mod">
          <ac:chgData name="Olga Nevskaya" userId="21e0afb389ee365f" providerId="LiveId" clId="{CB65039C-A74E-4944-9DCA-9CA05AA2C6E6}" dt="2022-03-05T07:56:09.330" v="16" actId="1076"/>
          <ac:spMkLst>
            <pc:docMk/>
            <pc:sldMk cId="1816989575" sldId="340"/>
            <ac:spMk id="58" creationId="{102F2746-2770-554C-9B1A-8694FB7A2778}"/>
          </ac:spMkLst>
        </pc:spChg>
        <pc:spChg chg="mod">
          <ac:chgData name="Olga Nevskaya" userId="21e0afb389ee365f" providerId="LiveId" clId="{CB65039C-A74E-4944-9DCA-9CA05AA2C6E6}" dt="2022-03-05T07:56:09.330" v="16" actId="1076"/>
          <ac:spMkLst>
            <pc:docMk/>
            <pc:sldMk cId="1816989575" sldId="340"/>
            <ac:spMk id="59" creationId="{1CF37271-79EE-B545-9CCC-6408447539DF}"/>
          </ac:spMkLst>
        </pc:spChg>
        <pc:spChg chg="mod">
          <ac:chgData name="Olga Nevskaya" userId="21e0afb389ee365f" providerId="LiveId" clId="{CB65039C-A74E-4944-9DCA-9CA05AA2C6E6}" dt="2022-03-05T07:56:09.330" v="16" actId="1076"/>
          <ac:spMkLst>
            <pc:docMk/>
            <pc:sldMk cId="1816989575" sldId="340"/>
            <ac:spMk id="60" creationId="{53A21B9F-AA84-1F47-A2BE-8C94267E5EFD}"/>
          </ac:spMkLst>
        </pc:spChg>
        <pc:spChg chg="mod">
          <ac:chgData name="Olga Nevskaya" userId="21e0afb389ee365f" providerId="LiveId" clId="{CB65039C-A74E-4944-9DCA-9CA05AA2C6E6}" dt="2022-03-05T07:56:09.330" v="16" actId="1076"/>
          <ac:spMkLst>
            <pc:docMk/>
            <pc:sldMk cId="1816989575" sldId="340"/>
            <ac:spMk id="61" creationId="{059813AA-DA49-E942-9ADF-59559AC7DCB9}"/>
          </ac:spMkLst>
        </pc:spChg>
        <pc:spChg chg="mod">
          <ac:chgData name="Olga Nevskaya" userId="21e0afb389ee365f" providerId="LiveId" clId="{CB65039C-A74E-4944-9DCA-9CA05AA2C6E6}" dt="2022-03-05T07:56:09.330" v="16" actId="1076"/>
          <ac:spMkLst>
            <pc:docMk/>
            <pc:sldMk cId="1816989575" sldId="340"/>
            <ac:spMk id="62" creationId="{6D863F1D-F135-A448-929F-DCCE045FD37A}"/>
          </ac:spMkLst>
        </pc:spChg>
        <pc:spChg chg="mod">
          <ac:chgData name="Olga Nevskaya" userId="21e0afb389ee365f" providerId="LiveId" clId="{CB65039C-A74E-4944-9DCA-9CA05AA2C6E6}" dt="2022-03-05T07:56:09.330" v="16" actId="1076"/>
          <ac:spMkLst>
            <pc:docMk/>
            <pc:sldMk cId="1816989575" sldId="340"/>
            <ac:spMk id="63" creationId="{724FFE78-237C-0B4C-A5D4-09BC2F6D2DCB}"/>
          </ac:spMkLst>
        </pc:spChg>
        <pc:spChg chg="mod">
          <ac:chgData name="Olga Nevskaya" userId="21e0afb389ee365f" providerId="LiveId" clId="{CB65039C-A74E-4944-9DCA-9CA05AA2C6E6}" dt="2022-03-05T07:55:41.198" v="13" actId="1076"/>
          <ac:spMkLst>
            <pc:docMk/>
            <pc:sldMk cId="1816989575" sldId="340"/>
            <ac:spMk id="6147" creationId="{96B9456C-7E30-1648-B1A6-DE9D5A3A071F}"/>
          </ac:spMkLst>
        </pc:spChg>
        <pc:spChg chg="mod">
          <ac:chgData name="Olga Nevskaya" userId="21e0afb389ee365f" providerId="LiveId" clId="{CB65039C-A74E-4944-9DCA-9CA05AA2C6E6}" dt="2022-03-05T07:55:41.198" v="13" actId="1076"/>
          <ac:spMkLst>
            <pc:docMk/>
            <pc:sldMk cId="1816989575" sldId="340"/>
            <ac:spMk id="6148" creationId="{73D2A4BE-D0BF-1A4B-AC2F-781D46A40106}"/>
          </ac:spMkLst>
        </pc:spChg>
        <pc:spChg chg="mod">
          <ac:chgData name="Olga Nevskaya" userId="21e0afb389ee365f" providerId="LiveId" clId="{CB65039C-A74E-4944-9DCA-9CA05AA2C6E6}" dt="2022-03-05T07:55:41.198" v="13" actId="1076"/>
          <ac:spMkLst>
            <pc:docMk/>
            <pc:sldMk cId="1816989575" sldId="340"/>
            <ac:spMk id="6149" creationId="{0D12FB40-F837-9C41-8061-F28C86C8C677}"/>
          </ac:spMkLst>
        </pc:spChg>
        <pc:spChg chg="mod">
          <ac:chgData name="Olga Nevskaya" userId="21e0afb389ee365f" providerId="LiveId" clId="{CB65039C-A74E-4944-9DCA-9CA05AA2C6E6}" dt="2022-03-05T07:55:41.198" v="13" actId="1076"/>
          <ac:spMkLst>
            <pc:docMk/>
            <pc:sldMk cId="1816989575" sldId="340"/>
            <ac:spMk id="6150" creationId="{9507A908-EFDB-7849-BF90-7C69900DCCC1}"/>
          </ac:spMkLst>
        </pc:spChg>
        <pc:spChg chg="mod">
          <ac:chgData name="Olga Nevskaya" userId="21e0afb389ee365f" providerId="LiveId" clId="{CB65039C-A74E-4944-9DCA-9CA05AA2C6E6}" dt="2022-03-05T07:55:41.198" v="13" actId="1076"/>
          <ac:spMkLst>
            <pc:docMk/>
            <pc:sldMk cId="1816989575" sldId="340"/>
            <ac:spMk id="6151" creationId="{B478BAA9-EFCF-9942-A309-3063DC9BD93C}"/>
          </ac:spMkLst>
        </pc:spChg>
        <pc:spChg chg="mod">
          <ac:chgData name="Olga Nevskaya" userId="21e0afb389ee365f" providerId="LiveId" clId="{CB65039C-A74E-4944-9DCA-9CA05AA2C6E6}" dt="2022-03-05T07:55:41.198" v="13" actId="1076"/>
          <ac:spMkLst>
            <pc:docMk/>
            <pc:sldMk cId="1816989575" sldId="340"/>
            <ac:spMk id="6153" creationId="{92BCC7FA-C684-8340-8F42-954DA3F72B26}"/>
          </ac:spMkLst>
        </pc:spChg>
        <pc:spChg chg="mod">
          <ac:chgData name="Olga Nevskaya" userId="21e0afb389ee365f" providerId="LiveId" clId="{CB65039C-A74E-4944-9DCA-9CA05AA2C6E6}" dt="2022-03-05T07:55:41.198" v="13" actId="1076"/>
          <ac:spMkLst>
            <pc:docMk/>
            <pc:sldMk cId="1816989575" sldId="340"/>
            <ac:spMk id="6154" creationId="{BF3DB1D6-0A22-584F-A5FE-2A6028ED56C7}"/>
          </ac:spMkLst>
        </pc:spChg>
        <pc:spChg chg="mod">
          <ac:chgData name="Olga Nevskaya" userId="21e0afb389ee365f" providerId="LiveId" clId="{CB65039C-A74E-4944-9DCA-9CA05AA2C6E6}" dt="2022-03-05T07:57:36.399" v="32" actId="1076"/>
          <ac:spMkLst>
            <pc:docMk/>
            <pc:sldMk cId="1816989575" sldId="340"/>
            <ac:spMk id="6155" creationId="{9C1B7181-D4A0-6045-9031-200E75A81885}"/>
          </ac:spMkLst>
        </pc:spChg>
        <pc:spChg chg="mod">
          <ac:chgData name="Olga Nevskaya" userId="21e0afb389ee365f" providerId="LiveId" clId="{CB65039C-A74E-4944-9DCA-9CA05AA2C6E6}" dt="2022-03-05T07:58:00.765" v="41" actId="1076"/>
          <ac:spMkLst>
            <pc:docMk/>
            <pc:sldMk cId="1816989575" sldId="340"/>
            <ac:spMk id="6156" creationId="{6E10346E-F6B6-864C-9E93-EB2ECCABB7A5}"/>
          </ac:spMkLst>
        </pc:spChg>
        <pc:spChg chg="mod">
          <ac:chgData name="Olga Nevskaya" userId="21e0afb389ee365f" providerId="LiveId" clId="{CB65039C-A74E-4944-9DCA-9CA05AA2C6E6}" dt="2022-03-05T07:58:01.364" v="42" actId="1076"/>
          <ac:spMkLst>
            <pc:docMk/>
            <pc:sldMk cId="1816989575" sldId="340"/>
            <ac:spMk id="6158" creationId="{7CE90E19-F294-354F-8BCD-70E13415613D}"/>
          </ac:spMkLst>
        </pc:spChg>
        <pc:spChg chg="mod">
          <ac:chgData name="Olga Nevskaya" userId="21e0afb389ee365f" providerId="LiveId" clId="{CB65039C-A74E-4944-9DCA-9CA05AA2C6E6}" dt="2022-03-05T07:58:00.387" v="40" actId="1076"/>
          <ac:spMkLst>
            <pc:docMk/>
            <pc:sldMk cId="1816989575" sldId="340"/>
            <ac:spMk id="6159" creationId="{C5DA2406-72AB-9B4A-993D-1AB4A40E313B}"/>
          </ac:spMkLst>
        </pc:spChg>
        <pc:spChg chg="mod">
          <ac:chgData name="Olga Nevskaya" userId="21e0afb389ee365f" providerId="LiveId" clId="{CB65039C-A74E-4944-9DCA-9CA05AA2C6E6}" dt="2022-03-05T07:58:00.051" v="39" actId="1076"/>
          <ac:spMkLst>
            <pc:docMk/>
            <pc:sldMk cId="1816989575" sldId="340"/>
            <ac:spMk id="6160" creationId="{BE68C4A3-4C00-4041-BCE6-B5B0B04BA862}"/>
          </ac:spMkLst>
        </pc:spChg>
        <pc:spChg chg="mod">
          <ac:chgData name="Olga Nevskaya" userId="21e0afb389ee365f" providerId="LiveId" clId="{CB65039C-A74E-4944-9DCA-9CA05AA2C6E6}" dt="2022-03-05T07:57:59.792" v="38" actId="1076"/>
          <ac:spMkLst>
            <pc:docMk/>
            <pc:sldMk cId="1816989575" sldId="340"/>
            <ac:spMk id="6162" creationId="{22F8B906-4FC1-2444-85D3-0C6E925DAF92}"/>
          </ac:spMkLst>
        </pc:spChg>
        <pc:spChg chg="mod">
          <ac:chgData name="Olga Nevskaya" userId="21e0afb389ee365f" providerId="LiveId" clId="{CB65039C-A74E-4944-9DCA-9CA05AA2C6E6}" dt="2022-03-05T07:57:36.399" v="32" actId="1076"/>
          <ac:spMkLst>
            <pc:docMk/>
            <pc:sldMk cId="1816989575" sldId="340"/>
            <ac:spMk id="6163" creationId="{53AE0501-186A-DB49-86D9-70375B7F44BA}"/>
          </ac:spMkLst>
        </pc:spChg>
        <pc:spChg chg="mod">
          <ac:chgData name="Olga Nevskaya" userId="21e0afb389ee365f" providerId="LiveId" clId="{CB65039C-A74E-4944-9DCA-9CA05AA2C6E6}" dt="2022-03-05T07:57:36.399" v="32" actId="1076"/>
          <ac:spMkLst>
            <pc:docMk/>
            <pc:sldMk cId="1816989575" sldId="340"/>
            <ac:spMk id="6164" creationId="{14A5957E-CECC-AC43-A85E-9BDBFEBDFBFC}"/>
          </ac:spMkLst>
        </pc:spChg>
        <pc:spChg chg="del">
          <ac:chgData name="Olga Nevskaya" userId="21e0afb389ee365f" providerId="LiveId" clId="{CB65039C-A74E-4944-9DCA-9CA05AA2C6E6}" dt="2022-03-05T07:54:23.753" v="0" actId="478"/>
          <ac:spMkLst>
            <pc:docMk/>
            <pc:sldMk cId="1816989575" sldId="340"/>
            <ac:spMk id="6165" creationId="{19FB5CD6-C5CA-B645-AAB0-72693164C6AC}"/>
          </ac:spMkLst>
        </pc:spChg>
        <pc:spChg chg="del">
          <ac:chgData name="Olga Nevskaya" userId="21e0afb389ee365f" providerId="LiveId" clId="{CB65039C-A74E-4944-9DCA-9CA05AA2C6E6}" dt="2022-03-05T07:54:23.753" v="0" actId="478"/>
          <ac:spMkLst>
            <pc:docMk/>
            <pc:sldMk cId="1816989575" sldId="340"/>
            <ac:spMk id="6166" creationId="{1640F746-1EF8-9D40-82E5-6DCCDBCB9A6D}"/>
          </ac:spMkLst>
        </pc:spChg>
        <pc:spChg chg="del">
          <ac:chgData name="Olga Nevskaya" userId="21e0afb389ee365f" providerId="LiveId" clId="{CB65039C-A74E-4944-9DCA-9CA05AA2C6E6}" dt="2022-03-05T07:54:23.753" v="0" actId="478"/>
          <ac:spMkLst>
            <pc:docMk/>
            <pc:sldMk cId="1816989575" sldId="340"/>
            <ac:spMk id="6167" creationId="{8968BACE-2A76-8C4B-B854-2350324C9E93}"/>
          </ac:spMkLst>
        </pc:spChg>
        <pc:spChg chg="del">
          <ac:chgData name="Olga Nevskaya" userId="21e0afb389ee365f" providerId="LiveId" clId="{CB65039C-A74E-4944-9DCA-9CA05AA2C6E6}" dt="2022-03-05T07:54:23.753" v="0" actId="478"/>
          <ac:spMkLst>
            <pc:docMk/>
            <pc:sldMk cId="1816989575" sldId="340"/>
            <ac:spMk id="6168" creationId="{86C70C96-B585-9D47-86AC-B4D498AB006C}"/>
          </ac:spMkLst>
        </pc:spChg>
        <pc:spChg chg="del">
          <ac:chgData name="Olga Nevskaya" userId="21e0afb389ee365f" providerId="LiveId" clId="{CB65039C-A74E-4944-9DCA-9CA05AA2C6E6}" dt="2022-03-05T07:54:23.753" v="0" actId="478"/>
          <ac:spMkLst>
            <pc:docMk/>
            <pc:sldMk cId="1816989575" sldId="340"/>
            <ac:spMk id="6170" creationId="{399F3882-289C-F542-8D2E-E424CF5AE3BE}"/>
          </ac:spMkLst>
        </pc:spChg>
        <pc:spChg chg="del">
          <ac:chgData name="Olga Nevskaya" userId="21e0afb389ee365f" providerId="LiveId" clId="{CB65039C-A74E-4944-9DCA-9CA05AA2C6E6}" dt="2022-03-05T07:54:23.753" v="0" actId="478"/>
          <ac:spMkLst>
            <pc:docMk/>
            <pc:sldMk cId="1816989575" sldId="340"/>
            <ac:spMk id="6171" creationId="{FDF8D3A0-84B1-B841-AB3B-40BA4A0CB206}"/>
          </ac:spMkLst>
        </pc:spChg>
        <pc:spChg chg="del">
          <ac:chgData name="Olga Nevskaya" userId="21e0afb389ee365f" providerId="LiveId" clId="{CB65039C-A74E-4944-9DCA-9CA05AA2C6E6}" dt="2022-03-05T07:54:23.753" v="0" actId="478"/>
          <ac:spMkLst>
            <pc:docMk/>
            <pc:sldMk cId="1816989575" sldId="340"/>
            <ac:spMk id="6172" creationId="{14E8228A-0F6D-904D-9677-CDD434D4C1A6}"/>
          </ac:spMkLst>
        </pc:spChg>
        <pc:spChg chg="del">
          <ac:chgData name="Olga Nevskaya" userId="21e0afb389ee365f" providerId="LiveId" clId="{CB65039C-A74E-4944-9DCA-9CA05AA2C6E6}" dt="2022-03-05T07:54:23.753" v="0" actId="478"/>
          <ac:spMkLst>
            <pc:docMk/>
            <pc:sldMk cId="1816989575" sldId="340"/>
            <ac:spMk id="6173" creationId="{C8319EF5-5891-A745-964F-9D07BE3620F9}"/>
          </ac:spMkLst>
        </pc:spChg>
        <pc:picChg chg="mod">
          <ac:chgData name="Olga Nevskaya" userId="21e0afb389ee365f" providerId="LiveId" clId="{CB65039C-A74E-4944-9DCA-9CA05AA2C6E6}" dt="2022-03-05T07:56:43.545" v="26" actId="1076"/>
          <ac:picMkLst>
            <pc:docMk/>
            <pc:sldMk cId="1816989575" sldId="340"/>
            <ac:picMk id="6175" creationId="{2F7A60F4-5296-0B4A-A172-B4A9FD4F37B5}"/>
          </ac:picMkLst>
        </pc:picChg>
        <pc:picChg chg="mod">
          <ac:chgData name="Olga Nevskaya" userId="21e0afb389ee365f" providerId="LiveId" clId="{CB65039C-A74E-4944-9DCA-9CA05AA2C6E6}" dt="2022-03-05T07:56:09.330" v="16" actId="1076"/>
          <ac:picMkLst>
            <pc:docMk/>
            <pc:sldMk cId="1816989575" sldId="340"/>
            <ac:picMk id="6176" creationId="{EDDD9577-A969-B14F-A4ED-F523FEB5781E}"/>
          </ac:picMkLst>
        </pc:picChg>
        <pc:picChg chg="mod">
          <ac:chgData name="Olga Nevskaya" userId="21e0afb389ee365f" providerId="LiveId" clId="{CB65039C-A74E-4944-9DCA-9CA05AA2C6E6}" dt="2022-03-05T07:55:41.198" v="13" actId="1076"/>
          <ac:picMkLst>
            <pc:docMk/>
            <pc:sldMk cId="1816989575" sldId="340"/>
            <ac:picMk id="6177" creationId="{7DFDA311-09C4-0242-B000-882163EB8E70}"/>
          </ac:picMkLst>
        </pc:picChg>
        <pc:picChg chg="mod">
          <ac:chgData name="Olga Nevskaya" userId="21e0afb389ee365f" providerId="LiveId" clId="{CB65039C-A74E-4944-9DCA-9CA05AA2C6E6}" dt="2022-03-05T07:57:36.399" v="32" actId="1076"/>
          <ac:picMkLst>
            <pc:docMk/>
            <pc:sldMk cId="1816989575" sldId="340"/>
            <ac:picMk id="6178" creationId="{DC25C174-A151-A64D-BF2A-4C1C8C165576}"/>
          </ac:picMkLst>
        </pc:picChg>
        <pc:picChg chg="del">
          <ac:chgData name="Olga Nevskaya" userId="21e0afb389ee365f" providerId="LiveId" clId="{CB65039C-A74E-4944-9DCA-9CA05AA2C6E6}" dt="2022-03-05T07:54:23.753" v="0" actId="478"/>
          <ac:picMkLst>
            <pc:docMk/>
            <pc:sldMk cId="1816989575" sldId="340"/>
            <ac:picMk id="6179" creationId="{0D1713C7-ECBB-DD40-8F22-135FCFEA5CB1}"/>
          </ac:picMkLst>
        </pc:picChg>
        <pc:cxnChg chg="mod">
          <ac:chgData name="Olga Nevskaya" userId="21e0afb389ee365f" providerId="LiveId" clId="{CB65039C-A74E-4944-9DCA-9CA05AA2C6E6}" dt="2022-03-05T07:56:34.356" v="25" actId="14100"/>
          <ac:cxnSpMkLst>
            <pc:docMk/>
            <pc:sldMk cId="1816989575" sldId="340"/>
            <ac:cxnSpMk id="24" creationId="{18A99665-BBC9-6E4A-9BE4-BB71ADE2AF71}"/>
          </ac:cxnSpMkLst>
        </pc:cxnChg>
        <pc:cxnChg chg="mod">
          <ac:chgData name="Olga Nevskaya" userId="21e0afb389ee365f" providerId="LiveId" clId="{CB65039C-A74E-4944-9DCA-9CA05AA2C6E6}" dt="2022-03-05T07:56:25.104" v="21" actId="14100"/>
          <ac:cxnSpMkLst>
            <pc:docMk/>
            <pc:sldMk cId="1816989575" sldId="340"/>
            <ac:cxnSpMk id="106" creationId="{E4504BF4-3DBA-3C42-B0A8-6755EF575B1E}"/>
          </ac:cxnSpMkLst>
        </pc:cxnChg>
        <pc:cxnChg chg="mod">
          <ac:chgData name="Olga Nevskaya" userId="21e0afb389ee365f" providerId="LiveId" clId="{CB65039C-A74E-4944-9DCA-9CA05AA2C6E6}" dt="2022-03-05T07:57:01.462" v="29" actId="14100"/>
          <ac:cxnSpMkLst>
            <pc:docMk/>
            <pc:sldMk cId="1816989575" sldId="340"/>
            <ac:cxnSpMk id="110" creationId="{E2DDE3A1-128E-5D47-B5F2-66DBFC317F3C}"/>
          </ac:cxnSpMkLst>
        </pc:cxnChg>
        <pc:cxnChg chg="mod">
          <ac:chgData name="Olga Nevskaya" userId="21e0afb389ee365f" providerId="LiveId" clId="{CB65039C-A74E-4944-9DCA-9CA05AA2C6E6}" dt="2022-03-05T07:56:53.437" v="27" actId="14100"/>
          <ac:cxnSpMkLst>
            <pc:docMk/>
            <pc:sldMk cId="1816989575" sldId="340"/>
            <ac:cxnSpMk id="111" creationId="{F6A2CCAA-1A3B-D043-9FB2-7D518CA3BC9D}"/>
          </ac:cxnSpMkLst>
        </pc:cxnChg>
        <pc:cxnChg chg="mod">
          <ac:chgData name="Olga Nevskaya" userId="21e0afb389ee365f" providerId="LiveId" clId="{CB65039C-A74E-4944-9DCA-9CA05AA2C6E6}" dt="2022-03-05T07:56:26.916" v="22" actId="14100"/>
          <ac:cxnSpMkLst>
            <pc:docMk/>
            <pc:sldMk cId="1816989575" sldId="340"/>
            <ac:cxnSpMk id="114" creationId="{A3D85C2C-0A54-B940-B483-FCB864AE6D96}"/>
          </ac:cxnSpMkLst>
        </pc:cxnChg>
        <pc:cxnChg chg="mod">
          <ac:chgData name="Olga Nevskaya" userId="21e0afb389ee365f" providerId="LiveId" clId="{CB65039C-A74E-4944-9DCA-9CA05AA2C6E6}" dt="2022-03-05T07:57:05.303" v="30" actId="14100"/>
          <ac:cxnSpMkLst>
            <pc:docMk/>
            <pc:sldMk cId="1816989575" sldId="340"/>
            <ac:cxnSpMk id="117" creationId="{72F1115A-C0A1-4E45-BDE4-34D44AF01DA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C1147-2A30-4E4B-8DAF-66CA981C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899CD9-F925-5849-90A1-273B09DAA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264CF7-909C-9940-8474-EFE0CBD8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AD78-535F-1843-B0AB-014A315A7436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B379D-6599-F747-BB3E-1FE004B1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94134-B112-FA43-8CAC-D9FA869A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7F9D-9C7E-0F44-BD6A-D52621476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8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9.wdp"/><Relationship Id="rId10" Type="http://schemas.microsoft.com/office/2007/relationships/hdphoto" Target="../media/hdphoto21.wdp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22.wdp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267a55edc9394c4fd7db31026f68f2dd/download/4030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oiro.edu.ru/centers/tsentr-informatizatsii-obrazovaniya/tsifrovaya-obrazovatelnaya-sreda/materialy/sbornik_27042020.pdf" TargetMode="External"/><Relationship Id="rId4" Type="http://schemas.openxmlformats.org/officeDocument/2006/relationships/hyperlink" Target="https://ioe.hse.ru/pubs/share/direct/418228715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18" Type="http://schemas.openxmlformats.org/officeDocument/2006/relationships/image" Target="../media/image18.png"/><Relationship Id="rId3" Type="http://schemas.openxmlformats.org/officeDocument/2006/relationships/image" Target="../media/image9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24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14.png"/><Relationship Id="rId19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5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BF3F395-8FC9-46E3-9EAF-02E9C5E4A08A}"/>
              </a:ext>
            </a:extLst>
          </p:cNvPr>
          <p:cNvCxnSpPr/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C4CAE9E-BF8C-4ABD-873F-374142A2D1BB}"/>
              </a:ext>
            </a:extLst>
          </p:cNvPr>
          <p:cNvSpPr/>
          <p:nvPr/>
        </p:nvSpPr>
        <p:spPr>
          <a:xfrm rot="10800000" flipV="1">
            <a:off x="738909" y="5853257"/>
            <a:ext cx="3442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000" dirty="0" err="1">
                <a:solidFill>
                  <a:schemeClr val="bg1"/>
                </a:solidFill>
                <a:latin typeface="Phenomena" pitchFamily="2" charset="0"/>
                <a:ea typeface="Helvetica Neue"/>
                <a:cs typeface="Arial" panose="020B0604020202020204" pitchFamily="34" charset="0"/>
                <a:sym typeface="Helvetica Neue"/>
              </a:rPr>
              <a:t>Ярмахов</a:t>
            </a:r>
            <a:r>
              <a:rPr lang="ru-RU" sz="2000" dirty="0">
                <a:solidFill>
                  <a:schemeClr val="bg1"/>
                </a:solidFill>
                <a:latin typeface="Phenomena" pitchFamily="2" charset="0"/>
                <a:ea typeface="Helvetica Neue"/>
                <a:cs typeface="Arial" panose="020B0604020202020204" pitchFamily="34" charset="0"/>
                <a:sym typeface="Helvetica Neue"/>
              </a:rPr>
              <a:t> Б.Б., к.ф.н., доцент</a:t>
            </a:r>
          </a:p>
        </p:txBody>
      </p:sp>
      <p:pic>
        <p:nvPicPr>
          <p:cNvPr id="17" name="Рисунок 1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93FD1B-94E9-AD40-8232-4E9E606FCB1F}"/>
              </a:ext>
            </a:extLst>
          </p:cNvPr>
          <p:cNvSpPr txBox="1"/>
          <p:nvPr/>
        </p:nvSpPr>
        <p:spPr>
          <a:xfrm>
            <a:off x="656705" y="1727200"/>
            <a:ext cx="8163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ЦИФРОВАЯ ТРАНСФОРМАЦИЯ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9612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ои Серые косые линии на черном фоне 1280x1024 скачать бесплатно на  рабочий стол">
            <a:extLst>
              <a:ext uri="{FF2B5EF4-FFF2-40B4-BE49-F238E27FC236}">
                <a16:creationId xmlns:a16="http://schemas.microsoft.com/office/drawing/2014/main" id="{255B61A6-8EB0-3949-AA5C-45CFB6B6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275">
            <a:off x="-439916" y="-407959"/>
            <a:ext cx="9922078" cy="79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6" name="Прямоугольник 6185">
            <a:extLst>
              <a:ext uri="{FF2B5EF4-FFF2-40B4-BE49-F238E27FC236}">
                <a16:creationId xmlns:a16="http://schemas.microsoft.com/office/drawing/2014/main" id="{9243337C-09B9-9942-9C18-964061F2211A}"/>
              </a:ext>
            </a:extLst>
          </p:cNvPr>
          <p:cNvSpPr/>
          <p:nvPr/>
        </p:nvSpPr>
        <p:spPr>
          <a:xfrm>
            <a:off x="-889348" y="-493776"/>
            <a:ext cx="5616521" cy="100448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1A7A99B-3F43-B84B-AD9D-8AC7378C7C18}"/>
              </a:ext>
            </a:extLst>
          </p:cNvPr>
          <p:cNvSpPr/>
          <p:nvPr/>
        </p:nvSpPr>
        <p:spPr>
          <a:xfrm>
            <a:off x="1376518" y="-7996720"/>
            <a:ext cx="21437600" cy="21437600"/>
          </a:xfrm>
          <a:prstGeom prst="ellipse">
            <a:avLst/>
          </a:prstGeom>
          <a:solidFill>
            <a:srgbClr val="1B3281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4E1753D-D101-3D47-B017-9FDE2EFE7038}"/>
              </a:ext>
            </a:extLst>
          </p:cNvPr>
          <p:cNvSpPr/>
          <p:nvPr/>
        </p:nvSpPr>
        <p:spPr>
          <a:xfrm>
            <a:off x="3916530" y="-7996720"/>
            <a:ext cx="21437600" cy="21437600"/>
          </a:xfrm>
          <a:prstGeom prst="ellipse">
            <a:avLst/>
          </a:prstGeom>
          <a:solidFill>
            <a:srgbClr val="0072B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8F1102D-EBD0-AA43-820B-06A187E2DDBA}"/>
              </a:ext>
            </a:extLst>
          </p:cNvPr>
          <p:cNvSpPr/>
          <p:nvPr/>
        </p:nvSpPr>
        <p:spPr>
          <a:xfrm>
            <a:off x="6465978" y="-8011379"/>
            <a:ext cx="21437600" cy="21437600"/>
          </a:xfrm>
          <a:prstGeom prst="ellipse">
            <a:avLst/>
          </a:prstGeom>
          <a:solidFill>
            <a:srgbClr val="6EB1D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20D2293-1BBA-7B41-9393-14532877B01A}"/>
              </a:ext>
            </a:extLst>
          </p:cNvPr>
          <p:cNvSpPr/>
          <p:nvPr/>
        </p:nvSpPr>
        <p:spPr>
          <a:xfrm>
            <a:off x="8999491" y="-7996720"/>
            <a:ext cx="21437600" cy="21437600"/>
          </a:xfrm>
          <a:prstGeom prst="ellipse">
            <a:avLst/>
          </a:prstGeom>
          <a:solidFill>
            <a:srgbClr val="0072BC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75E54-88D1-114D-A931-8EC3C310855F}"/>
              </a:ext>
            </a:extLst>
          </p:cNvPr>
          <p:cNvSpPr txBox="1">
            <a:spLocks/>
          </p:cNvSpPr>
          <p:nvPr/>
        </p:nvSpPr>
        <p:spPr>
          <a:xfrm>
            <a:off x="1786559" y="918943"/>
            <a:ext cx="2028720" cy="7351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Phenomena Bold" pitchFamily="2" charset="0"/>
                <a:cs typeface="Arial" panose="020B0604020202020204" pitchFamily="34" charset="0"/>
              </a:rPr>
              <a:t>Смешанное обучение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5F93DC-2A05-9F4E-9A9F-C8F2CF2CB000}"/>
              </a:ext>
            </a:extLst>
          </p:cNvPr>
          <p:cNvSpPr/>
          <p:nvPr/>
        </p:nvSpPr>
        <p:spPr>
          <a:xfrm>
            <a:off x="1792230" y="1667207"/>
            <a:ext cx="2208568" cy="687907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14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Сочетание возможностей обучения в классе и на цифровых платформах за счет персонализации образовательных траекторий учащихся.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FFB680-6A08-B646-84B1-AE4588FBFF60}"/>
              </a:ext>
            </a:extLst>
          </p:cNvPr>
          <p:cNvSpPr/>
          <p:nvPr/>
        </p:nvSpPr>
        <p:spPr>
          <a:xfrm rot="1800000">
            <a:off x="-250574" y="5131046"/>
            <a:ext cx="2467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Примеры использования</a:t>
            </a:r>
            <a:endParaRPr lang="en-US" sz="2400" b="1" kern="0" dirty="0">
              <a:latin typeface="Phenomena Bold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EE2E620-52A5-3E4C-BACC-F2BD47476EDF}"/>
              </a:ext>
            </a:extLst>
          </p:cNvPr>
          <p:cNvSpPr txBox="1">
            <a:spLocks/>
          </p:cNvSpPr>
          <p:nvPr/>
        </p:nvSpPr>
        <p:spPr>
          <a:xfrm>
            <a:off x="4406572" y="819253"/>
            <a:ext cx="197503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Phenomena Bold" pitchFamily="2" charset="0"/>
                <a:cs typeface="Arial" panose="020B0604020202020204" pitchFamily="34" charset="0"/>
              </a:rPr>
              <a:t>Адаптивное обучение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646007-76EF-A142-8D20-D69A0448E159}"/>
              </a:ext>
            </a:extLst>
          </p:cNvPr>
          <p:cNvSpPr/>
          <p:nvPr/>
        </p:nvSpPr>
        <p:spPr>
          <a:xfrm>
            <a:off x="4397007" y="1654051"/>
            <a:ext cx="2055777" cy="105337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14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Построение оптимальной образовательной траектории учащегося на основе методов искусственного интеллекта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7AD0DA0-EBE8-DC4C-BD8E-E3C4F701BEFF}"/>
              </a:ext>
            </a:extLst>
          </p:cNvPr>
          <p:cNvSpPr txBox="1">
            <a:spLocks/>
          </p:cNvSpPr>
          <p:nvPr/>
        </p:nvSpPr>
        <p:spPr>
          <a:xfrm>
            <a:off x="6878625" y="835771"/>
            <a:ext cx="231359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2400" b="1" dirty="0">
                <a:latin typeface="Phenomena Bold" pitchFamily="2" charset="0"/>
                <a:cs typeface="Arial" panose="020B0604020202020204" pitchFamily="34" charset="0"/>
              </a:rPr>
              <a:t>Обучение вне стен классной комнаты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68FF03-2C75-ED4B-AD98-28382D3C97BE}"/>
              </a:ext>
            </a:extLst>
          </p:cNvPr>
          <p:cNvSpPr/>
          <p:nvPr/>
        </p:nvSpPr>
        <p:spPr>
          <a:xfrm>
            <a:off x="6846827" y="1673940"/>
            <a:ext cx="2186528" cy="56356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1400" kern="0" dirty="0">
                <a:solidFill>
                  <a:schemeClr val="tx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Обучение за пределами школы в форме квестов, походов, экскурсий, как правило, с использованием мобильных цифровых устройств.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01F64EF-0F41-734F-A006-BADAEBD28FE6}"/>
              </a:ext>
            </a:extLst>
          </p:cNvPr>
          <p:cNvSpPr txBox="1">
            <a:spLocks/>
          </p:cNvSpPr>
          <p:nvPr/>
        </p:nvSpPr>
        <p:spPr>
          <a:xfrm>
            <a:off x="9674852" y="646385"/>
            <a:ext cx="278493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schemeClr val="bg1"/>
                </a:solidFill>
                <a:latin typeface="Phenomena Bold" pitchFamily="2" charset="0"/>
                <a:cs typeface="Arial" panose="020B0604020202020204" pitchFamily="34" charset="0"/>
              </a:rPr>
              <a:t>Геймификация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AC5034-F840-1642-A30C-234A16909FCA}"/>
              </a:ext>
            </a:extLst>
          </p:cNvPr>
          <p:cNvSpPr/>
          <p:nvPr/>
        </p:nvSpPr>
        <p:spPr>
          <a:xfrm>
            <a:off x="9673069" y="1642268"/>
            <a:ext cx="2184035" cy="107981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14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Повышение мотивации к обучению за счет использования игровых механик и фиксации достижений школьника на цифровых платформах.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8A99665-BBC9-6E4A-9BE4-BB71ADE2AF71}"/>
              </a:ext>
            </a:extLst>
          </p:cNvPr>
          <p:cNvCxnSpPr>
            <a:cxnSpLocks/>
          </p:cNvCxnSpPr>
          <p:nvPr/>
        </p:nvCxnSpPr>
        <p:spPr>
          <a:xfrm>
            <a:off x="1366909" y="3236982"/>
            <a:ext cx="5099069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37E81B9-0B82-0444-A1F3-27DFEFCA8711}"/>
              </a:ext>
            </a:extLst>
          </p:cNvPr>
          <p:cNvSpPr/>
          <p:nvPr/>
        </p:nvSpPr>
        <p:spPr>
          <a:xfrm rot="1800330">
            <a:off x="-438399" y="3717551"/>
            <a:ext cx="2331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Где применяется?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EEEC807-359E-4F42-B931-59FD0BAA089D}"/>
              </a:ext>
            </a:extLst>
          </p:cNvPr>
          <p:cNvCxnSpPr>
            <a:cxnSpLocks/>
          </p:cNvCxnSpPr>
          <p:nvPr/>
        </p:nvCxnSpPr>
        <p:spPr>
          <a:xfrm>
            <a:off x="-48824" y="4372389"/>
            <a:ext cx="1755031" cy="102899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021C47A-12F6-4C4F-B46D-FCEC00603BF9}"/>
              </a:ext>
            </a:extLst>
          </p:cNvPr>
          <p:cNvCxnSpPr>
            <a:cxnSpLocks/>
          </p:cNvCxnSpPr>
          <p:nvPr/>
        </p:nvCxnSpPr>
        <p:spPr>
          <a:xfrm>
            <a:off x="-48824" y="2406918"/>
            <a:ext cx="1415733" cy="83006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01E4734-94F8-4740-B30A-2A316AB51FF7}"/>
              </a:ext>
            </a:extLst>
          </p:cNvPr>
          <p:cNvSpPr/>
          <p:nvPr/>
        </p:nvSpPr>
        <p:spPr>
          <a:xfrm>
            <a:off x="1820116" y="3403603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Физика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F4B4B6D-CF1E-264E-9731-A62EB6640876}"/>
              </a:ext>
            </a:extLst>
          </p:cNvPr>
          <p:cNvSpPr/>
          <p:nvPr/>
        </p:nvSpPr>
        <p:spPr>
          <a:xfrm>
            <a:off x="1839352" y="3736266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Математика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FF54404-42C1-5C45-9E9A-D97C6D7EE6AD}"/>
              </a:ext>
            </a:extLst>
          </p:cNvPr>
          <p:cNvSpPr/>
          <p:nvPr/>
        </p:nvSpPr>
        <p:spPr>
          <a:xfrm>
            <a:off x="1903361" y="4079146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Информатика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16A5A9D-5436-0548-A5F1-C2E835E8CAC6}"/>
              </a:ext>
            </a:extLst>
          </p:cNvPr>
          <p:cNvSpPr/>
          <p:nvPr/>
        </p:nvSpPr>
        <p:spPr>
          <a:xfrm>
            <a:off x="1961529" y="4425515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Биология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E85890C-AE87-A34B-A351-A9A9E440B2AB}"/>
              </a:ext>
            </a:extLst>
          </p:cNvPr>
          <p:cNvSpPr/>
          <p:nvPr/>
        </p:nvSpPr>
        <p:spPr>
          <a:xfrm>
            <a:off x="2018129" y="4766805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Химия и </a:t>
            </a:r>
            <a:r>
              <a:rPr lang="ru-RU" sz="2000" kern="0" dirty="0" err="1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др</a:t>
            </a:r>
            <a:endParaRPr lang="ru-RU" sz="2000" dirty="0">
              <a:solidFill>
                <a:schemeClr val="bg1"/>
              </a:solidFill>
              <a:latin typeface="Phenomena" pitchFamily="2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EFB60E8-279E-8945-9F49-B59CA1C421C1}"/>
              </a:ext>
            </a:extLst>
          </p:cNvPr>
          <p:cNvSpPr/>
          <p:nvPr/>
        </p:nvSpPr>
        <p:spPr>
          <a:xfrm>
            <a:off x="2331828" y="5805628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ISpring</a:t>
            </a:r>
            <a:endParaRPr lang="en-US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5140EDA-853B-064C-9840-7023F4D67E0B}"/>
              </a:ext>
            </a:extLst>
          </p:cNvPr>
          <p:cNvSpPr/>
          <p:nvPr/>
        </p:nvSpPr>
        <p:spPr>
          <a:xfrm>
            <a:off x="2440618" y="6194294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Moodle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A569E01-BF20-B540-AAB6-49051B0FDE31}"/>
              </a:ext>
            </a:extLst>
          </p:cNvPr>
          <p:cNvSpPr/>
          <p:nvPr/>
        </p:nvSpPr>
        <p:spPr>
          <a:xfrm>
            <a:off x="2237944" y="5474503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7E66E82-6D8F-2543-BA96-56BC7AB5F6FB}"/>
              </a:ext>
            </a:extLst>
          </p:cNvPr>
          <p:cNvSpPr/>
          <p:nvPr/>
        </p:nvSpPr>
        <p:spPr>
          <a:xfrm>
            <a:off x="4423257" y="3738410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Математика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45F3CD6F-A17D-7C41-8DC3-B6ECD4973D0C}"/>
              </a:ext>
            </a:extLst>
          </p:cNvPr>
          <p:cNvSpPr/>
          <p:nvPr/>
        </p:nvSpPr>
        <p:spPr>
          <a:xfrm>
            <a:off x="4408251" y="3411284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Физика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A12DC80-0640-CE4B-B565-D5F12D748D5A}"/>
              </a:ext>
            </a:extLst>
          </p:cNvPr>
          <p:cNvSpPr/>
          <p:nvPr/>
        </p:nvSpPr>
        <p:spPr>
          <a:xfrm>
            <a:off x="4538012" y="4405637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Биология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02F2746-2770-554C-9B1A-8694FB7A2778}"/>
              </a:ext>
            </a:extLst>
          </p:cNvPr>
          <p:cNvSpPr/>
          <p:nvPr/>
        </p:nvSpPr>
        <p:spPr>
          <a:xfrm>
            <a:off x="4454625" y="4071899"/>
            <a:ext cx="748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Химия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CF37271-79EE-B545-9CCC-6408447539DF}"/>
              </a:ext>
            </a:extLst>
          </p:cNvPr>
          <p:cNvSpPr/>
          <p:nvPr/>
        </p:nvSpPr>
        <p:spPr>
          <a:xfrm>
            <a:off x="4589081" y="4816613"/>
            <a:ext cx="1770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Иностранные</a:t>
            </a:r>
          </a:p>
          <a:p>
            <a:pPr>
              <a:lnSpc>
                <a:spcPct val="80000"/>
              </a:lnSpc>
            </a:pPr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 языки и др.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3A21B9F-AA84-1F47-A2BE-8C94267E5EFD}"/>
              </a:ext>
            </a:extLst>
          </p:cNvPr>
          <p:cNvSpPr/>
          <p:nvPr/>
        </p:nvSpPr>
        <p:spPr>
          <a:xfrm>
            <a:off x="4809431" y="5482342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Skyeng</a:t>
            </a:r>
            <a:endParaRPr lang="en-US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59813AA-DA49-E942-9ADF-59559AC7DCB9}"/>
              </a:ext>
            </a:extLst>
          </p:cNvPr>
          <p:cNvSpPr/>
          <p:nvPr/>
        </p:nvSpPr>
        <p:spPr>
          <a:xfrm>
            <a:off x="4928915" y="5826023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MyLab</a:t>
            </a:r>
            <a:endParaRPr lang="en-US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D863F1D-F135-A448-929F-DCCE045FD37A}"/>
              </a:ext>
            </a:extLst>
          </p:cNvPr>
          <p:cNvSpPr/>
          <p:nvPr/>
        </p:nvSpPr>
        <p:spPr>
          <a:xfrm>
            <a:off x="5021337" y="6153832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Stepik</a:t>
            </a:r>
            <a:endParaRPr lang="en-US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24FFE78-237C-0B4C-A5D4-09BC2F6D2DCB}"/>
              </a:ext>
            </a:extLst>
          </p:cNvPr>
          <p:cNvSpPr/>
          <p:nvPr/>
        </p:nvSpPr>
        <p:spPr>
          <a:xfrm>
            <a:off x="5179665" y="6446366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Skysmart</a:t>
            </a:r>
            <a:endParaRPr lang="en-US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6146">
            <a:extLst>
              <a:ext uri="{FF2B5EF4-FFF2-40B4-BE49-F238E27FC236}">
                <a16:creationId xmlns:a16="http://schemas.microsoft.com/office/drawing/2014/main" id="{96B9456C-7E30-1648-B1A6-DE9D5A3A071F}"/>
              </a:ext>
            </a:extLst>
          </p:cNvPr>
          <p:cNvSpPr/>
          <p:nvPr/>
        </p:nvSpPr>
        <p:spPr>
          <a:xfrm>
            <a:off x="6945499" y="3400197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Биология</a:t>
            </a:r>
          </a:p>
        </p:txBody>
      </p:sp>
      <p:sp>
        <p:nvSpPr>
          <p:cNvPr id="6148" name="Прямоугольник 6147">
            <a:extLst>
              <a:ext uri="{FF2B5EF4-FFF2-40B4-BE49-F238E27FC236}">
                <a16:creationId xmlns:a16="http://schemas.microsoft.com/office/drawing/2014/main" id="{73D2A4BE-D0BF-1A4B-AC2F-781D46A40106}"/>
              </a:ext>
            </a:extLst>
          </p:cNvPr>
          <p:cNvSpPr/>
          <p:nvPr/>
        </p:nvSpPr>
        <p:spPr>
          <a:xfrm>
            <a:off x="7039299" y="4084141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География</a:t>
            </a:r>
          </a:p>
        </p:txBody>
      </p:sp>
      <p:sp>
        <p:nvSpPr>
          <p:cNvPr id="6149" name="Прямоугольник 6148">
            <a:extLst>
              <a:ext uri="{FF2B5EF4-FFF2-40B4-BE49-F238E27FC236}">
                <a16:creationId xmlns:a16="http://schemas.microsoft.com/office/drawing/2014/main" id="{0D12FB40-F837-9C41-8061-F28C86C8C677}"/>
              </a:ext>
            </a:extLst>
          </p:cNvPr>
          <p:cNvSpPr/>
          <p:nvPr/>
        </p:nvSpPr>
        <p:spPr>
          <a:xfrm>
            <a:off x="7181388" y="4766805"/>
            <a:ext cx="1374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История и др.</a:t>
            </a:r>
          </a:p>
        </p:txBody>
      </p:sp>
      <p:sp>
        <p:nvSpPr>
          <p:cNvPr id="6150" name="Прямоугольник 6149">
            <a:extLst>
              <a:ext uri="{FF2B5EF4-FFF2-40B4-BE49-F238E27FC236}">
                <a16:creationId xmlns:a16="http://schemas.microsoft.com/office/drawing/2014/main" id="{9507A908-EFDB-7849-BF90-7C69900DCCC1}"/>
              </a:ext>
            </a:extLst>
          </p:cNvPr>
          <p:cNvSpPr/>
          <p:nvPr/>
        </p:nvSpPr>
        <p:spPr>
          <a:xfrm>
            <a:off x="6970200" y="3736266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Литература</a:t>
            </a:r>
          </a:p>
        </p:txBody>
      </p:sp>
      <p:sp>
        <p:nvSpPr>
          <p:cNvPr id="6151" name="Прямоугольник 6150">
            <a:extLst>
              <a:ext uri="{FF2B5EF4-FFF2-40B4-BE49-F238E27FC236}">
                <a16:creationId xmlns:a16="http://schemas.microsoft.com/office/drawing/2014/main" id="{B478BAA9-EFCF-9942-A309-3063DC9BD93C}"/>
              </a:ext>
            </a:extLst>
          </p:cNvPr>
          <p:cNvSpPr/>
          <p:nvPr/>
        </p:nvSpPr>
        <p:spPr>
          <a:xfrm>
            <a:off x="7102960" y="4421951"/>
            <a:ext cx="2133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Физическая культура</a:t>
            </a:r>
          </a:p>
        </p:txBody>
      </p:sp>
      <p:sp>
        <p:nvSpPr>
          <p:cNvPr id="6153" name="Прямоугольник 6152">
            <a:extLst>
              <a:ext uri="{FF2B5EF4-FFF2-40B4-BE49-F238E27FC236}">
                <a16:creationId xmlns:a16="http://schemas.microsoft.com/office/drawing/2014/main" id="{92BCC7FA-C684-8340-8F42-954DA3F72B26}"/>
              </a:ext>
            </a:extLst>
          </p:cNvPr>
          <p:cNvSpPr/>
          <p:nvPr/>
        </p:nvSpPr>
        <p:spPr>
          <a:xfrm>
            <a:off x="7331473" y="5482342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Карты Яндекс</a:t>
            </a:r>
          </a:p>
        </p:txBody>
      </p:sp>
      <p:sp>
        <p:nvSpPr>
          <p:cNvPr id="6154" name="Прямоугольник 6153">
            <a:extLst>
              <a:ext uri="{FF2B5EF4-FFF2-40B4-BE49-F238E27FC236}">
                <a16:creationId xmlns:a16="http://schemas.microsoft.com/office/drawing/2014/main" id="{BF3DB1D6-0A22-584F-A5FE-2A6028ED56C7}"/>
              </a:ext>
            </a:extLst>
          </p:cNvPr>
          <p:cNvSpPr/>
          <p:nvPr/>
        </p:nvSpPr>
        <p:spPr>
          <a:xfrm>
            <a:off x="7452737" y="5798076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GlobalLab</a:t>
            </a:r>
            <a:endParaRPr lang="en-US" kern="0" dirty="0"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155" name="Прямоугольник 6154">
            <a:extLst>
              <a:ext uri="{FF2B5EF4-FFF2-40B4-BE49-F238E27FC236}">
                <a16:creationId xmlns:a16="http://schemas.microsoft.com/office/drawing/2014/main" id="{9C1B7181-D4A0-6045-9031-200E75A81885}"/>
              </a:ext>
            </a:extLst>
          </p:cNvPr>
          <p:cNvSpPr/>
          <p:nvPr/>
        </p:nvSpPr>
        <p:spPr>
          <a:xfrm>
            <a:off x="9715862" y="3740850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Математика</a:t>
            </a:r>
          </a:p>
        </p:txBody>
      </p:sp>
      <p:sp>
        <p:nvSpPr>
          <p:cNvPr id="6156" name="Прямоугольник 6155">
            <a:extLst>
              <a:ext uri="{FF2B5EF4-FFF2-40B4-BE49-F238E27FC236}">
                <a16:creationId xmlns:a16="http://schemas.microsoft.com/office/drawing/2014/main" id="{6E10346E-F6B6-864C-9E93-EB2ECCABB7A5}"/>
              </a:ext>
            </a:extLst>
          </p:cNvPr>
          <p:cNvSpPr/>
          <p:nvPr/>
        </p:nvSpPr>
        <p:spPr>
          <a:xfrm>
            <a:off x="9790285" y="4084141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Русский язык</a:t>
            </a:r>
          </a:p>
        </p:txBody>
      </p:sp>
      <p:sp>
        <p:nvSpPr>
          <p:cNvPr id="6158" name="Прямоугольник 6157">
            <a:extLst>
              <a:ext uri="{FF2B5EF4-FFF2-40B4-BE49-F238E27FC236}">
                <a16:creationId xmlns:a16="http://schemas.microsoft.com/office/drawing/2014/main" id="{7CE90E19-F294-354F-8BCD-70E13415613D}"/>
              </a:ext>
            </a:extLst>
          </p:cNvPr>
          <p:cNvSpPr/>
          <p:nvPr/>
        </p:nvSpPr>
        <p:spPr>
          <a:xfrm>
            <a:off x="9670337" y="3398961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Физика</a:t>
            </a:r>
          </a:p>
        </p:txBody>
      </p:sp>
      <p:sp>
        <p:nvSpPr>
          <p:cNvPr id="6159" name="Прямоугольник 6158">
            <a:extLst>
              <a:ext uri="{FF2B5EF4-FFF2-40B4-BE49-F238E27FC236}">
                <a16:creationId xmlns:a16="http://schemas.microsoft.com/office/drawing/2014/main" id="{C5DA2406-72AB-9B4A-993D-1AB4A40E313B}"/>
              </a:ext>
            </a:extLst>
          </p:cNvPr>
          <p:cNvSpPr/>
          <p:nvPr/>
        </p:nvSpPr>
        <p:spPr>
          <a:xfrm>
            <a:off x="9860887" y="4432194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Биология</a:t>
            </a:r>
          </a:p>
        </p:txBody>
      </p:sp>
      <p:sp>
        <p:nvSpPr>
          <p:cNvPr id="6160" name="Прямоугольник 6159">
            <a:extLst>
              <a:ext uri="{FF2B5EF4-FFF2-40B4-BE49-F238E27FC236}">
                <a16:creationId xmlns:a16="http://schemas.microsoft.com/office/drawing/2014/main" id="{BE68C4A3-4C00-4041-BCE6-B5B0B04BA862}"/>
              </a:ext>
            </a:extLst>
          </p:cNvPr>
          <p:cNvSpPr/>
          <p:nvPr/>
        </p:nvSpPr>
        <p:spPr>
          <a:xfrm>
            <a:off x="9941192" y="4764521"/>
            <a:ext cx="748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Химия</a:t>
            </a:r>
          </a:p>
        </p:txBody>
      </p:sp>
      <p:sp>
        <p:nvSpPr>
          <p:cNvPr id="6162" name="Прямоугольник 6161">
            <a:extLst>
              <a:ext uri="{FF2B5EF4-FFF2-40B4-BE49-F238E27FC236}">
                <a16:creationId xmlns:a16="http://schemas.microsoft.com/office/drawing/2014/main" id="{22F8B906-4FC1-2444-85D3-0C6E925DAF92}"/>
              </a:ext>
            </a:extLst>
          </p:cNvPr>
          <p:cNvSpPr/>
          <p:nvPr/>
        </p:nvSpPr>
        <p:spPr>
          <a:xfrm>
            <a:off x="10113635" y="5471615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 err="1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Учи.ру</a:t>
            </a:r>
            <a:endParaRPr lang="ru-RU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163" name="Прямоугольник 6162">
            <a:extLst>
              <a:ext uri="{FF2B5EF4-FFF2-40B4-BE49-F238E27FC236}">
                <a16:creationId xmlns:a16="http://schemas.microsoft.com/office/drawing/2014/main" id="{53AE0501-186A-DB49-86D9-70375B7F44BA}"/>
              </a:ext>
            </a:extLst>
          </p:cNvPr>
          <p:cNvSpPr/>
          <p:nvPr/>
        </p:nvSpPr>
        <p:spPr>
          <a:xfrm>
            <a:off x="10242294" y="576483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Stepik</a:t>
            </a:r>
            <a:endParaRPr lang="en-US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164" name="Прямоугольник 6163">
            <a:extLst>
              <a:ext uri="{FF2B5EF4-FFF2-40B4-BE49-F238E27FC236}">
                <a16:creationId xmlns:a16="http://schemas.microsoft.com/office/drawing/2014/main" id="{14A5957E-CECC-AC43-A85E-9BDBFEBDFBFC}"/>
              </a:ext>
            </a:extLst>
          </p:cNvPr>
          <p:cNvSpPr/>
          <p:nvPr/>
        </p:nvSpPr>
        <p:spPr>
          <a:xfrm>
            <a:off x="10323836" y="6030786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Joyteka</a:t>
            </a:r>
            <a:endParaRPr lang="ru-RU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175" name="Picture 4" descr="Обучение ">
            <a:extLst>
              <a:ext uri="{FF2B5EF4-FFF2-40B4-BE49-F238E27FC236}">
                <a16:creationId xmlns:a16="http://schemas.microsoft.com/office/drawing/2014/main" id="{2F7A60F4-5296-0B4A-A172-B4A9FD4F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87" y="354705"/>
            <a:ext cx="568993" cy="5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6" descr="Онлайн обучение ">
            <a:extLst>
              <a:ext uri="{FF2B5EF4-FFF2-40B4-BE49-F238E27FC236}">
                <a16:creationId xmlns:a16="http://schemas.microsoft.com/office/drawing/2014/main" id="{EDDD9577-A969-B14F-A4ED-F523FEB5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69" y="334835"/>
            <a:ext cx="578859" cy="5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7" name="Picture 8" descr="Поиск знаний ">
            <a:extLst>
              <a:ext uri="{FF2B5EF4-FFF2-40B4-BE49-F238E27FC236}">
                <a16:creationId xmlns:a16="http://schemas.microsoft.com/office/drawing/2014/main" id="{7DFDA311-09C4-0242-B000-882163EB8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74" y="380963"/>
            <a:ext cx="550048" cy="55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Picture 10" descr="Геймификация ">
            <a:extLst>
              <a:ext uri="{FF2B5EF4-FFF2-40B4-BE49-F238E27FC236}">
                <a16:creationId xmlns:a16="http://schemas.microsoft.com/office/drawing/2014/main" id="{DC25C174-A151-A64D-BF2A-4C1C8C16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167" y="346409"/>
            <a:ext cx="655551" cy="6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E4504BF4-3DBA-3C42-B0A8-6755EF575B1E}"/>
              </a:ext>
            </a:extLst>
          </p:cNvPr>
          <p:cNvCxnSpPr>
            <a:cxnSpLocks/>
          </p:cNvCxnSpPr>
          <p:nvPr/>
        </p:nvCxnSpPr>
        <p:spPr>
          <a:xfrm>
            <a:off x="8999491" y="3236982"/>
            <a:ext cx="3998438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E2DDE3A1-128E-5D47-B5F2-66DBFC317F3C}"/>
              </a:ext>
            </a:extLst>
          </p:cNvPr>
          <p:cNvCxnSpPr>
            <a:cxnSpLocks/>
          </p:cNvCxnSpPr>
          <p:nvPr/>
        </p:nvCxnSpPr>
        <p:spPr>
          <a:xfrm>
            <a:off x="1701155" y="5401388"/>
            <a:ext cx="5145672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F6A2CCAA-1A3B-D043-9FB2-7D518CA3BC9D}"/>
              </a:ext>
            </a:extLst>
          </p:cNvPr>
          <p:cNvCxnSpPr>
            <a:cxnSpLocks/>
          </p:cNvCxnSpPr>
          <p:nvPr/>
        </p:nvCxnSpPr>
        <p:spPr>
          <a:xfrm>
            <a:off x="9379537" y="5401388"/>
            <a:ext cx="3952638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A3D85C2C-0A54-B940-B483-FCB864AE6D96}"/>
              </a:ext>
            </a:extLst>
          </p:cNvPr>
          <p:cNvCxnSpPr>
            <a:cxnSpLocks/>
          </p:cNvCxnSpPr>
          <p:nvPr/>
        </p:nvCxnSpPr>
        <p:spPr>
          <a:xfrm>
            <a:off x="6452784" y="3236982"/>
            <a:ext cx="254670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72F1115A-C0A1-4E45-BDE4-34D44AF01DAD}"/>
              </a:ext>
            </a:extLst>
          </p:cNvPr>
          <p:cNvCxnSpPr>
            <a:cxnSpLocks/>
          </p:cNvCxnSpPr>
          <p:nvPr/>
        </p:nvCxnSpPr>
        <p:spPr>
          <a:xfrm>
            <a:off x="6846827" y="5401388"/>
            <a:ext cx="253271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98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Самый полный перечень детских кружков и секций Екатеринбурга: Общество:  Облгазета">
            <a:extLst>
              <a:ext uri="{FF2B5EF4-FFF2-40B4-BE49-F238E27FC236}">
                <a16:creationId xmlns:a16="http://schemas.microsoft.com/office/drawing/2014/main" id="{764D1AB2-8270-0D4F-A2D0-846C3594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49" y="-5845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79653DE-4A2A-CE4C-8337-B105921CFAA4}"/>
              </a:ext>
            </a:extLst>
          </p:cNvPr>
          <p:cNvSpPr/>
          <p:nvPr/>
        </p:nvSpPr>
        <p:spPr>
          <a:xfrm>
            <a:off x="5730208" y="-5845"/>
            <a:ext cx="7596174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72EF182-F99D-BE4F-9B6B-F0982C0A89C4}"/>
              </a:ext>
            </a:extLst>
          </p:cNvPr>
          <p:cNvSpPr/>
          <p:nvPr/>
        </p:nvSpPr>
        <p:spPr>
          <a:xfrm>
            <a:off x="-2956914" y="-1835862"/>
            <a:ext cx="10664621" cy="10664621"/>
          </a:xfrm>
          <a:prstGeom prst="ellips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6BD5B-AF96-AE4E-AA7F-B8C85D4CA867}"/>
              </a:ext>
            </a:extLst>
          </p:cNvPr>
          <p:cNvSpPr txBox="1">
            <a:spLocks/>
          </p:cNvSpPr>
          <p:nvPr/>
        </p:nvSpPr>
        <p:spPr>
          <a:xfrm>
            <a:off x="706443" y="1208911"/>
            <a:ext cx="761364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chemeClr val="bg1"/>
                </a:solidFill>
                <a:latin typeface="Phenomena Bold" pitchFamily="2" charset="0"/>
                <a:cs typeface="Arial" panose="020B0604020202020204" pitchFamily="34" charset="0"/>
              </a:rPr>
              <a:t>Трансформация системы управления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93B3B08-7FC3-E044-8D4B-8437B4814509}"/>
              </a:ext>
            </a:extLst>
          </p:cNvPr>
          <p:cNvSpPr txBox="1">
            <a:spLocks/>
          </p:cNvSpPr>
          <p:nvPr/>
        </p:nvSpPr>
        <p:spPr>
          <a:xfrm>
            <a:off x="8181863" y="1472899"/>
            <a:ext cx="4017245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3600" b="1" dirty="0">
                <a:latin typeface="Phenomena Bold" pitchFamily="2" charset="0"/>
                <a:cs typeface="Arial" panose="020B0604020202020204" pitchFamily="34" charset="0"/>
              </a:rPr>
              <a:t>Внешкольная деятельность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08412D-324D-A24E-9DAD-9D6E5306086B}"/>
              </a:ext>
            </a:extLst>
          </p:cNvPr>
          <p:cNvSpPr/>
          <p:nvPr/>
        </p:nvSpPr>
        <p:spPr>
          <a:xfrm>
            <a:off x="8713644" y="2663947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Кружковое движение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DE2468-B5EE-2644-861F-AB28C37D3956}"/>
              </a:ext>
            </a:extLst>
          </p:cNvPr>
          <p:cNvSpPr/>
          <p:nvPr/>
        </p:nvSpPr>
        <p:spPr>
          <a:xfrm>
            <a:off x="8713644" y="3203625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Детские технопарки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AC7BA3-6E22-2642-9CAF-3697F4BBDF02}"/>
              </a:ext>
            </a:extLst>
          </p:cNvPr>
          <p:cNvSpPr/>
          <p:nvPr/>
        </p:nvSpPr>
        <p:spPr>
          <a:xfrm>
            <a:off x="8713644" y="3761090"/>
            <a:ext cx="1390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 err="1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Кванториумы</a:t>
            </a:r>
            <a:endParaRPr lang="ru-RU" sz="2000" kern="0" dirty="0"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DC9F4E-FB28-E84D-BF06-FA22FC2488BD}"/>
              </a:ext>
            </a:extLst>
          </p:cNvPr>
          <p:cNvSpPr/>
          <p:nvPr/>
        </p:nvSpPr>
        <p:spPr>
          <a:xfrm>
            <a:off x="8713644" y="4320437"/>
            <a:ext cx="806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 err="1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ЦМИТы</a:t>
            </a:r>
            <a:endParaRPr lang="ru-RU" sz="2000" kern="0" dirty="0"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3CE49B-49B3-3144-BB10-5E2BABBE8ECB}"/>
              </a:ext>
            </a:extLst>
          </p:cNvPr>
          <p:cNvSpPr/>
          <p:nvPr/>
        </p:nvSpPr>
        <p:spPr>
          <a:xfrm>
            <a:off x="8713644" y="4952430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STEM </a:t>
            </a:r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центры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A7F735-9072-6F40-B093-0C204EAEE2DE}"/>
              </a:ext>
            </a:extLst>
          </p:cNvPr>
          <p:cNvSpPr/>
          <p:nvPr/>
        </p:nvSpPr>
        <p:spPr>
          <a:xfrm>
            <a:off x="8713644" y="5480634"/>
            <a:ext cx="2310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Станции юных техников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4F39A3-1F5B-7A41-ACF6-41B14D360911}"/>
              </a:ext>
            </a:extLst>
          </p:cNvPr>
          <p:cNvSpPr/>
          <p:nvPr/>
        </p:nvSpPr>
        <p:spPr>
          <a:xfrm>
            <a:off x="8713644" y="5983196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Дворцы творчества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9D8BDE8-10F2-A642-9D2E-86149CB1C877}"/>
              </a:ext>
            </a:extLst>
          </p:cNvPr>
          <p:cNvSpPr/>
          <p:nvPr/>
        </p:nvSpPr>
        <p:spPr>
          <a:xfrm>
            <a:off x="706443" y="328701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Переход. 100% образовательных организаций на безбумажные технологии в организации образовательной деятельности.</a:t>
            </a:r>
          </a:p>
          <a:p>
            <a:r>
              <a:rPr lang="ru-RU" sz="4000" b="1" kern="0" dirty="0">
                <a:solidFill>
                  <a:schemeClr val="bg1"/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к 2024 году</a:t>
            </a:r>
            <a:endParaRPr lang="ru-RU" sz="2000" b="1" kern="0" dirty="0">
              <a:solidFill>
                <a:schemeClr val="bg1"/>
              </a:solidFill>
              <a:latin typeface="Phenomena Bold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F6256F9-4042-DB4A-AE91-59606AA79AD6}"/>
              </a:ext>
            </a:extLst>
          </p:cNvPr>
          <p:cNvSpPr/>
          <p:nvPr/>
        </p:nvSpPr>
        <p:spPr>
          <a:xfrm>
            <a:off x="706443" y="1984284"/>
            <a:ext cx="5374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Создание системы управления образовательной организацией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D4C431C-A0DC-474B-9964-7DF1DC41C193}"/>
              </a:ext>
            </a:extLst>
          </p:cNvPr>
          <p:cNvSpPr/>
          <p:nvPr/>
        </p:nvSpPr>
        <p:spPr>
          <a:xfrm>
            <a:off x="-6136458" y="5043998"/>
            <a:ext cx="18809722" cy="18809722"/>
          </a:xfrm>
          <a:prstGeom prst="ellipse">
            <a:avLst/>
          </a:prstGeom>
          <a:solidFill>
            <a:srgbClr val="6E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5081842-9E6F-F441-B8B3-BC51A058D8D1}"/>
              </a:ext>
            </a:extLst>
          </p:cNvPr>
          <p:cNvSpPr txBox="1">
            <a:spLocks/>
          </p:cNvSpPr>
          <p:nvPr/>
        </p:nvSpPr>
        <p:spPr>
          <a:xfrm>
            <a:off x="706443" y="5618306"/>
            <a:ext cx="5782351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Phenomena Bold" pitchFamily="2" charset="0"/>
                <a:cs typeface="Arial" panose="020B0604020202020204" pitchFamily="34" charset="0"/>
              </a:rPr>
              <a:t>В центре изменений – учитель!</a:t>
            </a:r>
          </a:p>
        </p:txBody>
      </p:sp>
      <p:pic>
        <p:nvPicPr>
          <p:cNvPr id="9218" name="Picture 2" descr="Учитель ">
            <a:extLst>
              <a:ext uri="{FF2B5EF4-FFF2-40B4-BE49-F238E27FC236}">
                <a16:creationId xmlns:a16="http://schemas.microsoft.com/office/drawing/2014/main" id="{51069D6D-60C7-2A49-97CD-25D50EF7D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51" y="5083029"/>
            <a:ext cx="870192" cy="8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Цифровой ">
            <a:extLst>
              <a:ext uri="{FF2B5EF4-FFF2-40B4-BE49-F238E27FC236}">
                <a16:creationId xmlns:a16="http://schemas.microsoft.com/office/drawing/2014/main" id="{84D07DB6-F5C5-9B46-870F-9C3C03979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3" y="682603"/>
            <a:ext cx="747667" cy="7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Керамика ">
            <a:extLst>
              <a:ext uri="{FF2B5EF4-FFF2-40B4-BE49-F238E27FC236}">
                <a16:creationId xmlns:a16="http://schemas.microsoft.com/office/drawing/2014/main" id="{95C4E0F7-A596-694E-B048-8625B8D2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863" y="620647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A45F20A6-4AE2-BF4D-A7D4-0D2B0B8138A1}"/>
              </a:ext>
            </a:extLst>
          </p:cNvPr>
          <p:cNvSpPr/>
          <p:nvPr/>
        </p:nvSpPr>
        <p:spPr>
          <a:xfrm>
            <a:off x="8380695" y="2724302"/>
            <a:ext cx="279400" cy="279400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85BDDC8-C0C7-2E40-A72C-106A0917ED6A}"/>
              </a:ext>
            </a:extLst>
          </p:cNvPr>
          <p:cNvSpPr/>
          <p:nvPr/>
        </p:nvSpPr>
        <p:spPr>
          <a:xfrm>
            <a:off x="8380695" y="3283455"/>
            <a:ext cx="279400" cy="279400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4CC3AD5-FFB1-5040-B582-EFAA89E41AAA}"/>
              </a:ext>
            </a:extLst>
          </p:cNvPr>
          <p:cNvSpPr/>
          <p:nvPr/>
        </p:nvSpPr>
        <p:spPr>
          <a:xfrm>
            <a:off x="8380695" y="3847612"/>
            <a:ext cx="279400" cy="279400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B03E069-F413-234D-97B0-E0363724810F}"/>
              </a:ext>
            </a:extLst>
          </p:cNvPr>
          <p:cNvSpPr/>
          <p:nvPr/>
        </p:nvSpPr>
        <p:spPr>
          <a:xfrm>
            <a:off x="8380695" y="4441147"/>
            <a:ext cx="279400" cy="279400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C5DD419-1661-8D46-BD0B-12E6F9CCD8B8}"/>
              </a:ext>
            </a:extLst>
          </p:cNvPr>
          <p:cNvSpPr/>
          <p:nvPr/>
        </p:nvSpPr>
        <p:spPr>
          <a:xfrm>
            <a:off x="8380695" y="5000300"/>
            <a:ext cx="279400" cy="279400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88E88DB-D5CA-9445-813F-DA58E899709B}"/>
              </a:ext>
            </a:extLst>
          </p:cNvPr>
          <p:cNvSpPr/>
          <p:nvPr/>
        </p:nvSpPr>
        <p:spPr>
          <a:xfrm>
            <a:off x="8380695" y="5564457"/>
            <a:ext cx="279400" cy="279400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A3325E1-696E-3F43-B691-B8C6319B2D0E}"/>
              </a:ext>
            </a:extLst>
          </p:cNvPr>
          <p:cNvSpPr/>
          <p:nvPr/>
        </p:nvSpPr>
        <p:spPr>
          <a:xfrm>
            <a:off x="8380695" y="6056986"/>
            <a:ext cx="279400" cy="279400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8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C80E7E1C-9317-B441-91E4-A4FA96A74DEB}"/>
              </a:ext>
            </a:extLst>
          </p:cNvPr>
          <p:cNvSpPr/>
          <p:nvPr/>
        </p:nvSpPr>
        <p:spPr>
          <a:xfrm>
            <a:off x="-7296930" y="-15855666"/>
            <a:ext cx="18307765" cy="18307765"/>
          </a:xfrm>
          <a:prstGeom prst="ellipse">
            <a:avLst/>
          </a:prstGeom>
          <a:solidFill>
            <a:srgbClr val="6E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онференция &amp;amp;quot;Технологии в образовании&amp;amp;quot; - EduNeo">
            <a:extLst>
              <a:ext uri="{FF2B5EF4-FFF2-40B4-BE49-F238E27FC236}">
                <a16:creationId xmlns:a16="http://schemas.microsoft.com/office/drawing/2014/main" id="{277E8A62-CAB5-A34D-B3CF-5DF5C2E24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" y="7688383"/>
            <a:ext cx="12204439" cy="663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A2EFA7-200C-8B40-8DE6-2725B206E8AB}"/>
              </a:ext>
            </a:extLst>
          </p:cNvPr>
          <p:cNvSpPr/>
          <p:nvPr/>
        </p:nvSpPr>
        <p:spPr>
          <a:xfrm>
            <a:off x="162929" y="7959105"/>
            <a:ext cx="12204440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DCDEFBD-AFF4-0848-ACF5-7BBF23D789E9}"/>
              </a:ext>
            </a:extLst>
          </p:cNvPr>
          <p:cNvCxnSpPr>
            <a:cxnSpLocks/>
          </p:cNvCxnSpPr>
          <p:nvPr/>
        </p:nvCxnSpPr>
        <p:spPr>
          <a:xfrm>
            <a:off x="351051" y="6356678"/>
            <a:ext cx="11409528" cy="0"/>
          </a:xfrm>
          <a:prstGeom prst="line">
            <a:avLst/>
          </a:prstGeom>
          <a:ln w="381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11FD208-5CAE-5D46-8EB0-B1B025BC654C}"/>
              </a:ext>
            </a:extLst>
          </p:cNvPr>
          <p:cNvSpPr/>
          <p:nvPr/>
        </p:nvSpPr>
        <p:spPr>
          <a:xfrm>
            <a:off x="369411" y="5661492"/>
            <a:ext cx="1273511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EB1DE"/>
              </a:gs>
              <a:gs pos="100000">
                <a:srgbClr val="0072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1E86670-DA6A-EB48-B34D-3B11963E896D}"/>
              </a:ext>
            </a:extLst>
          </p:cNvPr>
          <p:cNvSpPr/>
          <p:nvPr/>
        </p:nvSpPr>
        <p:spPr>
          <a:xfrm>
            <a:off x="2044781" y="5169049"/>
            <a:ext cx="1275248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EB1DE"/>
              </a:gs>
              <a:gs pos="100000">
                <a:srgbClr val="0072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6C44E81-8AEE-8241-BD61-77448FBC04C0}"/>
              </a:ext>
            </a:extLst>
          </p:cNvPr>
          <p:cNvSpPr/>
          <p:nvPr/>
        </p:nvSpPr>
        <p:spPr>
          <a:xfrm>
            <a:off x="3773614" y="3771900"/>
            <a:ext cx="1295025" cy="25974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EB1DE"/>
              </a:gs>
              <a:gs pos="100000">
                <a:srgbClr val="0072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4976AC5-50B8-6D49-A0A3-5FA2E9CCF028}"/>
              </a:ext>
            </a:extLst>
          </p:cNvPr>
          <p:cNvSpPr/>
          <p:nvPr/>
        </p:nvSpPr>
        <p:spPr>
          <a:xfrm>
            <a:off x="5499029" y="3771900"/>
            <a:ext cx="1295025" cy="25974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EB1DE"/>
              </a:gs>
              <a:gs pos="100000">
                <a:srgbClr val="0072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6FB91D8-D14D-5E46-BEB6-564875D1D9C7}"/>
              </a:ext>
            </a:extLst>
          </p:cNvPr>
          <p:cNvSpPr/>
          <p:nvPr/>
        </p:nvSpPr>
        <p:spPr>
          <a:xfrm>
            <a:off x="7189656" y="3771899"/>
            <a:ext cx="1277852" cy="25974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EB1DE"/>
              </a:gs>
              <a:gs pos="100000">
                <a:srgbClr val="0072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43D6DCD2-5C96-6E4F-A237-F86848879E67}"/>
              </a:ext>
            </a:extLst>
          </p:cNvPr>
          <p:cNvSpPr/>
          <p:nvPr/>
        </p:nvSpPr>
        <p:spPr>
          <a:xfrm rot="2689285">
            <a:off x="500921" y="5159447"/>
            <a:ext cx="1004192" cy="1004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F13C7A16-9E23-994D-9F9F-D7AFFB444003}"/>
              </a:ext>
            </a:extLst>
          </p:cNvPr>
          <p:cNvSpPr/>
          <p:nvPr/>
        </p:nvSpPr>
        <p:spPr>
          <a:xfrm rot="2689285">
            <a:off x="2185513" y="4660731"/>
            <a:ext cx="1004192" cy="1004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45623BEA-F5D9-FF4D-8DBF-04F2235FCC0D}"/>
              </a:ext>
            </a:extLst>
          </p:cNvPr>
          <p:cNvSpPr/>
          <p:nvPr/>
        </p:nvSpPr>
        <p:spPr>
          <a:xfrm rot="2689285">
            <a:off x="3917895" y="3462054"/>
            <a:ext cx="1004192" cy="1004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43C0207E-6664-FA41-9D06-8FD664B92C00}"/>
              </a:ext>
            </a:extLst>
          </p:cNvPr>
          <p:cNvSpPr/>
          <p:nvPr/>
        </p:nvSpPr>
        <p:spPr>
          <a:xfrm rot="2689285">
            <a:off x="5621561" y="3424668"/>
            <a:ext cx="1004192" cy="1004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E0ACBC59-334A-6C46-AD98-2FFF6AE789EB}"/>
              </a:ext>
            </a:extLst>
          </p:cNvPr>
          <p:cNvSpPr/>
          <p:nvPr/>
        </p:nvSpPr>
        <p:spPr>
          <a:xfrm rot="2689285">
            <a:off x="7329514" y="3229077"/>
            <a:ext cx="1004192" cy="1004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84997B62-DDC1-FB4C-A160-A77F72048704}"/>
              </a:ext>
            </a:extLst>
          </p:cNvPr>
          <p:cNvSpPr/>
          <p:nvPr/>
        </p:nvSpPr>
        <p:spPr>
          <a:xfrm rot="2689285">
            <a:off x="485778" y="5023417"/>
            <a:ext cx="1029601" cy="1029601"/>
          </a:xfrm>
          <a:prstGeom prst="round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B1480571-C1F2-EA41-ACBF-333A81D5879C}"/>
              </a:ext>
            </a:extLst>
          </p:cNvPr>
          <p:cNvSpPr/>
          <p:nvPr/>
        </p:nvSpPr>
        <p:spPr>
          <a:xfrm rot="2689285">
            <a:off x="2170370" y="4524701"/>
            <a:ext cx="1029601" cy="1029601"/>
          </a:xfrm>
          <a:prstGeom prst="round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11C0A7B3-4006-A549-921D-ADBB080B19AE}"/>
              </a:ext>
            </a:extLst>
          </p:cNvPr>
          <p:cNvSpPr/>
          <p:nvPr/>
        </p:nvSpPr>
        <p:spPr>
          <a:xfrm rot="2689285">
            <a:off x="3902752" y="3326024"/>
            <a:ext cx="1029601" cy="1029601"/>
          </a:xfrm>
          <a:prstGeom prst="round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554BCE00-71F5-BB4A-B9D9-35E08EB6DBAD}"/>
              </a:ext>
            </a:extLst>
          </p:cNvPr>
          <p:cNvSpPr/>
          <p:nvPr/>
        </p:nvSpPr>
        <p:spPr>
          <a:xfrm rot="2689285">
            <a:off x="5606418" y="3288638"/>
            <a:ext cx="1029601" cy="1029601"/>
          </a:xfrm>
          <a:prstGeom prst="round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AD64A275-D0D5-514A-9808-038F6F9F3CD8}"/>
              </a:ext>
            </a:extLst>
          </p:cNvPr>
          <p:cNvSpPr/>
          <p:nvPr/>
        </p:nvSpPr>
        <p:spPr>
          <a:xfrm rot="2689285">
            <a:off x="7314371" y="3093047"/>
            <a:ext cx="1029601" cy="1029601"/>
          </a:xfrm>
          <a:prstGeom prst="round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45AC2AC9-F864-EA46-8120-6C5D10449ED4}"/>
              </a:ext>
            </a:extLst>
          </p:cNvPr>
          <p:cNvSpPr txBox="1">
            <a:spLocks/>
          </p:cNvSpPr>
          <p:nvPr/>
        </p:nvSpPr>
        <p:spPr>
          <a:xfrm>
            <a:off x="353855" y="1129701"/>
            <a:ext cx="996548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Phenomena Bold" pitchFamily="2" charset="0"/>
                <a:cs typeface="Arial" panose="020B0604020202020204" pitchFamily="34" charset="0"/>
              </a:rPr>
              <a:t>Использование технологий в управлении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C13C6AC-BEF8-5641-A02F-AC079B83D14F}"/>
              </a:ext>
            </a:extLst>
          </p:cNvPr>
          <p:cNvSpPr/>
          <p:nvPr/>
        </p:nvSpPr>
        <p:spPr>
          <a:xfrm>
            <a:off x="8869367" y="2646828"/>
            <a:ext cx="1277852" cy="37225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EB1DE"/>
              </a:gs>
              <a:gs pos="100000">
                <a:srgbClr val="0072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EECD0AD5-7C7B-8341-A15B-0630ECF6492C}"/>
              </a:ext>
            </a:extLst>
          </p:cNvPr>
          <p:cNvSpPr/>
          <p:nvPr/>
        </p:nvSpPr>
        <p:spPr>
          <a:xfrm rot="2689285">
            <a:off x="9000998" y="2142588"/>
            <a:ext cx="1004192" cy="1004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1CABE979-C58C-E34F-A0A4-2262456A17A3}"/>
              </a:ext>
            </a:extLst>
          </p:cNvPr>
          <p:cNvSpPr/>
          <p:nvPr/>
        </p:nvSpPr>
        <p:spPr>
          <a:xfrm rot="2689285">
            <a:off x="8985855" y="2006558"/>
            <a:ext cx="1029601" cy="1029601"/>
          </a:xfrm>
          <a:prstGeom prst="round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F0B37C3-22F9-E342-9E52-502A6F34B4DC}"/>
              </a:ext>
            </a:extLst>
          </p:cNvPr>
          <p:cNvSpPr/>
          <p:nvPr/>
        </p:nvSpPr>
        <p:spPr>
          <a:xfrm>
            <a:off x="10489910" y="1566432"/>
            <a:ext cx="1277852" cy="48029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EB1DE"/>
              </a:gs>
              <a:gs pos="100000">
                <a:srgbClr val="0072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>
            <a:extLst>
              <a:ext uri="{FF2B5EF4-FFF2-40B4-BE49-F238E27FC236}">
                <a16:creationId xmlns:a16="http://schemas.microsoft.com/office/drawing/2014/main" id="{D8DF17EC-2905-C846-BE21-B852CD8CEA01}"/>
              </a:ext>
            </a:extLst>
          </p:cNvPr>
          <p:cNvSpPr/>
          <p:nvPr/>
        </p:nvSpPr>
        <p:spPr>
          <a:xfrm rot="2689285">
            <a:off x="10621541" y="1187661"/>
            <a:ext cx="1004192" cy="1004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E67615CE-FB59-3447-8D22-2444DE7010B6}"/>
              </a:ext>
            </a:extLst>
          </p:cNvPr>
          <p:cNvSpPr/>
          <p:nvPr/>
        </p:nvSpPr>
        <p:spPr>
          <a:xfrm rot="2689285">
            <a:off x="10606398" y="1051631"/>
            <a:ext cx="1029601" cy="1029601"/>
          </a:xfrm>
          <a:prstGeom prst="round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4F6CCA-9ADC-8D4B-B44B-53119EAA8A13}"/>
              </a:ext>
            </a:extLst>
          </p:cNvPr>
          <p:cNvSpPr txBox="1"/>
          <p:nvPr/>
        </p:nvSpPr>
        <p:spPr>
          <a:xfrm>
            <a:off x="5210324" y="4677076"/>
            <a:ext cx="18382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Phenomena" pitchFamily="2" charset="0"/>
              </a:rPr>
              <a:t>Использование электронного расписания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F53CCDE-EA9E-BE4C-A3EB-9DE93702EE8F}"/>
              </a:ext>
            </a:extLst>
          </p:cNvPr>
          <p:cNvSpPr txBox="1"/>
          <p:nvPr/>
        </p:nvSpPr>
        <p:spPr>
          <a:xfrm>
            <a:off x="10280937" y="4709134"/>
            <a:ext cx="16909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dirty="0">
                <a:latin typeface="Phenomena Bold" pitchFamily="2" charset="0"/>
              </a:rPr>
              <a:t>Использование электронного журнала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EB8EA2C-2411-0B48-8567-9DDE9EB9786C}"/>
              </a:ext>
            </a:extLst>
          </p:cNvPr>
          <p:cNvSpPr txBox="1"/>
          <p:nvPr/>
        </p:nvSpPr>
        <p:spPr>
          <a:xfrm>
            <a:off x="8744256" y="4699036"/>
            <a:ext cx="164890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dirty="0">
                <a:latin typeface="Phenomena Bold" pitchFamily="2" charset="0"/>
              </a:rPr>
              <a:t>Использование электронного дневника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760F498-CA97-8243-9F90-0B9EE25DBC69}"/>
              </a:ext>
            </a:extLst>
          </p:cNvPr>
          <p:cNvSpPr txBox="1"/>
          <p:nvPr/>
        </p:nvSpPr>
        <p:spPr>
          <a:xfrm>
            <a:off x="7048557" y="4674218"/>
            <a:ext cx="166800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Phenomena" pitchFamily="2" charset="0"/>
              </a:rPr>
              <a:t>Использование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Phenomena" pitchFamily="2" charset="0"/>
              </a:rPr>
              <a:t>соц.сетей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Phenomena" pitchFamily="2" charset="0"/>
              </a:rPr>
              <a:t> и мессенджеров для управления школой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785344-1567-714C-9DF8-24FB13B7C459}"/>
              </a:ext>
            </a:extLst>
          </p:cNvPr>
          <p:cNvSpPr txBox="1"/>
          <p:nvPr/>
        </p:nvSpPr>
        <p:spPr>
          <a:xfrm>
            <a:off x="104497" y="3506744"/>
            <a:ext cx="19203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Phenomena" pitchFamily="2" charset="0"/>
              </a:rPr>
              <a:t>Использование внутреннего портала для решения управленческих задач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AEDD838-ED56-DF41-9356-7870CB137A93}"/>
              </a:ext>
            </a:extLst>
          </p:cNvPr>
          <p:cNvSpPr txBox="1"/>
          <p:nvPr/>
        </p:nvSpPr>
        <p:spPr>
          <a:xfrm>
            <a:off x="3635946" y="4667193"/>
            <a:ext cx="164391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henomena" pitchFamily="2" charset="0"/>
              </a:rPr>
              <a:t>Использование универсальных сервисов для решения управленческих задач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D162C04-A40D-A44C-8ED4-080FA5DD026B}"/>
              </a:ext>
            </a:extLst>
          </p:cNvPr>
          <p:cNvSpPr txBox="1"/>
          <p:nvPr/>
        </p:nvSpPr>
        <p:spPr>
          <a:xfrm>
            <a:off x="1837266" y="2593391"/>
            <a:ext cx="175874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Phenomena" pitchFamily="2" charset="0"/>
              </a:rPr>
              <a:t>Использование информационной системы для управления школой </a:t>
            </a:r>
          </a:p>
          <a:p>
            <a:pPr algn="ctr">
              <a:lnSpc>
                <a:spcPct val="90000"/>
              </a:lnSpc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Phenomena" pitchFamily="2" charset="0"/>
              </a:rPr>
              <a:t>(1С-школа, Нет-школа, другое)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E4C666-B7DB-554E-BB87-C527758B722F}"/>
              </a:ext>
            </a:extLst>
          </p:cNvPr>
          <p:cNvSpPr txBox="1"/>
          <p:nvPr/>
        </p:nvSpPr>
        <p:spPr>
          <a:xfrm>
            <a:off x="742182" y="5206923"/>
            <a:ext cx="692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" pitchFamily="2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53FC6-319C-0F46-8B58-5E5ABEF687CA}"/>
              </a:ext>
            </a:extLst>
          </p:cNvPr>
          <p:cNvSpPr txBox="1"/>
          <p:nvPr/>
        </p:nvSpPr>
        <p:spPr>
          <a:xfrm>
            <a:off x="2267522" y="4706150"/>
            <a:ext cx="925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" pitchFamily="2" charset="0"/>
              </a:rPr>
              <a:t>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43739C-7CC4-8D48-BD5E-C42F84F0EA40}"/>
              </a:ext>
            </a:extLst>
          </p:cNvPr>
          <p:cNvSpPr txBox="1"/>
          <p:nvPr/>
        </p:nvSpPr>
        <p:spPr>
          <a:xfrm>
            <a:off x="3979205" y="3506744"/>
            <a:ext cx="9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" pitchFamily="2" charset="0"/>
              </a:rPr>
              <a:t>35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F59D14E-BDAB-7C43-989F-B07A039CEB88}"/>
              </a:ext>
            </a:extLst>
          </p:cNvPr>
          <p:cNvSpPr txBox="1"/>
          <p:nvPr/>
        </p:nvSpPr>
        <p:spPr>
          <a:xfrm>
            <a:off x="5691093" y="3462959"/>
            <a:ext cx="9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" pitchFamily="2" charset="0"/>
              </a:rPr>
              <a:t>35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B95F6B2-2DF9-6A46-8018-0930B6083173}"/>
              </a:ext>
            </a:extLst>
          </p:cNvPr>
          <p:cNvSpPr txBox="1"/>
          <p:nvPr/>
        </p:nvSpPr>
        <p:spPr>
          <a:xfrm>
            <a:off x="7318669" y="3257670"/>
            <a:ext cx="921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" pitchFamily="2" charset="0"/>
              </a:rPr>
              <a:t>40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BF065CF-06F5-1046-8F64-E73A8033244A}"/>
              </a:ext>
            </a:extLst>
          </p:cNvPr>
          <p:cNvSpPr txBox="1"/>
          <p:nvPr/>
        </p:nvSpPr>
        <p:spPr>
          <a:xfrm>
            <a:off x="9023126" y="2175980"/>
            <a:ext cx="99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" pitchFamily="2" charset="0"/>
              </a:rPr>
              <a:t>72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DF9029-F873-7048-B681-82E76AD5202A}"/>
              </a:ext>
            </a:extLst>
          </p:cNvPr>
          <p:cNvSpPr txBox="1"/>
          <p:nvPr/>
        </p:nvSpPr>
        <p:spPr>
          <a:xfrm>
            <a:off x="10630081" y="1212488"/>
            <a:ext cx="1052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" pitchFamily="2" charset="0"/>
              </a:rPr>
              <a:t>94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CF10E-0894-1B44-B44D-ED178917B94B}"/>
              </a:ext>
            </a:extLst>
          </p:cNvPr>
          <p:cNvSpPr txBox="1"/>
          <p:nvPr/>
        </p:nvSpPr>
        <p:spPr>
          <a:xfrm>
            <a:off x="1050688" y="5266209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B952D0B-8081-7246-8EBF-17871C92202B}"/>
              </a:ext>
            </a:extLst>
          </p:cNvPr>
          <p:cNvSpPr txBox="1"/>
          <p:nvPr/>
        </p:nvSpPr>
        <p:spPr>
          <a:xfrm>
            <a:off x="2831694" y="475852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6708E32-73F8-B847-ADBA-EED81C5CEEC8}"/>
              </a:ext>
            </a:extLst>
          </p:cNvPr>
          <p:cNvSpPr txBox="1"/>
          <p:nvPr/>
        </p:nvSpPr>
        <p:spPr>
          <a:xfrm>
            <a:off x="4595911" y="354573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F064D73-443A-364B-BCD4-70380BA3893E}"/>
              </a:ext>
            </a:extLst>
          </p:cNvPr>
          <p:cNvSpPr txBox="1"/>
          <p:nvPr/>
        </p:nvSpPr>
        <p:spPr>
          <a:xfrm>
            <a:off x="6295939" y="352599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1415F75-C6E5-7942-9C64-FAF7D524F908}"/>
              </a:ext>
            </a:extLst>
          </p:cNvPr>
          <p:cNvSpPr txBox="1"/>
          <p:nvPr/>
        </p:nvSpPr>
        <p:spPr>
          <a:xfrm>
            <a:off x="8020017" y="331004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B689936-67F5-764D-9236-0A2854E33F9A}"/>
              </a:ext>
            </a:extLst>
          </p:cNvPr>
          <p:cNvSpPr txBox="1"/>
          <p:nvPr/>
        </p:nvSpPr>
        <p:spPr>
          <a:xfrm>
            <a:off x="9647542" y="223178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098F08A-7522-B14D-AB62-2B917F442A5A}"/>
              </a:ext>
            </a:extLst>
          </p:cNvPr>
          <p:cNvSpPr txBox="1"/>
          <p:nvPr/>
        </p:nvSpPr>
        <p:spPr>
          <a:xfrm>
            <a:off x="11296069" y="1248319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9653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921CBE-8085-DC45-9615-4209BD54E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0677"/>
            <a:ext cx="12238892" cy="6998677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B0DB41-D762-A84C-B156-9CC5CB3B5502}"/>
              </a:ext>
            </a:extLst>
          </p:cNvPr>
          <p:cNvCxnSpPr>
            <a:cxnSpLocks/>
          </p:cNvCxnSpPr>
          <p:nvPr/>
        </p:nvCxnSpPr>
        <p:spPr>
          <a:xfrm>
            <a:off x="-123536" y="2635828"/>
            <a:ext cx="7466871" cy="0"/>
          </a:xfrm>
          <a:prstGeom prst="line">
            <a:avLst/>
          </a:prstGeom>
          <a:ln w="31750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15ACB5-3FA4-A647-BFB1-3DF6792E560D}"/>
              </a:ext>
            </a:extLst>
          </p:cNvPr>
          <p:cNvSpPr/>
          <p:nvPr/>
        </p:nvSpPr>
        <p:spPr>
          <a:xfrm>
            <a:off x="626516" y="1862660"/>
            <a:ext cx="93155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</a:pPr>
            <a:r>
              <a:rPr lang="ru-RU" sz="4000" b="1" kern="0" dirty="0">
                <a:latin typeface="Phenomena Bold" pitchFamily="2" charset="0"/>
                <a:ea typeface="Arial" panose="020B0604020202020204" pitchFamily="34" charset="0"/>
                <a:cs typeface="Arial" panose="020B0604020202020204" pitchFamily="34" charset="0"/>
              </a:rPr>
              <a:t>Дополнительные материалы к теме</a:t>
            </a:r>
            <a:endParaRPr lang="ru-RU" sz="4000" b="1" kern="0" dirty="0">
              <a:effectLst/>
              <a:latin typeface="Phenomena Bold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A7A5FE-21E1-7843-B927-0541F5DA1937}"/>
              </a:ext>
            </a:extLst>
          </p:cNvPr>
          <p:cNvSpPr/>
          <p:nvPr/>
        </p:nvSpPr>
        <p:spPr>
          <a:xfrm>
            <a:off x="307571" y="3011184"/>
            <a:ext cx="641494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Phenomena" pitchFamily="2" charset="0"/>
                <a:cs typeface="Arial" panose="020B0604020202020204" pitchFamily="34" charset="0"/>
              </a:rPr>
              <a:t>Паспорт стратегии Цифровая трансформация образования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75489F-5B3B-924A-BB18-23DFEAFB537A}"/>
              </a:ext>
            </a:extLst>
          </p:cNvPr>
          <p:cNvSpPr/>
          <p:nvPr/>
        </p:nvSpPr>
        <p:spPr>
          <a:xfrm>
            <a:off x="307571" y="5685362"/>
            <a:ext cx="575455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Phenomena" pitchFamily="2" charset="0"/>
                <a:cs typeface="Arial" panose="020B0604020202020204" pitchFamily="34" charset="0"/>
              </a:rPr>
              <a:t>Уваров А.Ю. Цифровая трансформация и сценарии развития общего образования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AAB630-63DB-FF41-9235-E5B7990560E3}"/>
              </a:ext>
            </a:extLst>
          </p:cNvPr>
          <p:cNvSpPr/>
          <p:nvPr/>
        </p:nvSpPr>
        <p:spPr>
          <a:xfrm>
            <a:off x="216131" y="4011452"/>
            <a:ext cx="5820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Phenomena" pitchFamily="2" charset="0"/>
                <a:cs typeface="Arial" panose="020B0604020202020204" pitchFamily="34" charset="0"/>
              </a:rPr>
              <a:t>Сборник материалов по результатам апробации мониторинга цифровой трансформации общеобразовательных организаций на федеральном и региональном уровнях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67E090-EA35-234C-A794-C30CD24A18CC}"/>
              </a:ext>
            </a:extLst>
          </p:cNvPr>
          <p:cNvSpPr/>
          <p:nvPr/>
        </p:nvSpPr>
        <p:spPr>
          <a:xfrm>
            <a:off x="6034757" y="2963855"/>
            <a:ext cx="3676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u="sng" dirty="0">
                <a:latin typeface="Phenomena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https://docs.edu.gov.ru/document/267a55edc9394c4fd7db31026f68f2dd/download/4030/</a:t>
            </a:r>
            <a:endParaRPr lang="ru-RU" dirty="0">
              <a:latin typeface="Phenomena" pitchFamily="2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34AB0AF-AF0F-684F-AE96-40E77992503B}"/>
              </a:ext>
            </a:extLst>
          </p:cNvPr>
          <p:cNvSpPr/>
          <p:nvPr/>
        </p:nvSpPr>
        <p:spPr>
          <a:xfrm>
            <a:off x="6034757" y="5643817"/>
            <a:ext cx="2171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Phenomena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https://ioe.hse.ru/pubs/share/direct/418228715.pdf</a:t>
            </a:r>
            <a:endParaRPr lang="ru-RU" dirty="0">
              <a:latin typeface="Phenomena" pitchFamily="2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D3C560-9E8F-5B4B-8BE0-96971ACAA705}"/>
              </a:ext>
            </a:extLst>
          </p:cNvPr>
          <p:cNvSpPr/>
          <p:nvPr/>
        </p:nvSpPr>
        <p:spPr>
          <a:xfrm>
            <a:off x="6034757" y="3945506"/>
            <a:ext cx="3517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Phenomena" pitchFamily="2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https://koiro.edu.ru/centers/tsentr-informatizatsii-obrazovaniya/tsifrovaya-obrazovatelnaya-sreda/materialy/sbornik_27042020.pdf</a:t>
            </a:r>
            <a:endParaRPr lang="ru-RU" dirty="0">
              <a:latin typeface="Phenomen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6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В КР созданы ГП для реализации задач по цифровой трансформации">
            <a:extLst>
              <a:ext uri="{FF2B5EF4-FFF2-40B4-BE49-F238E27FC236}">
                <a16:creationId xmlns:a16="http://schemas.microsoft.com/office/drawing/2014/main" id="{6709B8FB-1DF7-0845-A2A6-D1236297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9138" y="-13063"/>
            <a:ext cx="15905999" cy="68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29801D-844C-DA46-9243-D26FEA02DA8B}"/>
              </a:ext>
            </a:extLst>
          </p:cNvPr>
          <p:cNvSpPr/>
          <p:nvPr/>
        </p:nvSpPr>
        <p:spPr>
          <a:xfrm>
            <a:off x="-1030224" y="-1207008"/>
            <a:ext cx="6894576" cy="832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2B90367-3A88-1142-8670-A527834D896D}"/>
              </a:ext>
            </a:extLst>
          </p:cNvPr>
          <p:cNvSpPr/>
          <p:nvPr/>
        </p:nvSpPr>
        <p:spPr>
          <a:xfrm>
            <a:off x="5134708" y="1044553"/>
            <a:ext cx="1922584" cy="19225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Искусственный интеллект ">
            <a:extLst>
              <a:ext uri="{FF2B5EF4-FFF2-40B4-BE49-F238E27FC236}">
                <a16:creationId xmlns:a16="http://schemas.microsoft.com/office/drawing/2014/main" id="{1E8EBC45-39F4-E849-B581-30A44F64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208498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99A7-39A7-A74E-866A-61EA835B584E}"/>
              </a:ext>
            </a:extLst>
          </p:cNvPr>
          <p:cNvSpPr txBox="1">
            <a:spLocks/>
          </p:cNvSpPr>
          <p:nvPr/>
        </p:nvSpPr>
        <p:spPr>
          <a:xfrm>
            <a:off x="2324226" y="3207319"/>
            <a:ext cx="734847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 dirty="0">
                <a:latin typeface="Phenomena Bold" pitchFamily="2" charset="0"/>
                <a:cs typeface="Arial" panose="020B0604020202020204" pitchFamily="34" charset="0"/>
              </a:rPr>
              <a:t>Циф</a:t>
            </a:r>
            <a:r>
              <a:rPr lang="ru-RU" sz="5400" b="1" dirty="0">
                <a:solidFill>
                  <a:schemeClr val="bg1"/>
                </a:solidFill>
                <a:latin typeface="Phenomena Bold" pitchFamily="2" charset="0"/>
                <a:cs typeface="Arial" panose="020B0604020202020204" pitchFamily="34" charset="0"/>
              </a:rPr>
              <a:t>ровая </a:t>
            </a:r>
            <a:r>
              <a:rPr lang="ru-RU" sz="5400" b="1" dirty="0">
                <a:latin typeface="Phenomena Bold" pitchFamily="2" charset="0"/>
                <a:cs typeface="Arial" panose="020B0604020202020204" pitchFamily="34" charset="0"/>
              </a:rPr>
              <a:t>трансфор</a:t>
            </a:r>
            <a:r>
              <a:rPr lang="ru-RU" sz="5400" b="1" dirty="0">
                <a:solidFill>
                  <a:schemeClr val="bg1"/>
                </a:solidFill>
                <a:latin typeface="Phenomena Bold" pitchFamily="2" charset="0"/>
                <a:cs typeface="Arial" panose="020B0604020202020204" pitchFamily="34" charset="0"/>
              </a:rPr>
              <a:t>мация</a:t>
            </a:r>
            <a:r>
              <a:rPr lang="ru-RU" sz="5400" b="1" dirty="0">
                <a:latin typeface="Phenomena Bold" pitchFamily="2" charset="0"/>
                <a:cs typeface="Arial" panose="020B0604020202020204" pitchFamily="34" charset="0"/>
              </a:rPr>
              <a:t> что</a:t>
            </a:r>
            <a:r>
              <a:rPr lang="ru-RU" sz="5400" b="1" dirty="0">
                <a:solidFill>
                  <a:schemeClr val="bg1"/>
                </a:solidFill>
                <a:latin typeface="Phenomena Bold" pitchFamily="2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latin typeface="Phenomena Bold" pitchFamily="2" charset="0"/>
                <a:cs typeface="Arial" panose="020B0604020202020204" pitchFamily="34" charset="0"/>
              </a:rPr>
              <a:t>эт</a:t>
            </a:r>
            <a:r>
              <a:rPr lang="ru-RU" sz="5400" b="1" dirty="0">
                <a:solidFill>
                  <a:schemeClr val="bg1"/>
                </a:solidFill>
                <a:latin typeface="Phenomena Bold" pitchFamily="2" charset="0"/>
                <a:cs typeface="Arial" panose="020B0604020202020204" pitchFamily="34" charset="0"/>
              </a:rPr>
              <a:t>о?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C8E02D-F02B-AF45-B867-01A725A6A5EE}"/>
              </a:ext>
            </a:extLst>
          </p:cNvPr>
          <p:cNvSpPr/>
          <p:nvPr/>
        </p:nvSpPr>
        <p:spPr>
          <a:xfrm>
            <a:off x="3016468" y="473634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Изменение шк</a:t>
            </a:r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ольной жизни для </a:t>
            </a:r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создания условий подготовки гр</a:t>
            </a:r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ажданина и профессионала для жизни и </a:t>
            </a:r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работы в</a:t>
            </a:r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 цифровой экономике на </a:t>
            </a:r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основе с</a:t>
            </a:r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овременных</a:t>
            </a:r>
          </a:p>
          <a:p>
            <a:pPr algn="ctr"/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   </a:t>
            </a:r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педагогических и </a:t>
            </a:r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цифровых технологий.</a:t>
            </a:r>
            <a:r>
              <a:rPr lang="ru-RU" sz="2000" dirty="0">
                <a:solidFill>
                  <a:schemeClr val="bg1"/>
                </a:solidFill>
                <a:latin typeface="Phenomena" pitchFamily="2" charset="0"/>
              </a:rPr>
              <a:t>.</a:t>
            </a:r>
            <a:r>
              <a:rPr lang="ru-RU" sz="20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808B747-D57C-8D4F-9AFF-27A27D0495B0}"/>
              </a:ext>
            </a:extLst>
          </p:cNvPr>
          <p:cNvCxnSpPr>
            <a:cxnSpLocks/>
          </p:cNvCxnSpPr>
          <p:nvPr/>
        </p:nvCxnSpPr>
        <p:spPr>
          <a:xfrm>
            <a:off x="5867881" y="1056745"/>
            <a:ext cx="0" cy="437738"/>
          </a:xfrm>
          <a:prstGeom prst="line">
            <a:avLst/>
          </a:prstGeom>
          <a:ln w="19050">
            <a:gradFill>
              <a:gsLst>
                <a:gs pos="99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9422E48-38CF-0645-AC8C-2C2F9BF4FF8F}"/>
              </a:ext>
            </a:extLst>
          </p:cNvPr>
          <p:cNvCxnSpPr>
            <a:cxnSpLocks/>
          </p:cNvCxnSpPr>
          <p:nvPr/>
        </p:nvCxnSpPr>
        <p:spPr>
          <a:xfrm flipV="1">
            <a:off x="5864352" y="2558643"/>
            <a:ext cx="0" cy="408494"/>
          </a:xfrm>
          <a:prstGeom prst="line">
            <a:avLst/>
          </a:prstGeom>
          <a:ln w="19050">
            <a:gradFill>
              <a:gsLst>
                <a:gs pos="99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1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>
            <a:extLst>
              <a:ext uri="{FF2B5EF4-FFF2-40B4-BE49-F238E27FC236}">
                <a16:creationId xmlns:a16="http://schemas.microsoft.com/office/drawing/2014/main" id="{5F31F4A6-2119-3B44-BF44-28196AB61124}"/>
              </a:ext>
            </a:extLst>
          </p:cNvPr>
          <p:cNvSpPr/>
          <p:nvPr/>
        </p:nvSpPr>
        <p:spPr>
          <a:xfrm>
            <a:off x="5753100" y="-25400"/>
            <a:ext cx="6610350" cy="6918325"/>
          </a:xfrm>
          <a:custGeom>
            <a:avLst/>
            <a:gdLst>
              <a:gd name="connsiteX0" fmla="*/ 12172950 w 12306300"/>
              <a:gd name="connsiteY0" fmla="*/ 0 h 13677900"/>
              <a:gd name="connsiteX1" fmla="*/ 0 w 12306300"/>
              <a:gd name="connsiteY1" fmla="*/ 0 h 13677900"/>
              <a:gd name="connsiteX2" fmla="*/ 1600200 w 12306300"/>
              <a:gd name="connsiteY2" fmla="*/ 2133600 h 13677900"/>
              <a:gd name="connsiteX3" fmla="*/ 152400 w 12306300"/>
              <a:gd name="connsiteY3" fmla="*/ 3314700 h 13677900"/>
              <a:gd name="connsiteX4" fmla="*/ 2190750 w 12306300"/>
              <a:gd name="connsiteY4" fmla="*/ 4572000 h 13677900"/>
              <a:gd name="connsiteX5" fmla="*/ 438150 w 12306300"/>
              <a:gd name="connsiteY5" fmla="*/ 6362700 h 13677900"/>
              <a:gd name="connsiteX6" fmla="*/ 57150 w 12306300"/>
              <a:gd name="connsiteY6" fmla="*/ 6762750 h 13677900"/>
              <a:gd name="connsiteX7" fmla="*/ 2305050 w 12306300"/>
              <a:gd name="connsiteY7" fmla="*/ 8820150 h 13677900"/>
              <a:gd name="connsiteX8" fmla="*/ 114300 w 12306300"/>
              <a:gd name="connsiteY8" fmla="*/ 10039350 h 13677900"/>
              <a:gd name="connsiteX9" fmla="*/ 2095500 w 12306300"/>
              <a:gd name="connsiteY9" fmla="*/ 11582400 h 13677900"/>
              <a:gd name="connsiteX10" fmla="*/ 38100 w 12306300"/>
              <a:gd name="connsiteY10" fmla="*/ 12477750 h 13677900"/>
              <a:gd name="connsiteX11" fmla="*/ 1962150 w 12306300"/>
              <a:gd name="connsiteY11" fmla="*/ 13677900 h 13677900"/>
              <a:gd name="connsiteX12" fmla="*/ 12306300 w 12306300"/>
              <a:gd name="connsiteY12" fmla="*/ 13639800 h 136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06300" h="13677900">
                <a:moveTo>
                  <a:pt x="12172950" y="0"/>
                </a:moveTo>
                <a:lnTo>
                  <a:pt x="0" y="0"/>
                </a:lnTo>
                <a:lnTo>
                  <a:pt x="1600200" y="2133600"/>
                </a:lnTo>
                <a:lnTo>
                  <a:pt x="152400" y="3314700"/>
                </a:lnTo>
                <a:lnTo>
                  <a:pt x="2190750" y="4572000"/>
                </a:lnTo>
                <a:lnTo>
                  <a:pt x="438150" y="6362700"/>
                </a:lnTo>
                <a:lnTo>
                  <a:pt x="57150" y="6762750"/>
                </a:lnTo>
                <a:lnTo>
                  <a:pt x="2305050" y="8820150"/>
                </a:lnTo>
                <a:lnTo>
                  <a:pt x="114300" y="10039350"/>
                </a:lnTo>
                <a:lnTo>
                  <a:pt x="2095500" y="11582400"/>
                </a:lnTo>
                <a:lnTo>
                  <a:pt x="38100" y="12477750"/>
                </a:lnTo>
                <a:lnTo>
                  <a:pt x="1962150" y="13677900"/>
                </a:lnTo>
                <a:lnTo>
                  <a:pt x="12306300" y="13639800"/>
                </a:lnTo>
              </a:path>
            </a:pathLst>
          </a:cu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 hangingPunct="0"/>
            <a:endParaRPr lang="ru-RU" sz="9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A45F58C9-4EA5-D449-8D8C-0EEBC1AFE5E3}"/>
              </a:ext>
            </a:extLst>
          </p:cNvPr>
          <p:cNvSpPr/>
          <p:nvPr/>
        </p:nvSpPr>
        <p:spPr>
          <a:xfrm>
            <a:off x="-124348" y="-152399"/>
            <a:ext cx="6456015" cy="7045324"/>
          </a:xfrm>
          <a:custGeom>
            <a:avLst/>
            <a:gdLst>
              <a:gd name="connsiteX0" fmla="*/ 19050 w 12230100"/>
              <a:gd name="connsiteY0" fmla="*/ 0 h 13716000"/>
              <a:gd name="connsiteX1" fmla="*/ 10344150 w 12230100"/>
              <a:gd name="connsiteY1" fmla="*/ 38100 h 13716000"/>
              <a:gd name="connsiteX2" fmla="*/ 12211050 w 12230100"/>
              <a:gd name="connsiteY2" fmla="*/ 2362200 h 13716000"/>
              <a:gd name="connsiteX3" fmla="*/ 10363200 w 12230100"/>
              <a:gd name="connsiteY3" fmla="*/ 3771900 h 13716000"/>
              <a:gd name="connsiteX4" fmla="*/ 12172950 w 12230100"/>
              <a:gd name="connsiteY4" fmla="*/ 5391150 h 13716000"/>
              <a:gd name="connsiteX5" fmla="*/ 9848850 w 12230100"/>
              <a:gd name="connsiteY5" fmla="*/ 6819900 h 13716000"/>
              <a:gd name="connsiteX6" fmla="*/ 12153900 w 12230100"/>
              <a:gd name="connsiteY6" fmla="*/ 8667750 h 13716000"/>
              <a:gd name="connsiteX7" fmla="*/ 10058400 w 12230100"/>
              <a:gd name="connsiteY7" fmla="*/ 9829800 h 13716000"/>
              <a:gd name="connsiteX8" fmla="*/ 12230100 w 12230100"/>
              <a:gd name="connsiteY8" fmla="*/ 11258550 h 13716000"/>
              <a:gd name="connsiteX9" fmla="*/ 10039350 w 12230100"/>
              <a:gd name="connsiteY9" fmla="*/ 12363450 h 13716000"/>
              <a:gd name="connsiteX10" fmla="*/ 12230100 w 12230100"/>
              <a:gd name="connsiteY10" fmla="*/ 13716000 h 13716000"/>
              <a:gd name="connsiteX11" fmla="*/ 0 w 12230100"/>
              <a:gd name="connsiteY11" fmla="*/ 13658850 h 13716000"/>
              <a:gd name="connsiteX12" fmla="*/ 19050 w 12230100"/>
              <a:gd name="connsiteY12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30100" h="13716000">
                <a:moveTo>
                  <a:pt x="19050" y="0"/>
                </a:moveTo>
                <a:lnTo>
                  <a:pt x="10344150" y="38100"/>
                </a:lnTo>
                <a:lnTo>
                  <a:pt x="12211050" y="2362200"/>
                </a:lnTo>
                <a:lnTo>
                  <a:pt x="10363200" y="3771900"/>
                </a:lnTo>
                <a:lnTo>
                  <a:pt x="12172950" y="5391150"/>
                </a:lnTo>
                <a:lnTo>
                  <a:pt x="9848850" y="6819900"/>
                </a:lnTo>
                <a:lnTo>
                  <a:pt x="12153900" y="8667750"/>
                </a:lnTo>
                <a:lnTo>
                  <a:pt x="10058400" y="9829800"/>
                </a:lnTo>
                <a:lnTo>
                  <a:pt x="12230100" y="11258550"/>
                </a:lnTo>
                <a:lnTo>
                  <a:pt x="10039350" y="12363450"/>
                </a:lnTo>
                <a:lnTo>
                  <a:pt x="12230100" y="13716000"/>
                </a:lnTo>
                <a:lnTo>
                  <a:pt x="0" y="13658850"/>
                </a:lnTo>
                <a:lnTo>
                  <a:pt x="1905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ru-RU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6" name="Потребности перевозчика">
            <a:extLst>
              <a:ext uri="{FF2B5EF4-FFF2-40B4-BE49-F238E27FC236}">
                <a16:creationId xmlns:a16="http://schemas.microsoft.com/office/drawing/2014/main" id="{865D1905-ADDA-5845-9D80-09A6B8D4AE3F}"/>
              </a:ext>
            </a:extLst>
          </p:cNvPr>
          <p:cNvSpPr txBox="1"/>
          <p:nvPr/>
        </p:nvSpPr>
        <p:spPr>
          <a:xfrm>
            <a:off x="503462" y="658332"/>
            <a:ext cx="4033004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914400">
              <a:lnSpc>
                <a:spcPct val="90000"/>
              </a:lnSpc>
              <a:defRPr sz="8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57200" hangingPunct="0"/>
            <a:r>
              <a:rPr lang="ru-RU" sz="4400" b="1" i="0" kern="0" dirty="0">
                <a:solidFill>
                  <a:srgbClr val="FFFFFF"/>
                </a:solidFill>
                <a:latin typeface="Phenomena Bold" pitchFamily="2" charset="0"/>
              </a:rPr>
              <a:t>Что было?</a:t>
            </a:r>
            <a:endParaRPr sz="4400" b="1" i="0" kern="0" dirty="0">
              <a:solidFill>
                <a:srgbClr val="FFFFFF"/>
              </a:solidFill>
              <a:latin typeface="Phenomena Bold" pitchFamily="2" charset="0"/>
            </a:endParaRPr>
          </a:p>
        </p:txBody>
      </p:sp>
      <p:sp>
        <p:nvSpPr>
          <p:cNvPr id="28" name="Потребности пассажира">
            <a:extLst>
              <a:ext uri="{FF2B5EF4-FFF2-40B4-BE49-F238E27FC236}">
                <a16:creationId xmlns:a16="http://schemas.microsoft.com/office/drawing/2014/main" id="{88279859-C34B-A844-B257-43A8A3992EA3}"/>
              </a:ext>
            </a:extLst>
          </p:cNvPr>
          <p:cNvSpPr txBox="1"/>
          <p:nvPr/>
        </p:nvSpPr>
        <p:spPr>
          <a:xfrm>
            <a:off x="7573670" y="686343"/>
            <a:ext cx="3907130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914400">
              <a:lnSpc>
                <a:spcPct val="90000"/>
              </a:lnSpc>
              <a:defRPr sz="8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57200" hangingPunct="0"/>
            <a:r>
              <a:rPr lang="ru-RU" sz="4400" b="1" i="0" kern="0" dirty="0">
                <a:solidFill>
                  <a:srgbClr val="FFFFFF"/>
                </a:solidFill>
                <a:latin typeface="Phenomena Bold" pitchFamily="2" charset="0"/>
              </a:rPr>
              <a:t>Что будет?</a:t>
            </a:r>
            <a:endParaRPr sz="4400" b="1" i="0" kern="0" dirty="0">
              <a:solidFill>
                <a:srgbClr val="FFFFFF"/>
              </a:solidFill>
              <a:latin typeface="Phenomena Bold" pitchFamily="2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134F9CB-F80E-2E40-8E5B-CFEF58EFE9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588" y="4619802"/>
            <a:ext cx="647777" cy="6477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3D02A61-7952-2843-AA04-6D3E2E29EE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4" y="5729522"/>
            <a:ext cx="451935" cy="4519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0CFE76C-613B-1E44-AA71-64CC2EBFB6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599" y="3601243"/>
            <a:ext cx="556615" cy="55661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16106-D531-8145-B340-94315A861F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564" y="2579003"/>
            <a:ext cx="560297" cy="560297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169F566-BDED-6846-9F49-401145607F0C}"/>
              </a:ext>
            </a:extLst>
          </p:cNvPr>
          <p:cNvSpPr/>
          <p:nvPr/>
        </p:nvSpPr>
        <p:spPr>
          <a:xfrm>
            <a:off x="1327484" y="2044170"/>
            <a:ext cx="3214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0" dirty="0">
                <a:solidFill>
                  <a:schemeClr val="bg1"/>
                </a:solidFill>
                <a:latin typeface="Phenomena" pitchFamily="2" charset="0"/>
                <a:cs typeface="Arial" panose="020B0604020202020204" pitchFamily="34" charset="0"/>
              </a:rPr>
              <a:t>Фронтальное обучение всех</a:t>
            </a:r>
            <a:endParaRPr lang="ru-RU" sz="2400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94989E2-8011-0940-9F5A-2174E78090F1}"/>
              </a:ext>
            </a:extLst>
          </p:cNvPr>
          <p:cNvSpPr/>
          <p:nvPr/>
        </p:nvSpPr>
        <p:spPr>
          <a:xfrm>
            <a:off x="1330213" y="2978865"/>
            <a:ext cx="311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0" dirty="0">
                <a:solidFill>
                  <a:schemeClr val="bg1"/>
                </a:solidFill>
                <a:latin typeface="Phenomena" pitchFamily="2" charset="0"/>
                <a:cs typeface="Arial" panose="020B0604020202020204" pitchFamily="34" charset="0"/>
              </a:rPr>
              <a:t>Школа - место пребывания</a:t>
            </a:r>
            <a:endParaRPr lang="ru-RU" sz="2400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2D7113D-F651-164A-97AA-60DD1A715C8D}"/>
              </a:ext>
            </a:extLst>
          </p:cNvPr>
          <p:cNvSpPr/>
          <p:nvPr/>
        </p:nvSpPr>
        <p:spPr>
          <a:xfrm>
            <a:off x="1321334" y="3841779"/>
            <a:ext cx="426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0" dirty="0">
                <a:solidFill>
                  <a:schemeClr val="bg1"/>
                </a:solidFill>
                <a:latin typeface="Phenomena" pitchFamily="2" charset="0"/>
                <a:cs typeface="Arial" panose="020B0604020202020204" pitchFamily="34" charset="0"/>
              </a:rPr>
              <a:t>Рутинные операции в ручном режиме</a:t>
            </a:r>
            <a:endParaRPr lang="ru-RU" sz="2400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126FCD7-6CA6-394F-8D93-E45D63256A8C}"/>
              </a:ext>
            </a:extLst>
          </p:cNvPr>
          <p:cNvSpPr/>
          <p:nvPr/>
        </p:nvSpPr>
        <p:spPr>
          <a:xfrm>
            <a:off x="1296761" y="4755507"/>
            <a:ext cx="3272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0" dirty="0">
                <a:solidFill>
                  <a:schemeClr val="bg1"/>
                </a:solidFill>
                <a:latin typeface="Phenomena" pitchFamily="2" charset="0"/>
                <a:cs typeface="Arial" panose="020B0604020202020204" pitchFamily="34" charset="0"/>
              </a:rPr>
              <a:t>Бумажный документооборот</a:t>
            </a:r>
            <a:endParaRPr lang="ru-RU" sz="2400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CB0C29A-4092-E849-9735-40B4258C460D}"/>
              </a:ext>
            </a:extLst>
          </p:cNvPr>
          <p:cNvSpPr/>
          <p:nvPr/>
        </p:nvSpPr>
        <p:spPr>
          <a:xfrm>
            <a:off x="1270271" y="5708800"/>
            <a:ext cx="373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0" dirty="0">
                <a:solidFill>
                  <a:schemeClr val="bg1"/>
                </a:solidFill>
                <a:latin typeface="Phenomena" pitchFamily="2" charset="0"/>
                <a:cs typeface="Arial" panose="020B0604020202020204" pitchFamily="34" charset="0"/>
              </a:rPr>
              <a:t>Заполнение отчетности  вручную</a:t>
            </a:r>
            <a:endParaRPr lang="ru-RU" sz="2400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Толпа людей ">
            <a:extLst>
              <a:ext uri="{FF2B5EF4-FFF2-40B4-BE49-F238E27FC236}">
                <a16:creationId xmlns:a16="http://schemas.microsoft.com/office/drawing/2014/main" id="{49B61DB6-5EEF-294A-BD4A-83F5A6C3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6" y="1956766"/>
            <a:ext cx="559283" cy="5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Школа ">
            <a:extLst>
              <a:ext uri="{FF2B5EF4-FFF2-40B4-BE49-F238E27FC236}">
                <a16:creationId xmlns:a16="http://schemas.microsoft.com/office/drawing/2014/main" id="{0038028A-0137-544E-B5A9-281CF37CE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2" y="2874936"/>
            <a:ext cx="555647" cy="55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учной инструмент ">
            <a:extLst>
              <a:ext uri="{FF2B5EF4-FFF2-40B4-BE49-F238E27FC236}">
                <a16:creationId xmlns:a16="http://schemas.microsoft.com/office/drawing/2014/main" id="{2EFE21E7-181A-A547-8621-8AA0967C1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3" y="3789470"/>
            <a:ext cx="566284" cy="56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Лист бумаги ">
            <a:extLst>
              <a:ext uri="{FF2B5EF4-FFF2-40B4-BE49-F238E27FC236}">
                <a16:creationId xmlns:a16="http://schemas.microsoft.com/office/drawing/2014/main" id="{AD6CC79B-9EEC-E44B-AAB0-04D7C943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7" y="4714641"/>
            <a:ext cx="562770" cy="5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тчет ">
            <a:extLst>
              <a:ext uri="{FF2B5EF4-FFF2-40B4-BE49-F238E27FC236}">
                <a16:creationId xmlns:a16="http://schemas.microsoft.com/office/drawing/2014/main" id="{DA63C26A-DF5A-C24C-A5C9-0CFA59B60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2" y="5636299"/>
            <a:ext cx="555647" cy="55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0D67635-0ADB-2046-905E-27D048E402A2}"/>
              </a:ext>
            </a:extLst>
          </p:cNvPr>
          <p:cNvSpPr/>
          <p:nvPr/>
        </p:nvSpPr>
        <p:spPr>
          <a:xfrm>
            <a:off x="8146816" y="2005574"/>
            <a:ext cx="3618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kern="0" dirty="0">
                <a:solidFill>
                  <a:schemeClr val="bg1"/>
                </a:solidFill>
                <a:latin typeface="Phenomena" pitchFamily="2" charset="0"/>
                <a:cs typeface="Arial" panose="020B0604020202020204" pitchFamily="34" charset="0"/>
              </a:rPr>
              <a:t>Персонализированное обучение</a:t>
            </a:r>
            <a:endParaRPr lang="ru-RU" sz="2400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2DA2CB3-D856-3142-8946-A1D32B4D0D88}"/>
              </a:ext>
            </a:extLst>
          </p:cNvPr>
          <p:cNvSpPr/>
          <p:nvPr/>
        </p:nvSpPr>
        <p:spPr>
          <a:xfrm>
            <a:off x="8158211" y="2921926"/>
            <a:ext cx="277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kern="0" dirty="0">
                <a:solidFill>
                  <a:schemeClr val="bg1"/>
                </a:solidFill>
                <a:latin typeface="Phenomena" pitchFamily="2" charset="0"/>
                <a:cs typeface="Arial" panose="020B0604020202020204" pitchFamily="34" charset="0"/>
              </a:rPr>
              <a:t>Школа - среда развития</a:t>
            </a:r>
            <a:endParaRPr lang="ru-RU" sz="2400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7980CA9-B961-B346-8CAD-A1E2E351DFBD}"/>
              </a:ext>
            </a:extLst>
          </p:cNvPr>
          <p:cNvSpPr/>
          <p:nvPr/>
        </p:nvSpPr>
        <p:spPr>
          <a:xfrm>
            <a:off x="8161436" y="3838278"/>
            <a:ext cx="352211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kern="0" dirty="0">
                <a:solidFill>
                  <a:schemeClr val="bg1"/>
                </a:solidFill>
                <a:latin typeface="Phenomena" pitchFamily="2" charset="0"/>
                <a:cs typeface="Arial" panose="020B0604020202020204" pitchFamily="34" charset="0"/>
              </a:rPr>
              <a:t>Творческие задачи - учителю, рутинные - алгоритмам</a:t>
            </a:r>
            <a:endParaRPr lang="ru-RU" sz="2400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6AC0114-35B3-FB4E-9D46-25440BD2DEB1}"/>
              </a:ext>
            </a:extLst>
          </p:cNvPr>
          <p:cNvSpPr/>
          <p:nvPr/>
        </p:nvSpPr>
        <p:spPr>
          <a:xfrm>
            <a:off x="8158211" y="4714641"/>
            <a:ext cx="3522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kern="0" dirty="0">
                <a:solidFill>
                  <a:schemeClr val="bg1"/>
                </a:solidFill>
                <a:latin typeface="Phenomena" pitchFamily="2" charset="0"/>
                <a:cs typeface="Arial" panose="020B0604020202020204" pitchFamily="34" charset="0"/>
              </a:rPr>
              <a:t>Электронный документооборот</a:t>
            </a:r>
            <a:endParaRPr lang="ru-RU" sz="2400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90B16AED-FB63-B744-BC3C-1F231351F1F0}"/>
              </a:ext>
            </a:extLst>
          </p:cNvPr>
          <p:cNvSpPr/>
          <p:nvPr/>
        </p:nvSpPr>
        <p:spPr>
          <a:xfrm>
            <a:off x="8138315" y="5636299"/>
            <a:ext cx="3033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kern="0" dirty="0">
                <a:solidFill>
                  <a:schemeClr val="bg1"/>
                </a:solidFill>
                <a:latin typeface="Phenomena" pitchFamily="2" charset="0"/>
                <a:cs typeface="Arial" panose="020B0604020202020204" pitchFamily="34" charset="0"/>
              </a:rPr>
              <a:t>Автоматизация отчетности</a:t>
            </a:r>
            <a:endParaRPr lang="ru-RU" sz="2400" kern="0" dirty="0">
              <a:solidFill>
                <a:schemeClr val="bg1"/>
              </a:solidFill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Подтвержденный аккаунт ">
            <a:extLst>
              <a:ext uri="{FF2B5EF4-FFF2-40B4-BE49-F238E27FC236}">
                <a16:creationId xmlns:a16="http://schemas.microsoft.com/office/drawing/2014/main" id="{C7C265EC-C0C1-7347-A6B3-546E3773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42" y="1975696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Ароматерапия ">
            <a:extLst>
              <a:ext uri="{FF2B5EF4-FFF2-40B4-BE49-F238E27FC236}">
                <a16:creationId xmlns:a16="http://schemas.microsoft.com/office/drawing/2014/main" id="{E9B379DB-6CB0-4F4F-82BC-A0C95203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683" y="2881612"/>
            <a:ext cx="573411" cy="5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а ">
            <a:extLst>
              <a:ext uri="{FF2B5EF4-FFF2-40B4-BE49-F238E27FC236}">
                <a16:creationId xmlns:a16="http://schemas.microsoft.com/office/drawing/2014/main" id="{935ADB10-E1FF-324F-B3BC-03E2583AB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42" y="3838278"/>
            <a:ext cx="558834" cy="5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нига ">
            <a:extLst>
              <a:ext uri="{FF2B5EF4-FFF2-40B4-BE49-F238E27FC236}">
                <a16:creationId xmlns:a16="http://schemas.microsoft.com/office/drawing/2014/main" id="{71CC25D3-2954-A346-AEE4-CC5209F01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69" y="4688829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Отчет ">
            <a:extLst>
              <a:ext uri="{FF2B5EF4-FFF2-40B4-BE49-F238E27FC236}">
                <a16:creationId xmlns:a16="http://schemas.microsoft.com/office/drawing/2014/main" id="{A197994C-5F6B-A946-9D58-8490DED3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00" y="5560414"/>
            <a:ext cx="707416" cy="70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2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графии 3D Графика Геометрия Шарики 2560x1440">
            <a:extLst>
              <a:ext uri="{FF2B5EF4-FFF2-40B4-BE49-F238E27FC236}">
                <a16:creationId xmlns:a16="http://schemas.microsoft.com/office/drawing/2014/main" id="{54F020A6-4401-DB46-83C1-84857669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22D882-EE7C-034D-B0CA-421C095F0711}"/>
              </a:ext>
            </a:extLst>
          </p:cNvPr>
          <p:cNvSpPr/>
          <p:nvPr/>
        </p:nvSpPr>
        <p:spPr>
          <a:xfrm>
            <a:off x="0" y="0"/>
            <a:ext cx="12292208" cy="691436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589E207-5741-634A-B055-045FF360FD1A}"/>
              </a:ext>
            </a:extLst>
          </p:cNvPr>
          <p:cNvCxnSpPr>
            <a:cxnSpLocks/>
          </p:cNvCxnSpPr>
          <p:nvPr/>
        </p:nvCxnSpPr>
        <p:spPr>
          <a:xfrm flipH="1">
            <a:off x="6110286" y="1337814"/>
            <a:ext cx="1" cy="4983321"/>
          </a:xfrm>
          <a:prstGeom prst="line">
            <a:avLst/>
          </a:prstGeom>
          <a:ln w="44450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9CB0C53-4D84-B34A-A54C-0C1C12976F1D}"/>
              </a:ext>
            </a:extLst>
          </p:cNvPr>
          <p:cNvCxnSpPr>
            <a:cxnSpLocks/>
          </p:cNvCxnSpPr>
          <p:nvPr/>
        </p:nvCxnSpPr>
        <p:spPr>
          <a:xfrm>
            <a:off x="3611165" y="3686173"/>
            <a:ext cx="4632723" cy="1"/>
          </a:xfrm>
          <a:prstGeom prst="line">
            <a:avLst/>
          </a:prstGeom>
          <a:ln w="44450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7F186EE2-FFF6-EE48-8BE3-223183520216}"/>
              </a:ext>
            </a:extLst>
          </p:cNvPr>
          <p:cNvSpPr/>
          <p:nvPr/>
        </p:nvSpPr>
        <p:spPr>
          <a:xfrm>
            <a:off x="3881438" y="1471614"/>
            <a:ext cx="4429124" cy="4429122"/>
          </a:xfrm>
          <a:prstGeom prst="ellipse">
            <a:avLst/>
          </a:prstGeom>
          <a:noFill/>
          <a:ln w="44450">
            <a:solidFill>
              <a:srgbClr val="1B32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A9BC84AF-AB42-994F-B7AB-1BB44C1706A2}"/>
              </a:ext>
            </a:extLst>
          </p:cNvPr>
          <p:cNvSpPr/>
          <p:nvPr/>
        </p:nvSpPr>
        <p:spPr>
          <a:xfrm>
            <a:off x="5015585" y="2605760"/>
            <a:ext cx="2160830" cy="21608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7000">
                <a:srgbClr val="8A8989"/>
              </a:gs>
              <a:gs pos="83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45F71D8-3377-604C-935F-38ED61A16CB7}"/>
              </a:ext>
            </a:extLst>
          </p:cNvPr>
          <p:cNvSpPr/>
          <p:nvPr/>
        </p:nvSpPr>
        <p:spPr>
          <a:xfrm>
            <a:off x="3315866" y="3049502"/>
            <a:ext cx="1273346" cy="12733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7000">
                <a:srgbClr val="8A8989"/>
              </a:gs>
              <a:gs pos="83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09A1BAE-463F-4C42-9262-1F5BC671580F}"/>
              </a:ext>
            </a:extLst>
          </p:cNvPr>
          <p:cNvSpPr/>
          <p:nvPr/>
        </p:nvSpPr>
        <p:spPr>
          <a:xfrm>
            <a:off x="7604290" y="3049502"/>
            <a:ext cx="1273346" cy="12733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7000">
                <a:srgbClr val="8A8989"/>
              </a:gs>
              <a:gs pos="83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0A3D317-E5D6-DF42-B5A4-27A0CBCBD5B7}"/>
              </a:ext>
            </a:extLst>
          </p:cNvPr>
          <p:cNvSpPr/>
          <p:nvPr/>
        </p:nvSpPr>
        <p:spPr>
          <a:xfrm>
            <a:off x="5459327" y="912015"/>
            <a:ext cx="1273346" cy="12733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7000">
                <a:srgbClr val="8A8989"/>
              </a:gs>
              <a:gs pos="83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CDBC332-6BBF-D049-BF9C-226FEEF08972}"/>
              </a:ext>
            </a:extLst>
          </p:cNvPr>
          <p:cNvSpPr/>
          <p:nvPr/>
        </p:nvSpPr>
        <p:spPr>
          <a:xfrm>
            <a:off x="5459327" y="5181589"/>
            <a:ext cx="1273346" cy="12733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7000">
                <a:srgbClr val="8A8989"/>
              </a:gs>
              <a:gs pos="83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9086AC-B5B8-4642-BB64-6379E75E2A48}"/>
              </a:ext>
            </a:extLst>
          </p:cNvPr>
          <p:cNvSpPr txBox="1"/>
          <p:nvPr/>
        </p:nvSpPr>
        <p:spPr>
          <a:xfrm>
            <a:off x="86342" y="222435"/>
            <a:ext cx="59463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latin typeface="Phenomena" pitchFamily="2" charset="0"/>
              </a:rPr>
              <a:t>Технологии</a:t>
            </a:r>
            <a:r>
              <a:rPr lang="ru-RU" sz="9000" dirty="0">
                <a:latin typeface="Phenomena" pitchFamily="2" charset="0"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49C34C7-EBF4-5545-9A50-E1669EC8BCD5}"/>
              </a:ext>
            </a:extLst>
          </p:cNvPr>
          <p:cNvSpPr/>
          <p:nvPr/>
        </p:nvSpPr>
        <p:spPr>
          <a:xfrm>
            <a:off x="7508501" y="364066"/>
            <a:ext cx="4802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>
                <a:latin typeface="Phenomena" pitchFamily="2" charset="0"/>
              </a:rPr>
              <a:t>драйверы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133189-CB74-9F4B-99B5-E9F385A73746}"/>
              </a:ext>
            </a:extLst>
          </p:cNvPr>
          <p:cNvSpPr txBox="1"/>
          <p:nvPr/>
        </p:nvSpPr>
        <p:spPr>
          <a:xfrm>
            <a:off x="5053002" y="3270674"/>
            <a:ext cx="215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henomena Bold" pitchFamily="2" charset="0"/>
              </a:rPr>
              <a:t>Искусственный интеллект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5474F9-CC98-1041-AB58-E38E1A6F4BD9}"/>
              </a:ext>
            </a:extLst>
          </p:cNvPr>
          <p:cNvSpPr txBox="1"/>
          <p:nvPr/>
        </p:nvSpPr>
        <p:spPr>
          <a:xfrm>
            <a:off x="5290659" y="1256300"/>
            <a:ext cx="161068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Phenomena" pitchFamily="2" charset="0"/>
              </a:rPr>
              <a:t>Большие данные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B9A87-D295-7B43-802B-43114619965E}"/>
              </a:ext>
            </a:extLst>
          </p:cNvPr>
          <p:cNvSpPr txBox="1"/>
          <p:nvPr/>
        </p:nvSpPr>
        <p:spPr>
          <a:xfrm>
            <a:off x="5374993" y="5421290"/>
            <a:ext cx="147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Phenomena" pitchFamily="2" charset="0"/>
              </a:rPr>
              <a:t>Облачные вычисления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18F5C-DA97-C643-B49F-F70ACF7DA143}"/>
              </a:ext>
            </a:extLst>
          </p:cNvPr>
          <p:cNvSpPr txBox="1"/>
          <p:nvPr/>
        </p:nvSpPr>
        <p:spPr>
          <a:xfrm>
            <a:off x="7287326" y="3363006"/>
            <a:ext cx="190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Phenomena" pitchFamily="2" charset="0"/>
              </a:rPr>
              <a:t>Виртуальная реальность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E008AA-30E9-9F4E-8409-F3E1AB599934}"/>
              </a:ext>
            </a:extLst>
          </p:cNvPr>
          <p:cNvSpPr txBox="1"/>
          <p:nvPr/>
        </p:nvSpPr>
        <p:spPr>
          <a:xfrm>
            <a:off x="3521364" y="3289203"/>
            <a:ext cx="949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Phenomena" pitchFamily="2" charset="0"/>
              </a:rPr>
              <a:t>Робото</a:t>
            </a:r>
            <a:r>
              <a:rPr lang="ru-RU" sz="1600" dirty="0">
                <a:solidFill>
                  <a:schemeClr val="bg1"/>
                </a:solidFill>
                <a:latin typeface="Phenomena" pitchFamily="2" charset="0"/>
              </a:rPr>
              <a:t>-</a:t>
            </a:r>
          </a:p>
          <a:p>
            <a:r>
              <a:rPr lang="ru-RU" sz="1600" dirty="0">
                <a:solidFill>
                  <a:schemeClr val="bg1"/>
                </a:solidFill>
                <a:latin typeface="Phenomena" pitchFamily="2" charset="0"/>
              </a:rPr>
              <a:t>техника</a:t>
            </a:r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960B7191-C40D-B542-A4D2-2398BFF121D9}"/>
              </a:ext>
            </a:extLst>
          </p:cNvPr>
          <p:cNvSpPr/>
          <p:nvPr/>
        </p:nvSpPr>
        <p:spPr>
          <a:xfrm rot="18679887">
            <a:off x="4723161" y="333236"/>
            <a:ext cx="2765210" cy="2765210"/>
          </a:xfrm>
          <a:prstGeom prst="arc">
            <a:avLst>
              <a:gd name="adj1" fmla="val 16037448"/>
              <a:gd name="adj2" fmla="val 624999"/>
            </a:avLst>
          </a:prstGeom>
          <a:ln w="25400">
            <a:solidFill>
              <a:schemeClr val="tx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D wallpaper: 3d, ball, purple, reflection, graphics, metal, sphere |  Wallpaper Flare">
            <a:extLst>
              <a:ext uri="{FF2B5EF4-FFF2-40B4-BE49-F238E27FC236}">
                <a16:creationId xmlns:a16="http://schemas.microsoft.com/office/drawing/2014/main" id="{5C1AA9E8-FA0D-DA4C-B5D3-7D1AB6A4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7"/>
            <a:ext cx="12192000" cy="68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FDC8DF-A96B-9A40-BCA6-368C23E257ED}"/>
              </a:ext>
            </a:extLst>
          </p:cNvPr>
          <p:cNvSpPr txBox="1"/>
          <p:nvPr/>
        </p:nvSpPr>
        <p:spPr>
          <a:xfrm>
            <a:off x="179828" y="5360896"/>
            <a:ext cx="3982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Phenomena" pitchFamily="2" charset="0"/>
              </a:rPr>
              <a:t>Технологии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7AAF42-81B5-6C45-A4D1-E3813CC9AD34}"/>
              </a:ext>
            </a:extLst>
          </p:cNvPr>
          <p:cNvSpPr/>
          <p:nvPr/>
        </p:nvSpPr>
        <p:spPr>
          <a:xfrm>
            <a:off x="7523018" y="5323914"/>
            <a:ext cx="4489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Phenomena" pitchFamily="2" charset="0"/>
              </a:rPr>
              <a:t>драйверы</a:t>
            </a:r>
            <a:endParaRPr lang="ru-RU" sz="7200" dirty="0">
              <a:solidFill>
                <a:schemeClr val="bg1"/>
              </a:solidFill>
              <a:latin typeface="Phenomen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79C153C-AFD9-BD4F-9259-D0F7E2B39132}"/>
              </a:ext>
            </a:extLst>
          </p:cNvPr>
          <p:cNvCxnSpPr>
            <a:cxnSpLocks/>
          </p:cNvCxnSpPr>
          <p:nvPr/>
        </p:nvCxnSpPr>
        <p:spPr>
          <a:xfrm>
            <a:off x="7590814" y="4235272"/>
            <a:ext cx="397745" cy="316438"/>
          </a:xfrm>
          <a:prstGeom prst="line">
            <a:avLst/>
          </a:prstGeom>
          <a:ln w="444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960779C3-AD0A-CC4B-B99B-B7B743EF2B8D}"/>
              </a:ext>
            </a:extLst>
          </p:cNvPr>
          <p:cNvSpPr/>
          <p:nvPr/>
        </p:nvSpPr>
        <p:spPr>
          <a:xfrm>
            <a:off x="3221421" y="174925"/>
            <a:ext cx="5749158" cy="5749154"/>
          </a:xfrm>
          <a:prstGeom prst="ellipse">
            <a:avLst/>
          </a:prstGeom>
          <a:noFill/>
          <a:ln w="444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CD83B8D-6EA9-AD40-9E31-4A1F4ED04840}"/>
              </a:ext>
            </a:extLst>
          </p:cNvPr>
          <p:cNvSpPr/>
          <p:nvPr/>
        </p:nvSpPr>
        <p:spPr>
          <a:xfrm>
            <a:off x="2944772" y="4341842"/>
            <a:ext cx="1273346" cy="12733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7000">
                <a:srgbClr val="8A8989"/>
              </a:gs>
              <a:gs pos="83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BB6D55B-62CD-5645-B87F-6A98C3D2594E}"/>
              </a:ext>
            </a:extLst>
          </p:cNvPr>
          <p:cNvSpPr/>
          <p:nvPr/>
        </p:nvSpPr>
        <p:spPr>
          <a:xfrm>
            <a:off x="7902969" y="422833"/>
            <a:ext cx="1273346" cy="12733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7000">
                <a:srgbClr val="8A8989"/>
              </a:gs>
              <a:gs pos="83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8A22BEC-83FD-8F45-B4E6-E3972F5C2B36}"/>
              </a:ext>
            </a:extLst>
          </p:cNvPr>
          <p:cNvSpPr/>
          <p:nvPr/>
        </p:nvSpPr>
        <p:spPr>
          <a:xfrm>
            <a:off x="2944771" y="478036"/>
            <a:ext cx="1273346" cy="12733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7000">
                <a:srgbClr val="8A8989"/>
              </a:gs>
              <a:gs pos="83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34A797-C8BA-B74C-B40E-1534E640F614}"/>
              </a:ext>
            </a:extLst>
          </p:cNvPr>
          <p:cNvSpPr/>
          <p:nvPr/>
        </p:nvSpPr>
        <p:spPr>
          <a:xfrm>
            <a:off x="7884698" y="4284608"/>
            <a:ext cx="1273346" cy="127334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7000">
                <a:srgbClr val="8A8989"/>
              </a:gs>
              <a:gs pos="83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CB3858-856B-8945-A823-0D53E9E6C6FC}"/>
              </a:ext>
            </a:extLst>
          </p:cNvPr>
          <p:cNvSpPr txBox="1"/>
          <p:nvPr/>
        </p:nvSpPr>
        <p:spPr>
          <a:xfrm>
            <a:off x="4218259" y="2368718"/>
            <a:ext cx="3734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Phenomena Bold" pitchFamily="2" charset="0"/>
              </a:rPr>
              <a:t>Искусственный интеллект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776C4-799A-6B47-863C-AD3647576B02}"/>
              </a:ext>
            </a:extLst>
          </p:cNvPr>
          <p:cNvSpPr txBox="1"/>
          <p:nvPr/>
        </p:nvSpPr>
        <p:spPr>
          <a:xfrm>
            <a:off x="2776103" y="822321"/>
            <a:ext cx="161068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Phenomena" pitchFamily="2" charset="0"/>
              </a:rPr>
              <a:t>Большие данные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57A45-D6B1-144B-BF8A-D93A4DDE9514}"/>
              </a:ext>
            </a:extLst>
          </p:cNvPr>
          <p:cNvSpPr txBox="1"/>
          <p:nvPr/>
        </p:nvSpPr>
        <p:spPr>
          <a:xfrm>
            <a:off x="7800364" y="4524309"/>
            <a:ext cx="147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Phenomena" pitchFamily="2" charset="0"/>
              </a:rPr>
              <a:t>Облачные вычисления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802E2-BD21-9246-908D-5ED0B6C96C33}"/>
              </a:ext>
            </a:extLst>
          </p:cNvPr>
          <p:cNvSpPr txBox="1"/>
          <p:nvPr/>
        </p:nvSpPr>
        <p:spPr>
          <a:xfrm>
            <a:off x="7807180" y="736337"/>
            <a:ext cx="1536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Phenomena" pitchFamily="2" charset="0"/>
              </a:rPr>
              <a:t>Виртуальная реальность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E078E-E74B-6A42-AD32-3372188DADFE}"/>
              </a:ext>
            </a:extLst>
          </p:cNvPr>
          <p:cNvSpPr txBox="1"/>
          <p:nvPr/>
        </p:nvSpPr>
        <p:spPr>
          <a:xfrm>
            <a:off x="3033956" y="4581543"/>
            <a:ext cx="1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Phenomena" pitchFamily="2" charset="0"/>
              </a:rPr>
              <a:t>Робото</a:t>
            </a:r>
            <a:r>
              <a:rPr lang="ru-RU" sz="1600" dirty="0">
                <a:solidFill>
                  <a:schemeClr val="bg1"/>
                </a:solidFill>
                <a:latin typeface="Phenomena" pitchFamily="2" charset="0"/>
              </a:rPr>
              <a:t>-</a:t>
            </a:r>
          </a:p>
          <a:p>
            <a:r>
              <a:rPr lang="ru-RU" sz="1600" dirty="0">
                <a:solidFill>
                  <a:schemeClr val="bg1"/>
                </a:solidFill>
                <a:latin typeface="Phenomena" pitchFamily="2" charset="0"/>
              </a:rPr>
              <a:t>техника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091EB63-29DE-5F49-B457-B1826731DE36}"/>
              </a:ext>
            </a:extLst>
          </p:cNvPr>
          <p:cNvCxnSpPr>
            <a:cxnSpLocks/>
          </p:cNvCxnSpPr>
          <p:nvPr/>
        </p:nvCxnSpPr>
        <p:spPr>
          <a:xfrm flipH="1">
            <a:off x="7638512" y="1412054"/>
            <a:ext cx="350047" cy="284125"/>
          </a:xfrm>
          <a:prstGeom prst="line">
            <a:avLst/>
          </a:prstGeom>
          <a:ln w="444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C98312-00BC-6E47-AA58-167A41F17367}"/>
              </a:ext>
            </a:extLst>
          </p:cNvPr>
          <p:cNvCxnSpPr>
            <a:cxnSpLocks/>
          </p:cNvCxnSpPr>
          <p:nvPr/>
        </p:nvCxnSpPr>
        <p:spPr>
          <a:xfrm flipH="1">
            <a:off x="4110726" y="4226004"/>
            <a:ext cx="401276" cy="325706"/>
          </a:xfrm>
          <a:prstGeom prst="line">
            <a:avLst/>
          </a:prstGeom>
          <a:ln w="444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6DB1C4B-BC17-1F48-AE3B-DC59785C5ACE}"/>
              </a:ext>
            </a:extLst>
          </p:cNvPr>
          <p:cNvCxnSpPr>
            <a:cxnSpLocks/>
          </p:cNvCxnSpPr>
          <p:nvPr/>
        </p:nvCxnSpPr>
        <p:spPr>
          <a:xfrm>
            <a:off x="4110119" y="1491813"/>
            <a:ext cx="306972" cy="259036"/>
          </a:xfrm>
          <a:prstGeom prst="line">
            <a:avLst/>
          </a:prstGeom>
          <a:ln w="444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C6AD45C-B807-3341-B74A-519924534872}"/>
              </a:ext>
            </a:extLst>
          </p:cNvPr>
          <p:cNvCxnSpPr>
            <a:cxnSpLocks/>
          </p:cNvCxnSpPr>
          <p:nvPr/>
        </p:nvCxnSpPr>
        <p:spPr>
          <a:xfrm>
            <a:off x="3986463" y="6192254"/>
            <a:ext cx="4478798" cy="0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69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ОНС – ОБСУЖДЕНИЕ ПРОЕКТА МЕТОДИКИ ПРОВЕДЕНИЯ АНАЛИЗА СОСТОЯНИИ  КОНКУРЕНЦИИ НА ЦИФРОВЫХ РЫНКАХ">
            <a:extLst>
              <a:ext uri="{FF2B5EF4-FFF2-40B4-BE49-F238E27FC236}">
                <a16:creationId xmlns:a16="http://schemas.microsoft.com/office/drawing/2014/main" id="{FC104C44-1B90-9B46-8804-90F1401E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F3A0E5-3117-CC43-BFDF-A46C77747FB5}"/>
              </a:ext>
            </a:extLst>
          </p:cNvPr>
          <p:cNvSpPr/>
          <p:nvPr/>
        </p:nvSpPr>
        <p:spPr>
          <a:xfrm>
            <a:off x="2312000" y="777925"/>
            <a:ext cx="7968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  <a:latin typeface="Phenomena Bold" pitchFamily="2" charset="0"/>
                <a:cs typeface="Arial" panose="020B0604020202020204" pitchFamily="34" charset="0"/>
              </a:rPr>
              <a:t>Что входит в цифровую трансформацию?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AAE7B8-9DA3-4747-9CDC-EC515ED851BF}"/>
              </a:ext>
            </a:extLst>
          </p:cNvPr>
          <p:cNvSpPr/>
          <p:nvPr/>
        </p:nvSpPr>
        <p:spPr>
          <a:xfrm>
            <a:off x="1059285" y="3218567"/>
            <a:ext cx="2210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Персонализация обучения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4E1A33-55BD-7849-A963-EC7D7D17E47A}"/>
              </a:ext>
            </a:extLst>
          </p:cNvPr>
          <p:cNvSpPr/>
          <p:nvPr/>
        </p:nvSpPr>
        <p:spPr>
          <a:xfrm>
            <a:off x="4576754" y="3218567"/>
            <a:ext cx="2848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Цифровая образовательная среда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88778B-54C1-EC41-B94F-065721F1745F}"/>
              </a:ext>
            </a:extLst>
          </p:cNvPr>
          <p:cNvSpPr/>
          <p:nvPr/>
        </p:nvSpPr>
        <p:spPr>
          <a:xfrm>
            <a:off x="8213828" y="3218567"/>
            <a:ext cx="3171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Оценивание по цифровому портфолио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378825-DCEB-1045-9C10-2849062434C3}"/>
              </a:ext>
            </a:extLst>
          </p:cNvPr>
          <p:cNvSpPr/>
          <p:nvPr/>
        </p:nvSpPr>
        <p:spPr>
          <a:xfrm>
            <a:off x="2771794" y="5380447"/>
            <a:ext cx="2314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Принятие решений на основе данных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B8C58B-2B82-E743-958F-41813DA965D0}"/>
              </a:ext>
            </a:extLst>
          </p:cNvPr>
          <p:cNvSpPr/>
          <p:nvPr/>
        </p:nvSpPr>
        <p:spPr>
          <a:xfrm>
            <a:off x="6213289" y="5402062"/>
            <a:ext cx="3494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Переход на электронный документооборот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5E59583-33ED-0B44-97E7-EDE4E209D5EF}"/>
              </a:ext>
            </a:extLst>
          </p:cNvPr>
          <p:cNvSpPr/>
          <p:nvPr/>
        </p:nvSpPr>
        <p:spPr>
          <a:xfrm>
            <a:off x="1639384" y="2162060"/>
            <a:ext cx="1049810" cy="1049810"/>
          </a:xfrm>
          <a:prstGeom prst="ellipse">
            <a:avLst/>
          </a:prstGeom>
          <a:solidFill>
            <a:srgbClr val="1B3281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9C8D73A-3358-014A-829D-083C3850CDCD}"/>
              </a:ext>
            </a:extLst>
          </p:cNvPr>
          <p:cNvSpPr/>
          <p:nvPr/>
        </p:nvSpPr>
        <p:spPr>
          <a:xfrm>
            <a:off x="5571095" y="2162060"/>
            <a:ext cx="1049810" cy="1049810"/>
          </a:xfrm>
          <a:prstGeom prst="ellipse">
            <a:avLst/>
          </a:prstGeom>
          <a:solidFill>
            <a:srgbClr val="1B3281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BA14FCE-1757-644C-B039-7FC2A9543C80}"/>
              </a:ext>
            </a:extLst>
          </p:cNvPr>
          <p:cNvSpPr/>
          <p:nvPr/>
        </p:nvSpPr>
        <p:spPr>
          <a:xfrm>
            <a:off x="9274565" y="2162060"/>
            <a:ext cx="1049810" cy="1049810"/>
          </a:xfrm>
          <a:prstGeom prst="ellipse">
            <a:avLst/>
          </a:prstGeom>
          <a:solidFill>
            <a:srgbClr val="1B3281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2B26E70-063B-4147-8EFC-920D8B874226}"/>
              </a:ext>
            </a:extLst>
          </p:cNvPr>
          <p:cNvSpPr/>
          <p:nvPr/>
        </p:nvSpPr>
        <p:spPr>
          <a:xfrm>
            <a:off x="3404061" y="4270627"/>
            <a:ext cx="1049810" cy="1049810"/>
          </a:xfrm>
          <a:prstGeom prst="ellipse">
            <a:avLst/>
          </a:prstGeom>
          <a:solidFill>
            <a:srgbClr val="1B3281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DFF4F89-CE56-C249-827F-F81D8E0F2F87}"/>
              </a:ext>
            </a:extLst>
          </p:cNvPr>
          <p:cNvSpPr/>
          <p:nvPr/>
        </p:nvSpPr>
        <p:spPr>
          <a:xfrm>
            <a:off x="7435589" y="4270627"/>
            <a:ext cx="1049810" cy="1049810"/>
          </a:xfrm>
          <a:prstGeom prst="ellipse">
            <a:avLst/>
          </a:prstGeom>
          <a:solidFill>
            <a:srgbClr val="1B3281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6AF70B-8253-AF4C-8D56-DA5395E43B40}"/>
              </a:ext>
            </a:extLst>
          </p:cNvPr>
          <p:cNvSpPr txBox="1"/>
          <p:nvPr/>
        </p:nvSpPr>
        <p:spPr>
          <a:xfrm>
            <a:off x="1950929" y="2271988"/>
            <a:ext cx="426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Montserrat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5A8DC8-6C1F-604F-8680-4554936D8199}"/>
              </a:ext>
            </a:extLst>
          </p:cNvPr>
          <p:cNvSpPr txBox="1"/>
          <p:nvPr/>
        </p:nvSpPr>
        <p:spPr>
          <a:xfrm>
            <a:off x="5834252" y="2268969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4500AA-0874-0843-AD10-FFF7B177799D}"/>
              </a:ext>
            </a:extLst>
          </p:cNvPr>
          <p:cNvSpPr txBox="1"/>
          <p:nvPr/>
        </p:nvSpPr>
        <p:spPr>
          <a:xfrm>
            <a:off x="9537721" y="2281494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Montserrat" pitchFamily="2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FA8D41-3E5D-B140-8B4B-8EC62EFDE7E4}"/>
              </a:ext>
            </a:extLst>
          </p:cNvPr>
          <p:cNvSpPr txBox="1"/>
          <p:nvPr/>
        </p:nvSpPr>
        <p:spPr>
          <a:xfrm>
            <a:off x="3624235" y="4380033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Montserrat" pitchFamily="2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50E80C-9467-F94D-A7C3-8FDE9FF24CCC}"/>
              </a:ext>
            </a:extLst>
          </p:cNvPr>
          <p:cNvSpPr txBox="1"/>
          <p:nvPr/>
        </p:nvSpPr>
        <p:spPr>
          <a:xfrm>
            <a:off x="7689631" y="4423048"/>
            <a:ext cx="550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Montserrat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0029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Индивидуальное обучение в школе по состоянию здоровья | Новости -  «Виртуальная Академия»">
            <a:extLst>
              <a:ext uri="{FF2B5EF4-FFF2-40B4-BE49-F238E27FC236}">
                <a16:creationId xmlns:a16="http://schemas.microsoft.com/office/drawing/2014/main" id="{8A279ACC-F1ED-F14D-A601-4D5642B98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4695" y="-22043"/>
            <a:ext cx="12601655" cy="68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5288F97-80F7-9941-B233-86157ADD1AAA}"/>
              </a:ext>
            </a:extLst>
          </p:cNvPr>
          <p:cNvSpPr/>
          <p:nvPr/>
        </p:nvSpPr>
        <p:spPr>
          <a:xfrm>
            <a:off x="-1782247" y="-48478"/>
            <a:ext cx="7904536" cy="68800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917646-F3E4-3942-B750-8A166F757CCA}"/>
              </a:ext>
            </a:extLst>
          </p:cNvPr>
          <p:cNvSpPr/>
          <p:nvPr/>
        </p:nvSpPr>
        <p:spPr>
          <a:xfrm rot="369357">
            <a:off x="6057788" y="-2574009"/>
            <a:ext cx="9605391" cy="13277088"/>
          </a:xfrm>
          <a:prstGeom prst="rect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61BD985-D6EC-B74D-A6F8-BBC1249D7F47}"/>
              </a:ext>
            </a:extLst>
          </p:cNvPr>
          <p:cNvSpPr txBox="1">
            <a:spLocks/>
          </p:cNvSpPr>
          <p:nvPr/>
        </p:nvSpPr>
        <p:spPr>
          <a:xfrm>
            <a:off x="6862097" y="1409096"/>
            <a:ext cx="4723407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chemeClr val="bg1"/>
                </a:solidFill>
                <a:latin typeface="Phenomena Bold" pitchFamily="2" charset="0"/>
                <a:cs typeface="Arial" panose="020B0604020202020204" pitchFamily="34" charset="0"/>
              </a:rPr>
              <a:t>Цифровая образовательная среда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8721411-56E5-A749-922A-BDFA81282D01}"/>
              </a:ext>
            </a:extLst>
          </p:cNvPr>
          <p:cNvSpPr txBox="1">
            <a:spLocks/>
          </p:cNvSpPr>
          <p:nvPr/>
        </p:nvSpPr>
        <p:spPr>
          <a:xfrm>
            <a:off x="406418" y="1480342"/>
            <a:ext cx="3949865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Phenomena Bold" pitchFamily="2" charset="0"/>
                <a:cs typeface="Arial" panose="020B0604020202020204" pitchFamily="34" charset="0"/>
              </a:rPr>
              <a:t>Персонализация обучения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C257EF-1106-2F44-AA90-A49A45F4D3C8}"/>
              </a:ext>
            </a:extLst>
          </p:cNvPr>
          <p:cNvSpPr/>
          <p:nvPr/>
        </p:nvSpPr>
        <p:spPr>
          <a:xfrm>
            <a:off x="422588" y="2568653"/>
            <a:ext cx="5938316" cy="176789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lnSpc>
                <a:spcPct val="80000"/>
              </a:lnSpc>
            </a:pP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Построение индивидуальных образовательных маршрутов обучающихся, где они выступают субъектами проектировочной деятельности</a:t>
            </a:r>
            <a:r>
              <a:rPr lang="ru-RU" sz="2400" kern="0" dirty="0">
                <a:solidFill>
                  <a:schemeClr val="tx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0AB8B5-3041-714E-8B24-31E76AF95737}"/>
              </a:ext>
            </a:extLst>
          </p:cNvPr>
          <p:cNvSpPr/>
          <p:nvPr/>
        </p:nvSpPr>
        <p:spPr>
          <a:xfrm>
            <a:off x="6862097" y="2740957"/>
            <a:ext cx="5329903" cy="1600199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lnSpc>
                <a:spcPct val="80000"/>
              </a:lnSpc>
            </a:pPr>
            <a:r>
              <a:rPr lang="ru-RU" sz="24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Открытая совокупность информационных систем, предназначенных для решения задач образовательного процесса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8D102D-235D-2744-AFCA-80059E3BD01F}"/>
              </a:ext>
            </a:extLst>
          </p:cNvPr>
          <p:cNvSpPr/>
          <p:nvPr/>
        </p:nvSpPr>
        <p:spPr>
          <a:xfrm>
            <a:off x="406418" y="3930544"/>
            <a:ext cx="4418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chemeClr val="accent1">
                    <a:lumMod val="50000"/>
                  </a:schemeClr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Чем обеспечивается?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05FDCC-2BB1-CD4A-9679-6E45B83FD366}"/>
              </a:ext>
            </a:extLst>
          </p:cNvPr>
          <p:cNvSpPr/>
          <p:nvPr/>
        </p:nvSpPr>
        <p:spPr>
          <a:xfrm>
            <a:off x="826611" y="4518012"/>
            <a:ext cx="5056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chemeClr val="accent1">
                    <a:lumMod val="50000"/>
                  </a:schemeClr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Структурированием содержания образования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A6685A-4A75-674D-A033-276C218C11E5}"/>
              </a:ext>
            </a:extLst>
          </p:cNvPr>
          <p:cNvSpPr/>
          <p:nvPr/>
        </p:nvSpPr>
        <p:spPr>
          <a:xfrm>
            <a:off x="826611" y="4947397"/>
            <a:ext cx="402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chemeClr val="accent1">
                    <a:lumMod val="50000"/>
                  </a:schemeClr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Мониторингом учебной траектории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480B73B-8146-9147-A59F-22A214E5A7C1}"/>
              </a:ext>
            </a:extLst>
          </p:cNvPr>
          <p:cNvSpPr/>
          <p:nvPr/>
        </p:nvSpPr>
        <p:spPr>
          <a:xfrm>
            <a:off x="826611" y="5333913"/>
            <a:ext cx="5194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chemeClr val="accent1">
                    <a:lumMod val="50000"/>
                  </a:schemeClr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Использованием систем адаптивного обучения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91AB92-52B6-B74B-80A6-608B6F3369B7}"/>
              </a:ext>
            </a:extLst>
          </p:cNvPr>
          <p:cNvSpPr/>
          <p:nvPr/>
        </p:nvSpPr>
        <p:spPr>
          <a:xfrm>
            <a:off x="6841426" y="3886619"/>
            <a:ext cx="2834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chemeClr val="bg1"/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Что в нее входит?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C43B00E-6BB7-0549-A951-4A76E9F9D9C8}"/>
              </a:ext>
            </a:extLst>
          </p:cNvPr>
          <p:cNvSpPr/>
          <p:nvPr/>
        </p:nvSpPr>
        <p:spPr>
          <a:xfrm>
            <a:off x="7309503" y="4465713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Школьная инфраструктура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31339-1C6C-0E45-830B-C0AEB546B328}"/>
              </a:ext>
            </a:extLst>
          </p:cNvPr>
          <p:cNvSpPr txBox="1"/>
          <p:nvPr/>
        </p:nvSpPr>
        <p:spPr>
          <a:xfrm>
            <a:off x="7303393" y="4794077"/>
            <a:ext cx="268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Сетевые решения и устройства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E647CB-0FBC-7144-88F6-47B782E1C275}"/>
              </a:ext>
            </a:extLst>
          </p:cNvPr>
          <p:cNvSpPr/>
          <p:nvPr/>
        </p:nvSpPr>
        <p:spPr>
          <a:xfrm>
            <a:off x="7309503" y="5116760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Файловые хранилища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B1A114-CE5B-C642-BDAF-D6F1CA001304}"/>
              </a:ext>
            </a:extLst>
          </p:cNvPr>
          <p:cNvSpPr/>
          <p:nvPr/>
        </p:nvSpPr>
        <p:spPr>
          <a:xfrm>
            <a:off x="7319521" y="5398475"/>
            <a:ext cx="3188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Цифровые образовательные ресурсы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A7B38C6-A1BF-7C4A-BD8B-BD47F648B1AF}"/>
              </a:ext>
            </a:extLst>
          </p:cNvPr>
          <p:cNvSpPr/>
          <p:nvPr/>
        </p:nvSpPr>
        <p:spPr>
          <a:xfrm>
            <a:off x="7319521" y="5707698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Системы доступа и др.</a:t>
            </a:r>
          </a:p>
        </p:txBody>
      </p:sp>
      <p:pic>
        <p:nvPicPr>
          <p:cNvPr id="3078" name="Picture 6" descr="Образование ">
            <a:extLst>
              <a:ext uri="{FF2B5EF4-FFF2-40B4-BE49-F238E27FC236}">
                <a16:creationId xmlns:a16="http://schemas.microsoft.com/office/drawing/2014/main" id="{B6FFDF96-3C9E-D64A-A9EC-496465B6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8" y="460506"/>
            <a:ext cx="969952" cy="9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Настольный компьютер ">
            <a:extLst>
              <a:ext uri="{FF2B5EF4-FFF2-40B4-BE49-F238E27FC236}">
                <a16:creationId xmlns:a16="http://schemas.microsoft.com/office/drawing/2014/main" id="{CE9EC145-9129-4E40-A824-CB8A149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23" y="230839"/>
            <a:ext cx="776693" cy="7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B19F330B-5550-084B-B227-99023070C0DC}"/>
              </a:ext>
            </a:extLst>
          </p:cNvPr>
          <p:cNvSpPr/>
          <p:nvPr/>
        </p:nvSpPr>
        <p:spPr>
          <a:xfrm>
            <a:off x="7046734" y="4557510"/>
            <a:ext cx="185737" cy="1857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0A1C2A3-9179-A844-B055-67A9242384EC}"/>
              </a:ext>
            </a:extLst>
          </p:cNvPr>
          <p:cNvSpPr/>
          <p:nvPr/>
        </p:nvSpPr>
        <p:spPr>
          <a:xfrm>
            <a:off x="7046734" y="4899793"/>
            <a:ext cx="185737" cy="1857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EEEC1A3-C1E8-CB4C-97AE-09E7068763FC}"/>
              </a:ext>
            </a:extLst>
          </p:cNvPr>
          <p:cNvSpPr/>
          <p:nvPr/>
        </p:nvSpPr>
        <p:spPr>
          <a:xfrm>
            <a:off x="7046734" y="5224417"/>
            <a:ext cx="185737" cy="1857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0CD93E86-5E74-2146-8DFA-BE86A1CDDA32}"/>
              </a:ext>
            </a:extLst>
          </p:cNvPr>
          <p:cNvSpPr/>
          <p:nvPr/>
        </p:nvSpPr>
        <p:spPr>
          <a:xfrm>
            <a:off x="7046734" y="5524187"/>
            <a:ext cx="185737" cy="1857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2EF2815-B6EF-F740-8533-89C18D903B76}"/>
              </a:ext>
            </a:extLst>
          </p:cNvPr>
          <p:cNvSpPr/>
          <p:nvPr/>
        </p:nvSpPr>
        <p:spPr>
          <a:xfrm>
            <a:off x="7046733" y="5841191"/>
            <a:ext cx="185737" cy="1857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44FBC6AA-2F13-D04F-86C3-CA214FB1A81B}"/>
              </a:ext>
            </a:extLst>
          </p:cNvPr>
          <p:cNvSpPr/>
          <p:nvPr/>
        </p:nvSpPr>
        <p:spPr>
          <a:xfrm>
            <a:off x="7088533" y="4600492"/>
            <a:ext cx="102135" cy="1021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AAF5E35-4AE2-0D4C-B4E6-15D1889A2E1C}"/>
              </a:ext>
            </a:extLst>
          </p:cNvPr>
          <p:cNvSpPr/>
          <p:nvPr/>
        </p:nvSpPr>
        <p:spPr>
          <a:xfrm>
            <a:off x="7088533" y="4941018"/>
            <a:ext cx="102135" cy="1021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3A8D46D-76F2-7247-ABE0-3A118CCB1D34}"/>
              </a:ext>
            </a:extLst>
          </p:cNvPr>
          <p:cNvSpPr/>
          <p:nvPr/>
        </p:nvSpPr>
        <p:spPr>
          <a:xfrm>
            <a:off x="7088533" y="5266218"/>
            <a:ext cx="102135" cy="1021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AE05499-1607-4846-8A37-EAB87DB59AEC}"/>
              </a:ext>
            </a:extLst>
          </p:cNvPr>
          <p:cNvSpPr/>
          <p:nvPr/>
        </p:nvSpPr>
        <p:spPr>
          <a:xfrm>
            <a:off x="7088533" y="5571292"/>
            <a:ext cx="102135" cy="1021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472D1-211B-534D-A056-79ABD7CF603E}"/>
              </a:ext>
            </a:extLst>
          </p:cNvPr>
          <p:cNvSpPr/>
          <p:nvPr/>
        </p:nvSpPr>
        <p:spPr>
          <a:xfrm>
            <a:off x="7088533" y="5882057"/>
            <a:ext cx="102135" cy="1021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B977E294-7540-6448-8DF7-DAC5A46BE2EA}"/>
              </a:ext>
            </a:extLst>
          </p:cNvPr>
          <p:cNvSpPr/>
          <p:nvPr/>
        </p:nvSpPr>
        <p:spPr>
          <a:xfrm>
            <a:off x="647737" y="4641824"/>
            <a:ext cx="182507" cy="1825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C1648B38-8DCB-754F-BD20-42B57C82831E}"/>
              </a:ext>
            </a:extLst>
          </p:cNvPr>
          <p:cNvSpPr/>
          <p:nvPr/>
        </p:nvSpPr>
        <p:spPr>
          <a:xfrm>
            <a:off x="647737" y="5051561"/>
            <a:ext cx="182507" cy="1825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1754E-279C-3A4D-8396-0B58131B2A58}"/>
              </a:ext>
            </a:extLst>
          </p:cNvPr>
          <p:cNvSpPr/>
          <p:nvPr/>
        </p:nvSpPr>
        <p:spPr>
          <a:xfrm>
            <a:off x="647737" y="5464664"/>
            <a:ext cx="182507" cy="1825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00C963C-281A-D042-B158-FE69CD400FCF}"/>
              </a:ext>
            </a:extLst>
          </p:cNvPr>
          <p:cNvSpPr/>
          <p:nvPr/>
        </p:nvSpPr>
        <p:spPr>
          <a:xfrm>
            <a:off x="10092836" y="-1614672"/>
            <a:ext cx="3298310" cy="3298310"/>
          </a:xfrm>
          <a:prstGeom prst="ellipse">
            <a:avLst/>
          </a:prstGeom>
          <a:noFill/>
          <a:ln w="317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8310B54C-C915-3746-B9BF-E209408873DA}"/>
              </a:ext>
            </a:extLst>
          </p:cNvPr>
          <p:cNvSpPr/>
          <p:nvPr/>
        </p:nvSpPr>
        <p:spPr>
          <a:xfrm>
            <a:off x="-620889" y="5933841"/>
            <a:ext cx="1806644" cy="1806644"/>
          </a:xfrm>
          <a:prstGeom prst="ellipse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0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Как цифровое обучение изменит школы и образование: подробный анализ">
            <a:extLst>
              <a:ext uri="{FF2B5EF4-FFF2-40B4-BE49-F238E27FC236}">
                <a16:creationId xmlns:a16="http://schemas.microsoft.com/office/drawing/2014/main" id="{DEB4276F-2031-9540-88F8-CDE72401A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998"/>
            <a:ext cx="12226644" cy="81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Прямоугольник 4110">
            <a:extLst>
              <a:ext uri="{FF2B5EF4-FFF2-40B4-BE49-F238E27FC236}">
                <a16:creationId xmlns:a16="http://schemas.microsoft.com/office/drawing/2014/main" id="{2307E0FA-CDA0-6F4C-95DB-782294F44625}"/>
              </a:ext>
            </a:extLst>
          </p:cNvPr>
          <p:cNvSpPr/>
          <p:nvPr/>
        </p:nvSpPr>
        <p:spPr>
          <a:xfrm>
            <a:off x="-16131" y="-58374"/>
            <a:ext cx="12226645" cy="760925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2932FF1-FF64-4C4E-974C-83BDE37529BA}"/>
              </a:ext>
            </a:extLst>
          </p:cNvPr>
          <p:cNvCxnSpPr>
            <a:cxnSpLocks/>
          </p:cNvCxnSpPr>
          <p:nvPr/>
        </p:nvCxnSpPr>
        <p:spPr>
          <a:xfrm>
            <a:off x="2309913" y="3294993"/>
            <a:ext cx="10349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E319BB9-69C8-244C-9AE2-4383752CB04D}"/>
              </a:ext>
            </a:extLst>
          </p:cNvPr>
          <p:cNvCxnSpPr>
            <a:cxnSpLocks/>
          </p:cNvCxnSpPr>
          <p:nvPr/>
        </p:nvCxnSpPr>
        <p:spPr>
          <a:xfrm>
            <a:off x="2309913" y="4855779"/>
            <a:ext cx="10349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FCD1277-3AC0-0D4D-AF36-A3FA7E4F311E}"/>
              </a:ext>
            </a:extLst>
          </p:cNvPr>
          <p:cNvCxnSpPr>
            <a:cxnSpLocks/>
          </p:cNvCxnSpPr>
          <p:nvPr/>
        </p:nvCxnSpPr>
        <p:spPr>
          <a:xfrm>
            <a:off x="2309913" y="6026075"/>
            <a:ext cx="10349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21F7ED8-84F5-C346-B6F9-E1F5475C424E}"/>
              </a:ext>
            </a:extLst>
          </p:cNvPr>
          <p:cNvSpPr/>
          <p:nvPr/>
        </p:nvSpPr>
        <p:spPr>
          <a:xfrm rot="478942">
            <a:off x="1540562" y="1686768"/>
            <a:ext cx="4493172" cy="7143006"/>
          </a:xfrm>
          <a:prstGeom prst="roundRect">
            <a:avLst/>
          </a:prstGeom>
          <a:solidFill>
            <a:srgbClr val="6E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DFCA226B-DA98-874F-A362-520FF2820053}"/>
              </a:ext>
            </a:extLst>
          </p:cNvPr>
          <p:cNvSpPr/>
          <p:nvPr/>
        </p:nvSpPr>
        <p:spPr>
          <a:xfrm rot="478942">
            <a:off x="4950240" y="947666"/>
            <a:ext cx="4493172" cy="7143006"/>
          </a:xfrm>
          <a:prstGeom prst="round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6385CBA7-B5E1-8648-B685-6ED0DE7C7941}"/>
              </a:ext>
            </a:extLst>
          </p:cNvPr>
          <p:cNvSpPr/>
          <p:nvPr/>
        </p:nvSpPr>
        <p:spPr>
          <a:xfrm rot="478942">
            <a:off x="8286365" y="317626"/>
            <a:ext cx="4493172" cy="7827593"/>
          </a:xfrm>
          <a:prstGeom prst="round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9EBC9-92E8-0443-BC1B-CB39E1DD5530}"/>
              </a:ext>
            </a:extLst>
          </p:cNvPr>
          <p:cNvSpPr txBox="1">
            <a:spLocks/>
          </p:cNvSpPr>
          <p:nvPr/>
        </p:nvSpPr>
        <p:spPr>
          <a:xfrm>
            <a:off x="5384852" y="1793937"/>
            <a:ext cx="3297205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b="1" dirty="0">
                <a:solidFill>
                  <a:schemeClr val="bg1"/>
                </a:solidFill>
                <a:latin typeface="Phenomena Bold" pitchFamily="2" charset="0"/>
                <a:cs typeface="Arial" panose="020B0604020202020204" pitchFamily="34" charset="0"/>
              </a:rPr>
              <a:t>Цифровое портфолио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BFB506C-CE87-7C4E-8614-81E3191E7DA3}"/>
              </a:ext>
            </a:extLst>
          </p:cNvPr>
          <p:cNvSpPr txBox="1">
            <a:spLocks/>
          </p:cNvSpPr>
          <p:nvPr/>
        </p:nvSpPr>
        <p:spPr>
          <a:xfrm>
            <a:off x="8809822" y="1186779"/>
            <a:ext cx="329720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Phenomena Bold" pitchFamily="2" charset="0"/>
                <a:cs typeface="Arial" panose="020B0604020202020204" pitchFamily="34" charset="0"/>
              </a:rPr>
              <a:t>Принятие решений на основе данных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91E649-21DF-F14E-B593-0199A93E6CCA}"/>
              </a:ext>
            </a:extLst>
          </p:cNvPr>
          <p:cNvSpPr txBox="1">
            <a:spLocks/>
          </p:cNvSpPr>
          <p:nvPr/>
        </p:nvSpPr>
        <p:spPr>
          <a:xfrm>
            <a:off x="2069886" y="2178481"/>
            <a:ext cx="3759388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3200" b="1" dirty="0">
                <a:latin typeface="Phenomena Bold" pitchFamily="2" charset="0"/>
                <a:cs typeface="Arial" panose="020B0604020202020204" pitchFamily="34" charset="0"/>
              </a:rPr>
              <a:t>Электронный документооборот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DFC73-93CA-E341-A01E-D80E86AF2FF4}"/>
              </a:ext>
            </a:extLst>
          </p:cNvPr>
          <p:cNvSpPr/>
          <p:nvPr/>
        </p:nvSpPr>
        <p:spPr>
          <a:xfrm>
            <a:off x="5175318" y="3216524"/>
            <a:ext cx="2761301" cy="1600199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Подборка продуктов деятельности обучающегося, подтверждающих его достижения, хранящиеся </a:t>
            </a:r>
          </a:p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на цифровой платформе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F21C0D-7333-184A-A730-B14EC4A0BBDB}"/>
              </a:ext>
            </a:extLst>
          </p:cNvPr>
          <p:cNvSpPr/>
          <p:nvPr/>
        </p:nvSpPr>
        <p:spPr>
          <a:xfrm>
            <a:off x="8693522" y="2757789"/>
            <a:ext cx="3052329" cy="1600199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Управленческие решения </a:t>
            </a:r>
          </a:p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в образовании, принимаемые на основе анализа больших массивов данных, генерируемых цифровыми платформами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AAD010-CFDF-954E-8257-637764BBCB51}"/>
              </a:ext>
            </a:extLst>
          </p:cNvPr>
          <p:cNvSpPr/>
          <p:nvPr/>
        </p:nvSpPr>
        <p:spPr>
          <a:xfrm>
            <a:off x="1812106" y="3746255"/>
            <a:ext cx="3111227" cy="609679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000" kern="0" dirty="0">
                <a:solidFill>
                  <a:schemeClr val="tx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Перевод всех управленческих коммуникаций</a:t>
            </a:r>
          </a:p>
          <a:p>
            <a:r>
              <a:rPr lang="ru-RU" sz="2000" kern="0" dirty="0">
                <a:solidFill>
                  <a:schemeClr val="tx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в образовательной организации в цифровой формат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0039E26-5713-ED45-8787-CE4EA77C9CA7}"/>
              </a:ext>
            </a:extLst>
          </p:cNvPr>
          <p:cNvCxnSpPr>
            <a:cxnSpLocks/>
          </p:cNvCxnSpPr>
          <p:nvPr/>
        </p:nvCxnSpPr>
        <p:spPr>
          <a:xfrm flipV="1">
            <a:off x="4849847" y="4160706"/>
            <a:ext cx="7342153" cy="1020103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CACDF52-4864-C74D-BFF0-DB333C81A481}"/>
              </a:ext>
            </a:extLst>
          </p:cNvPr>
          <p:cNvCxnSpPr>
            <a:cxnSpLocks/>
          </p:cNvCxnSpPr>
          <p:nvPr/>
        </p:nvCxnSpPr>
        <p:spPr>
          <a:xfrm flipV="1">
            <a:off x="5091070" y="2174226"/>
            <a:ext cx="7119444" cy="98916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Электронная книга ">
            <a:extLst>
              <a:ext uri="{FF2B5EF4-FFF2-40B4-BE49-F238E27FC236}">
                <a16:creationId xmlns:a16="http://schemas.microsoft.com/office/drawing/2014/main" id="{83C26E27-8B35-124D-AEBD-A4115D80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14" y="1523441"/>
            <a:ext cx="691241" cy="6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нализ данных ">
            <a:extLst>
              <a:ext uri="{FF2B5EF4-FFF2-40B4-BE49-F238E27FC236}">
                <a16:creationId xmlns:a16="http://schemas.microsoft.com/office/drawing/2014/main" id="{1FC94B53-28E0-0947-B05F-557C873B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37" y="1112284"/>
            <a:ext cx="660922" cy="6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ортфолио ">
            <a:extLst>
              <a:ext uri="{FF2B5EF4-FFF2-40B4-BE49-F238E27FC236}">
                <a16:creationId xmlns:a16="http://schemas.microsoft.com/office/drawing/2014/main" id="{1213F0DB-F3CB-7549-B629-310B9B99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166" y="423620"/>
            <a:ext cx="680538" cy="6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3BDEEF-FB2B-244F-A8DA-036C1315F0CB}"/>
              </a:ext>
            </a:extLst>
          </p:cNvPr>
          <p:cNvSpPr/>
          <p:nvPr/>
        </p:nvSpPr>
        <p:spPr>
          <a:xfrm>
            <a:off x="1490463" y="5634564"/>
            <a:ext cx="28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Какие технологии используются?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A9843E3-CCD9-C846-A1F0-4FDDCD7F8CA6}"/>
              </a:ext>
            </a:extLst>
          </p:cNvPr>
          <p:cNvSpPr/>
          <p:nvPr/>
        </p:nvSpPr>
        <p:spPr>
          <a:xfrm>
            <a:off x="1754342" y="5962364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«1С»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C0033AA-CDDB-664E-8D95-DC5B1A5929FE}"/>
              </a:ext>
            </a:extLst>
          </p:cNvPr>
          <p:cNvSpPr/>
          <p:nvPr/>
        </p:nvSpPr>
        <p:spPr>
          <a:xfrm>
            <a:off x="3647563" y="5978163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«</a:t>
            </a:r>
            <a:r>
              <a:rPr lang="en-US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R</a:t>
            </a:r>
            <a:r>
              <a:rPr lang="ru-RU" sz="2000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7»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2AAF803-1CDA-0648-931A-A238B438A03A}"/>
              </a:ext>
            </a:extLst>
          </p:cNvPr>
          <p:cNvSpPr/>
          <p:nvPr/>
        </p:nvSpPr>
        <p:spPr>
          <a:xfrm>
            <a:off x="1751201" y="6339822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«АИС Сетевой город-образования»</a:t>
            </a:r>
            <a:endParaRPr lang="en-US" kern="0" dirty="0">
              <a:latin typeface="Phenomena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057777-947F-AC42-8FA1-AF5325D6B2F9}"/>
              </a:ext>
            </a:extLst>
          </p:cNvPr>
          <p:cNvSpPr txBox="1"/>
          <p:nvPr/>
        </p:nvSpPr>
        <p:spPr>
          <a:xfrm>
            <a:off x="1505789" y="6008941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822318-0DFD-424D-A6B2-5F21E3F47985}"/>
              </a:ext>
            </a:extLst>
          </p:cNvPr>
          <p:cNvSpPr txBox="1"/>
          <p:nvPr/>
        </p:nvSpPr>
        <p:spPr>
          <a:xfrm>
            <a:off x="3413374" y="601073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B8A3F1-1746-D943-AC9B-3ED6580E0CC7}"/>
              </a:ext>
            </a:extLst>
          </p:cNvPr>
          <p:cNvSpPr txBox="1"/>
          <p:nvPr/>
        </p:nvSpPr>
        <p:spPr>
          <a:xfrm>
            <a:off x="1475081" y="634701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itchFamily="2" charset="0"/>
              </a:rPr>
              <a:t>3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169DE46-3FDF-D244-8821-025B7C8AA0B3}"/>
              </a:ext>
            </a:extLst>
          </p:cNvPr>
          <p:cNvSpPr/>
          <p:nvPr/>
        </p:nvSpPr>
        <p:spPr>
          <a:xfrm>
            <a:off x="1490494" y="6047433"/>
            <a:ext cx="283779" cy="2837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C37B6F36-FE84-7344-B5B0-FA0322605A95}"/>
              </a:ext>
            </a:extLst>
          </p:cNvPr>
          <p:cNvSpPr/>
          <p:nvPr/>
        </p:nvSpPr>
        <p:spPr>
          <a:xfrm>
            <a:off x="3414275" y="6047433"/>
            <a:ext cx="283779" cy="2837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77AD43B-502F-C244-B36F-4F4F418312F9}"/>
              </a:ext>
            </a:extLst>
          </p:cNvPr>
          <p:cNvSpPr/>
          <p:nvPr/>
        </p:nvSpPr>
        <p:spPr>
          <a:xfrm>
            <a:off x="1493652" y="6382598"/>
            <a:ext cx="283779" cy="2837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E5A6C1-242F-6A4D-A1AD-E80C22A5F3D5}"/>
              </a:ext>
            </a:extLst>
          </p:cNvPr>
          <p:cNvSpPr/>
          <p:nvPr/>
        </p:nvSpPr>
        <p:spPr>
          <a:xfrm>
            <a:off x="4902735" y="5126069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chemeClr val="bg1"/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Что в него входит?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BE04A9B-3B7D-0349-841D-C08C3FA487B5}"/>
              </a:ext>
            </a:extLst>
          </p:cNvPr>
          <p:cNvSpPr/>
          <p:nvPr/>
        </p:nvSpPr>
        <p:spPr>
          <a:xfrm>
            <a:off x="5170443" y="5449841"/>
            <a:ext cx="1883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Продукты проектных работ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F2F6C01-9F68-8344-A7B6-8C03311B5B00}"/>
              </a:ext>
            </a:extLst>
          </p:cNvPr>
          <p:cNvSpPr/>
          <p:nvPr/>
        </p:nvSpPr>
        <p:spPr>
          <a:xfrm>
            <a:off x="5178707" y="5841302"/>
            <a:ext cx="1754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Фото и видео материалы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B77FDD0-EE3B-5941-9042-0C6224B493EF}"/>
              </a:ext>
            </a:extLst>
          </p:cNvPr>
          <p:cNvSpPr/>
          <p:nvPr/>
        </p:nvSpPr>
        <p:spPr>
          <a:xfrm>
            <a:off x="7263003" y="544271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Разработки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C8ECC19-D93A-204F-8FF7-CFBA7FDE9562}"/>
              </a:ext>
            </a:extLst>
          </p:cNvPr>
          <p:cNvSpPr/>
          <p:nvPr/>
        </p:nvSpPr>
        <p:spPr>
          <a:xfrm>
            <a:off x="7263003" y="5822050"/>
            <a:ext cx="845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Прототипы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D3F5911-A8AE-AB43-BAFB-727DC0D8D490}"/>
              </a:ext>
            </a:extLst>
          </p:cNvPr>
          <p:cNvSpPr/>
          <p:nvPr/>
        </p:nvSpPr>
        <p:spPr>
          <a:xfrm>
            <a:off x="5173851" y="6241865"/>
            <a:ext cx="2392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Свидетельства о достижениях и </a:t>
            </a:r>
            <a:r>
              <a:rPr lang="ru-RU" sz="1400" kern="0" dirty="0" err="1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др</a:t>
            </a:r>
            <a:endParaRPr lang="ru-RU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2B002E-A15F-CC4D-948A-3C3BBFDD0DD4}"/>
              </a:ext>
            </a:extLst>
          </p:cNvPr>
          <p:cNvSpPr txBox="1"/>
          <p:nvPr/>
        </p:nvSpPr>
        <p:spPr>
          <a:xfrm>
            <a:off x="4958526" y="543066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0D79F9-A544-E44A-9550-A1B92B6AE271}"/>
              </a:ext>
            </a:extLst>
          </p:cNvPr>
          <p:cNvSpPr txBox="1"/>
          <p:nvPr/>
        </p:nvSpPr>
        <p:spPr>
          <a:xfrm>
            <a:off x="7033454" y="541273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99F117-C173-A643-B8DE-773D52814ACE}"/>
              </a:ext>
            </a:extLst>
          </p:cNvPr>
          <p:cNvSpPr txBox="1"/>
          <p:nvPr/>
        </p:nvSpPr>
        <p:spPr>
          <a:xfrm>
            <a:off x="4935282" y="581453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6548B7-AC73-374E-90F5-E3E26F721E50}"/>
              </a:ext>
            </a:extLst>
          </p:cNvPr>
          <p:cNvSpPr txBox="1"/>
          <p:nvPr/>
        </p:nvSpPr>
        <p:spPr>
          <a:xfrm>
            <a:off x="7034414" y="58017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384EC8-D945-8B4E-9467-95781FEE4AD4}"/>
              </a:ext>
            </a:extLst>
          </p:cNvPr>
          <p:cNvSpPr txBox="1"/>
          <p:nvPr/>
        </p:nvSpPr>
        <p:spPr>
          <a:xfrm>
            <a:off x="4923333" y="620031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5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9123232-9547-6645-863D-7422FF785678}"/>
              </a:ext>
            </a:extLst>
          </p:cNvPr>
          <p:cNvSpPr/>
          <p:nvPr/>
        </p:nvSpPr>
        <p:spPr>
          <a:xfrm>
            <a:off x="4949181" y="5470332"/>
            <a:ext cx="283779" cy="2837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DF523D6-4623-DD4E-9F17-7A8A832ADA26}"/>
              </a:ext>
            </a:extLst>
          </p:cNvPr>
          <p:cNvSpPr/>
          <p:nvPr/>
        </p:nvSpPr>
        <p:spPr>
          <a:xfrm>
            <a:off x="7042833" y="5459895"/>
            <a:ext cx="283779" cy="2837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5D200C4-8C84-6149-8568-7FEDAEBF1A18}"/>
              </a:ext>
            </a:extLst>
          </p:cNvPr>
          <p:cNvSpPr/>
          <p:nvPr/>
        </p:nvSpPr>
        <p:spPr>
          <a:xfrm>
            <a:off x="4949181" y="5860832"/>
            <a:ext cx="283779" cy="2837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F44AFA76-83C5-BE4F-819B-5C04CF0F500B}"/>
              </a:ext>
            </a:extLst>
          </p:cNvPr>
          <p:cNvSpPr/>
          <p:nvPr/>
        </p:nvSpPr>
        <p:spPr>
          <a:xfrm>
            <a:off x="7055359" y="5844132"/>
            <a:ext cx="283779" cy="2837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4A8CEDC-5933-E94F-9690-5B945694319B}"/>
              </a:ext>
            </a:extLst>
          </p:cNvPr>
          <p:cNvSpPr/>
          <p:nvPr/>
        </p:nvSpPr>
        <p:spPr>
          <a:xfrm>
            <a:off x="4949181" y="6237645"/>
            <a:ext cx="283779" cy="2837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C4A8E0C-17DC-954F-A889-7B60A3C66C00}"/>
              </a:ext>
            </a:extLst>
          </p:cNvPr>
          <p:cNvSpPr/>
          <p:nvPr/>
        </p:nvSpPr>
        <p:spPr>
          <a:xfrm>
            <a:off x="8328696" y="4695824"/>
            <a:ext cx="28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chemeClr val="bg1"/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Какие технологии используются?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FF20788-7DBF-FC4D-9E30-1626753F0DFE}"/>
              </a:ext>
            </a:extLst>
          </p:cNvPr>
          <p:cNvSpPr/>
          <p:nvPr/>
        </p:nvSpPr>
        <p:spPr>
          <a:xfrm>
            <a:off x="8629397" y="5118429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Искусственный интеллект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B73C84-BCF8-FC40-99E9-466A752856B6}"/>
              </a:ext>
            </a:extLst>
          </p:cNvPr>
          <p:cNvSpPr/>
          <p:nvPr/>
        </p:nvSpPr>
        <p:spPr>
          <a:xfrm>
            <a:off x="8646109" y="5521058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Машинное обучение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0582E4C-AEAD-2340-941F-D9E3C18D4474}"/>
              </a:ext>
            </a:extLst>
          </p:cNvPr>
          <p:cNvSpPr/>
          <p:nvPr/>
        </p:nvSpPr>
        <p:spPr>
          <a:xfrm>
            <a:off x="8642241" y="5907084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Большие данные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A35FAAD-C549-2F4F-8B09-082E8B381FE5}"/>
              </a:ext>
            </a:extLst>
          </p:cNvPr>
          <p:cNvSpPr/>
          <p:nvPr/>
        </p:nvSpPr>
        <p:spPr>
          <a:xfrm>
            <a:off x="8669210" y="6298595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chemeClr val="bg1"/>
                </a:solidFill>
                <a:latin typeface="Phenomena" pitchFamily="2" charset="0"/>
                <a:ea typeface="Verdana" pitchFamily="34" charset="0"/>
                <a:cs typeface="Arial" panose="020B0604020202020204" pitchFamily="34" charset="0"/>
              </a:rPr>
              <a:t>Учебная аналитика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C32E7DC-937C-A34D-B497-B09FC576A7DA}"/>
              </a:ext>
            </a:extLst>
          </p:cNvPr>
          <p:cNvSpPr txBox="1"/>
          <p:nvPr/>
        </p:nvSpPr>
        <p:spPr>
          <a:xfrm>
            <a:off x="8388677" y="513871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1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21059909-E11B-214D-9744-72B5EFE44F3C}"/>
              </a:ext>
            </a:extLst>
          </p:cNvPr>
          <p:cNvSpPr/>
          <p:nvPr/>
        </p:nvSpPr>
        <p:spPr>
          <a:xfrm>
            <a:off x="8373382" y="5177209"/>
            <a:ext cx="283779" cy="2837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F3D5F6-2315-D045-A8D4-260A57895F29}"/>
              </a:ext>
            </a:extLst>
          </p:cNvPr>
          <p:cNvSpPr txBox="1"/>
          <p:nvPr/>
        </p:nvSpPr>
        <p:spPr>
          <a:xfrm>
            <a:off x="8361396" y="555097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3F540237-06B6-3B4E-BDC9-0E95D25E7AF5}"/>
              </a:ext>
            </a:extLst>
          </p:cNvPr>
          <p:cNvSpPr/>
          <p:nvPr/>
        </p:nvSpPr>
        <p:spPr>
          <a:xfrm>
            <a:off x="8373382" y="5589408"/>
            <a:ext cx="283779" cy="2837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558B024-040B-A045-8560-CACEFE0FEC16}"/>
              </a:ext>
            </a:extLst>
          </p:cNvPr>
          <p:cNvSpPr txBox="1"/>
          <p:nvPr/>
        </p:nvSpPr>
        <p:spPr>
          <a:xfrm>
            <a:off x="8361396" y="594711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3</a:t>
            </a: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35766558-9FC9-374B-88F7-1B1DD9AB574C}"/>
              </a:ext>
            </a:extLst>
          </p:cNvPr>
          <p:cNvSpPr/>
          <p:nvPr/>
        </p:nvSpPr>
        <p:spPr>
          <a:xfrm>
            <a:off x="8373382" y="5991233"/>
            <a:ext cx="283779" cy="2837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542E971-8304-A74A-8917-9D976467B4DC}"/>
              </a:ext>
            </a:extLst>
          </p:cNvPr>
          <p:cNvSpPr txBox="1"/>
          <p:nvPr/>
        </p:nvSpPr>
        <p:spPr>
          <a:xfrm>
            <a:off x="8342004" y="633709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4</a:t>
            </a: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5A6B5285-BA8A-A242-8BA6-3E1A0D1151C7}"/>
              </a:ext>
            </a:extLst>
          </p:cNvPr>
          <p:cNvSpPr/>
          <p:nvPr/>
        </p:nvSpPr>
        <p:spPr>
          <a:xfrm>
            <a:off x="8373382" y="6379826"/>
            <a:ext cx="283779" cy="2837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FCBF9A79-B589-F342-A505-CEEDF9122924}"/>
              </a:ext>
            </a:extLst>
          </p:cNvPr>
          <p:cNvCxnSpPr>
            <a:cxnSpLocks/>
          </p:cNvCxnSpPr>
          <p:nvPr/>
        </p:nvCxnSpPr>
        <p:spPr>
          <a:xfrm flipV="1">
            <a:off x="1758250" y="3176166"/>
            <a:ext cx="3345345" cy="46479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C97E4FF-6795-F24D-95FC-80AF34865520}"/>
              </a:ext>
            </a:extLst>
          </p:cNvPr>
          <p:cNvCxnSpPr>
            <a:cxnSpLocks/>
          </p:cNvCxnSpPr>
          <p:nvPr/>
        </p:nvCxnSpPr>
        <p:spPr>
          <a:xfrm flipV="1">
            <a:off x="1476743" y="5191730"/>
            <a:ext cx="3345345" cy="46479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466AE6CD-7493-D149-819D-D7DD3265D352}"/>
              </a:ext>
            </a:extLst>
          </p:cNvPr>
          <p:cNvCxnSpPr>
            <a:cxnSpLocks/>
          </p:cNvCxnSpPr>
          <p:nvPr/>
        </p:nvCxnSpPr>
        <p:spPr>
          <a:xfrm flipV="1">
            <a:off x="8444" y="5656524"/>
            <a:ext cx="1458705" cy="1613520"/>
          </a:xfrm>
          <a:prstGeom prst="line">
            <a:avLst/>
          </a:prstGeom>
          <a:ln w="22225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90546CA1-E3B5-4D47-BAA8-65E6563DF44F}"/>
              </a:ext>
            </a:extLst>
          </p:cNvPr>
          <p:cNvCxnSpPr>
            <a:cxnSpLocks/>
          </p:cNvCxnSpPr>
          <p:nvPr/>
        </p:nvCxnSpPr>
        <p:spPr>
          <a:xfrm flipV="1">
            <a:off x="-16131" y="3622333"/>
            <a:ext cx="1789843" cy="1979802"/>
          </a:xfrm>
          <a:prstGeom prst="line">
            <a:avLst/>
          </a:prstGeom>
          <a:ln w="22225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67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Цифровое образование: навыки проектирования обучающих онлайн-курсов">
            <a:extLst>
              <a:ext uri="{FF2B5EF4-FFF2-40B4-BE49-F238E27FC236}">
                <a16:creationId xmlns:a16="http://schemas.microsoft.com/office/drawing/2014/main" id="{0ED3A0A6-3993-6D41-8424-27C01FE72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02489"/>
            <a:ext cx="12309652" cy="91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E940CA8-1E57-F945-A8CD-63D2704460B8}"/>
              </a:ext>
            </a:extLst>
          </p:cNvPr>
          <p:cNvSpPr/>
          <p:nvPr/>
        </p:nvSpPr>
        <p:spPr>
          <a:xfrm>
            <a:off x="-1" y="-277091"/>
            <a:ext cx="12309653" cy="7273636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377DF-68B8-4042-858D-E77FC744C1B6}"/>
              </a:ext>
            </a:extLst>
          </p:cNvPr>
          <p:cNvSpPr txBox="1">
            <a:spLocks/>
          </p:cNvSpPr>
          <p:nvPr/>
        </p:nvSpPr>
        <p:spPr>
          <a:xfrm>
            <a:off x="1950929" y="580004"/>
            <a:ext cx="9254627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Phenomena Bold" pitchFamily="2" charset="0"/>
                <a:cs typeface="Arial" panose="020B0604020202020204" pitchFamily="34" charset="0"/>
              </a:rPr>
              <a:t>Трансформация методов обучения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DAF402-C49E-8142-9352-A662779480F5}"/>
              </a:ext>
            </a:extLst>
          </p:cNvPr>
          <p:cNvSpPr/>
          <p:nvPr/>
        </p:nvSpPr>
        <p:spPr>
          <a:xfrm>
            <a:off x="668526" y="3266665"/>
            <a:ext cx="3926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Смешанное обучение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7D95F8-DC0A-664E-855D-A866256F793E}"/>
              </a:ext>
            </a:extLst>
          </p:cNvPr>
          <p:cNvSpPr/>
          <p:nvPr/>
        </p:nvSpPr>
        <p:spPr>
          <a:xfrm>
            <a:off x="4661742" y="3259188"/>
            <a:ext cx="4019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Адаптивное обучение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8BAE40-D42A-5E47-8856-5B9DE60FF395}"/>
              </a:ext>
            </a:extLst>
          </p:cNvPr>
          <p:cNvSpPr/>
          <p:nvPr/>
        </p:nvSpPr>
        <p:spPr>
          <a:xfrm>
            <a:off x="8553796" y="3270550"/>
            <a:ext cx="2969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Обучение вне стен классной комнаты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57DD62-9A0B-D145-90AA-81DDE7A6EB42}"/>
              </a:ext>
            </a:extLst>
          </p:cNvPr>
          <p:cNvSpPr/>
          <p:nvPr/>
        </p:nvSpPr>
        <p:spPr>
          <a:xfrm>
            <a:off x="6378853" y="5557676"/>
            <a:ext cx="3238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Мобильное обучение и 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BYOD</a:t>
            </a: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Phenomena Bold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4A0888-826F-E448-80D0-A674A99653DB}"/>
              </a:ext>
            </a:extLst>
          </p:cNvPr>
          <p:cNvSpPr/>
          <p:nvPr/>
        </p:nvSpPr>
        <p:spPr>
          <a:xfrm>
            <a:off x="2502131" y="5511510"/>
            <a:ext cx="2867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err="1">
                <a:solidFill>
                  <a:schemeClr val="accent1">
                    <a:lumMod val="50000"/>
                  </a:schemeClr>
                </a:solidFill>
                <a:latin typeface="Phenomena Bold" pitchFamily="2" charset="0"/>
                <a:ea typeface="Verdana" pitchFamily="34" charset="0"/>
                <a:cs typeface="Arial" panose="020B0604020202020204" pitchFamily="34" charset="0"/>
              </a:rPr>
              <a:t>Геймификация</a:t>
            </a: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Phenomena Bold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5B78E80-25B0-2A40-A079-A2D664C0EA57}"/>
              </a:ext>
            </a:extLst>
          </p:cNvPr>
          <p:cNvSpPr/>
          <p:nvPr/>
        </p:nvSpPr>
        <p:spPr>
          <a:xfrm>
            <a:off x="1639384" y="2162060"/>
            <a:ext cx="1049810" cy="1049810"/>
          </a:xfrm>
          <a:prstGeom prst="ellipse">
            <a:avLst/>
          </a:prstGeom>
          <a:solidFill>
            <a:srgbClr val="1B3281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881F390-BE57-8D49-B6FA-1186D1E3A173}"/>
              </a:ext>
            </a:extLst>
          </p:cNvPr>
          <p:cNvSpPr/>
          <p:nvPr/>
        </p:nvSpPr>
        <p:spPr>
          <a:xfrm>
            <a:off x="5571095" y="2162060"/>
            <a:ext cx="1049810" cy="1049810"/>
          </a:xfrm>
          <a:prstGeom prst="ellipse">
            <a:avLst/>
          </a:prstGeom>
          <a:solidFill>
            <a:srgbClr val="1B3281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381B8FF-BB6F-944E-908D-9FD022D06B37}"/>
              </a:ext>
            </a:extLst>
          </p:cNvPr>
          <p:cNvSpPr/>
          <p:nvPr/>
        </p:nvSpPr>
        <p:spPr>
          <a:xfrm>
            <a:off x="9274565" y="2162060"/>
            <a:ext cx="1049810" cy="1049810"/>
          </a:xfrm>
          <a:prstGeom prst="ellipse">
            <a:avLst/>
          </a:prstGeom>
          <a:solidFill>
            <a:srgbClr val="1B3281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76C397D-D00A-9C4A-A79C-C7CED9146827}"/>
              </a:ext>
            </a:extLst>
          </p:cNvPr>
          <p:cNvSpPr/>
          <p:nvPr/>
        </p:nvSpPr>
        <p:spPr>
          <a:xfrm>
            <a:off x="3404061" y="4270627"/>
            <a:ext cx="1049810" cy="1049810"/>
          </a:xfrm>
          <a:prstGeom prst="ellipse">
            <a:avLst/>
          </a:prstGeom>
          <a:solidFill>
            <a:srgbClr val="1B3281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19AC55C-4134-D441-B565-2C6FA580A752}"/>
              </a:ext>
            </a:extLst>
          </p:cNvPr>
          <p:cNvSpPr/>
          <p:nvPr/>
        </p:nvSpPr>
        <p:spPr>
          <a:xfrm>
            <a:off x="7435589" y="4270627"/>
            <a:ext cx="1049810" cy="1049810"/>
          </a:xfrm>
          <a:prstGeom prst="ellipse">
            <a:avLst/>
          </a:prstGeom>
          <a:solidFill>
            <a:srgbClr val="1B3281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F9CACE-F2BC-E545-ACF8-FE5DB3E9E3F8}"/>
              </a:ext>
            </a:extLst>
          </p:cNvPr>
          <p:cNvSpPr txBox="1"/>
          <p:nvPr/>
        </p:nvSpPr>
        <p:spPr>
          <a:xfrm>
            <a:off x="1894824" y="2271988"/>
            <a:ext cx="538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Montserrat" pitchFamily="2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2B8DD0-F172-2E41-9DD8-BB40C57D6FAA}"/>
              </a:ext>
            </a:extLst>
          </p:cNvPr>
          <p:cNvSpPr txBox="1"/>
          <p:nvPr/>
        </p:nvSpPr>
        <p:spPr>
          <a:xfrm>
            <a:off x="5834252" y="2268969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21400E-0038-E846-9234-558DDB53259E}"/>
              </a:ext>
            </a:extLst>
          </p:cNvPr>
          <p:cNvSpPr txBox="1"/>
          <p:nvPr/>
        </p:nvSpPr>
        <p:spPr>
          <a:xfrm>
            <a:off x="9537721" y="2281494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Montserrat" pitchFamily="2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46E66-5B20-3748-B6C0-C1052FF34193}"/>
              </a:ext>
            </a:extLst>
          </p:cNvPr>
          <p:cNvSpPr txBox="1"/>
          <p:nvPr/>
        </p:nvSpPr>
        <p:spPr>
          <a:xfrm>
            <a:off x="3624235" y="4380033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Montserrat" pitchFamily="2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239E0F-246D-5340-846F-411F56E32333}"/>
              </a:ext>
            </a:extLst>
          </p:cNvPr>
          <p:cNvSpPr txBox="1"/>
          <p:nvPr/>
        </p:nvSpPr>
        <p:spPr>
          <a:xfrm>
            <a:off x="7689631" y="4423048"/>
            <a:ext cx="550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Montserrat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0552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600</Words>
  <Application>Microsoft Office PowerPoint</Application>
  <PresentationFormat>Широкоэкранный</PresentationFormat>
  <Paragraphs>191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Helvetica Light</vt:lpstr>
      <vt:lpstr>Helvetica Neue</vt:lpstr>
      <vt:lpstr>Montserrat</vt:lpstr>
      <vt:lpstr>Phenomena</vt:lpstr>
      <vt:lpstr>Phenomena Bold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Александровна Силантьева</cp:lastModifiedBy>
  <cp:revision>324</cp:revision>
  <dcterms:created xsi:type="dcterms:W3CDTF">2020-06-08T21:27:38Z</dcterms:created>
  <dcterms:modified xsi:type="dcterms:W3CDTF">2022-04-21T07:02:40Z</dcterms:modified>
</cp:coreProperties>
</file>