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78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511-8E48-4F02-BC13-2C909DDE57A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34FE-0C80-43FF-82D0-9107DA8B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143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511-8E48-4F02-BC13-2C909DDE57A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34FE-0C80-43FF-82D0-9107DA8B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21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511-8E48-4F02-BC13-2C909DDE57A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34FE-0C80-43FF-82D0-9107DA8B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92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511-8E48-4F02-BC13-2C909DDE57A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34FE-0C80-43FF-82D0-9107DA8B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018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511-8E48-4F02-BC13-2C909DDE57A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34FE-0C80-43FF-82D0-9107DA8B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8528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511-8E48-4F02-BC13-2C909DDE57A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34FE-0C80-43FF-82D0-9107DA8B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397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511-8E48-4F02-BC13-2C909DDE57A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34FE-0C80-43FF-82D0-9107DA8B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66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511-8E48-4F02-BC13-2C909DDE57A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34FE-0C80-43FF-82D0-9107DA8B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5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511-8E48-4F02-BC13-2C909DDE57A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34FE-0C80-43FF-82D0-9107DA8B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676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511-8E48-4F02-BC13-2C909DDE57A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34FE-0C80-43FF-82D0-9107DA8B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86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48511-8E48-4F02-BC13-2C909DDE57A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34FE-0C80-43FF-82D0-9107DA8B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3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48511-8E48-4F02-BC13-2C909DDE57A9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034FE-0C80-43FF-82D0-9107DA8B05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30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Какие два их перечисленных городов являются центрами производства минеральных удобрений? Запишите в таблицу цифры, под которыми указаны эти города.</a:t>
            </a:r>
          </a:p>
          <a:p>
            <a:r>
              <a:rPr lang="ru-RU" dirty="0"/>
              <a:t> 1) Санкт-Петербург    2) Соликамск   3) Невинномысск   4) Уфа  5) Барнаул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823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988424" cy="2448272"/>
          </a:xfrm>
        </p:spPr>
        <p:txBody>
          <a:bodyPr>
            <a:normAutofit fontScale="90000"/>
          </a:bodyPr>
          <a:lstStyle/>
          <a:p>
            <a:r>
              <a:rPr lang="ru-RU" dirty="0"/>
              <a:t>Какие два их перечисленных городов являются центрами производства полимерных материалов?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3284984"/>
            <a:ext cx="7776864" cy="2353816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 1) Мурманск   2) Владивосток   3) Тюмень   4) Астрахань   5) Москва</a:t>
            </a:r>
            <a:endParaRPr lang="ru-RU" dirty="0">
              <a:effectLst/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529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4568" y="289911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91644"/>
            <a:ext cx="8147248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ОАО «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Невинномысский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Азот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является крупнейшим производителем азотных удобрений в России, а также одним из самых современных и эффективных производителей аммиака в стране. Созданное в 1965 г. предприятие сегодня выпускает не только аммиак, азотные и сложные удобрения, но и другие продукты органического синтеза.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Карты какого географического района России необходимо выбрать, чтобы более детально изучить регион, в котором расположен г. Невинномысск?   1) Северо-Запада  2) Центральной России   3) Поволжья   4) Европейского Юга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Какие факторы способствовали появлению данного предприятия по производству удобрений? Назовите два фактора.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8389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8147248" cy="63813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ОАО «Череповецкий азот» является одним из крупнейших предприятий химической промышленности России. Здесь производятся минеральные азотные удобрения, жидкий аммиак, азотная кислота и т. д. Продукция ОАО «Череповецкий азот» пользуется спросом: как на территории России, так и за её пределами.  </a:t>
            </a:r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5. Укажите особенность ЭГП предприятия, о котором говорится в тексте, благодаря которой обеспечивается его бесперебойное снабжение сырьём для производства азотных удобрений.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6. Карты какого географического района России необходимо выбрать, чтобы более детально изучить регион, в котором расположен?</a:t>
            </a:r>
          </a:p>
          <a:p>
            <a:pPr marL="0" indent="0">
              <a:buNone/>
            </a:pPr>
            <a:r>
              <a:rPr lang="ru-RU" dirty="0"/>
              <a:t>1) Урала   2)Западной Сибири  3)  Поволжья   4) Южной России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4945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ООО «Ангарский азотно-туковый завод» было образовано в августе 2004 г. на базе «Ангарского завода азотных удобрений», история которого начинается с 1962 г. Основным видом деятельности является производство азотных удобрений. В настоящее время предприятие намерено значительно увеличить мощности по производству азотных удобрений, используя сырьё, добываемое на территории Иркутской области.</a:t>
            </a:r>
          </a:p>
          <a:p>
            <a:r>
              <a:rPr lang="ru-RU" dirty="0"/>
              <a:t> Какая особенность природно-сырьевой базы Иркутской области позволяет увеличить мощности по производству азотных удобрений на заводе в Ангарске?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r>
              <a:rPr lang="ru-RU" dirty="0"/>
              <a:t>Карты какого географического района России необходимо выбрать, чтобы более детально изучить регион, в котором расположен?</a:t>
            </a:r>
          </a:p>
          <a:p>
            <a:pPr marL="0" indent="0">
              <a:buNone/>
            </a:pPr>
            <a:r>
              <a:rPr lang="ru-RU" dirty="0"/>
              <a:t>1) Восточной Сибири   2)Западной Сибири  3) Поволжья  4) Северного района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08391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165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Тема Office</vt:lpstr>
      <vt:lpstr>Презентация PowerPoint</vt:lpstr>
      <vt:lpstr>Какие два их перечисленных городов являются центрами производства полимерных материалов?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Лыбонька</dc:creator>
  <cp:lastModifiedBy>User</cp:lastModifiedBy>
  <cp:revision>2</cp:revision>
  <dcterms:created xsi:type="dcterms:W3CDTF">2020-11-12T13:00:57Z</dcterms:created>
  <dcterms:modified xsi:type="dcterms:W3CDTF">2021-12-09T09:47:58Z</dcterms:modified>
</cp:coreProperties>
</file>