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2" r:id="rId1"/>
  </p:sldMasterIdLst>
  <p:notesMasterIdLst>
    <p:notesMasterId r:id="rId29"/>
  </p:notesMasterIdLst>
  <p:sldIdLst>
    <p:sldId id="256" r:id="rId2"/>
    <p:sldId id="275" r:id="rId3"/>
    <p:sldId id="257" r:id="rId4"/>
    <p:sldId id="279" r:id="rId5"/>
    <p:sldId id="276" r:id="rId6"/>
    <p:sldId id="277" r:id="rId7"/>
    <p:sldId id="292" r:id="rId8"/>
    <p:sldId id="280" r:id="rId9"/>
    <p:sldId id="264" r:id="rId10"/>
    <p:sldId id="294" r:id="rId11"/>
    <p:sldId id="290" r:id="rId12"/>
    <p:sldId id="291" r:id="rId13"/>
    <p:sldId id="258" r:id="rId14"/>
    <p:sldId id="281" r:id="rId15"/>
    <p:sldId id="260" r:id="rId16"/>
    <p:sldId id="282" r:id="rId17"/>
    <p:sldId id="262" r:id="rId18"/>
    <p:sldId id="283" r:id="rId19"/>
    <p:sldId id="284" r:id="rId20"/>
    <p:sldId id="261" r:id="rId21"/>
    <p:sldId id="285" r:id="rId22"/>
    <p:sldId id="269" r:id="rId23"/>
    <p:sldId id="272" r:id="rId24"/>
    <p:sldId id="286" r:id="rId25"/>
    <p:sldId id="287" r:id="rId26"/>
    <p:sldId id="288" r:id="rId27"/>
    <p:sldId id="289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Учитель" initials="У" lastIdx="1" clrIdx="0">
    <p:extLst>
      <p:ext uri="{19B8F6BF-5375-455C-9EA6-DF929625EA0E}">
        <p15:presenceInfo xmlns:p15="http://schemas.microsoft.com/office/powerpoint/2012/main" xmlns="" userId="Учи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3067"/>
    <a:srgbClr val="DD56E0"/>
    <a:srgbClr val="FFFF66"/>
    <a:srgbClr val="C674A5"/>
    <a:srgbClr val="6C0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1297" autoAdjust="0"/>
  </p:normalViewPr>
  <p:slideViewPr>
    <p:cSldViewPr snapToGrid="0">
      <p:cViewPr varScale="1">
        <p:scale>
          <a:sx n="74" d="100"/>
          <a:sy n="74" d="100"/>
        </p:scale>
        <p:origin x="-5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450CB7-F4DC-460B-AEC4-0ADA8562B450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D56D2C-36E8-4B17-8FA9-F26A5D16C855}">
      <dgm:prSet phldrT="[Текст]"/>
      <dgm:spPr/>
      <dgm:t>
        <a:bodyPr/>
        <a:lstStyle/>
        <a:p>
          <a:r>
            <a:rPr lang="ru-RU" dirty="0" smtClean="0"/>
            <a:t>Проект «УТРО»</a:t>
          </a:r>
          <a:endParaRPr lang="ru-RU" dirty="0"/>
        </a:p>
      </dgm:t>
    </dgm:pt>
    <dgm:pt modelId="{89D44598-EB4D-44F9-A476-6841EC59F6B5}" type="parTrans" cxnId="{49ACC7C9-F8F4-430F-8CD9-31B196D9561C}">
      <dgm:prSet/>
      <dgm:spPr/>
      <dgm:t>
        <a:bodyPr/>
        <a:lstStyle/>
        <a:p>
          <a:endParaRPr lang="ru-RU"/>
        </a:p>
      </dgm:t>
    </dgm:pt>
    <dgm:pt modelId="{C3E6A044-D9DE-4C9B-960C-0C2E6DA2A378}" type="sibTrans" cxnId="{49ACC7C9-F8F4-430F-8CD9-31B196D9561C}">
      <dgm:prSet/>
      <dgm:spPr/>
      <dgm:t>
        <a:bodyPr/>
        <a:lstStyle/>
        <a:p>
          <a:endParaRPr lang="ru-RU"/>
        </a:p>
      </dgm:t>
    </dgm:pt>
    <dgm:pt modelId="{F25499A0-BE08-4C03-9627-29FA9C8B3517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Духовно-нравственное направление</a:t>
          </a:r>
          <a:endParaRPr lang="ru-RU" dirty="0"/>
        </a:p>
      </dgm:t>
    </dgm:pt>
    <dgm:pt modelId="{E1DB7B28-9603-43EC-959A-7E9235D03D8E}" type="parTrans" cxnId="{4CF1DCFB-2F7A-43C0-9C07-6090151DB140}">
      <dgm:prSet/>
      <dgm:spPr/>
      <dgm:t>
        <a:bodyPr/>
        <a:lstStyle/>
        <a:p>
          <a:endParaRPr lang="ru-RU"/>
        </a:p>
      </dgm:t>
    </dgm:pt>
    <dgm:pt modelId="{6D2F8DB1-CC00-46B3-9820-A1CC2D6CCAC3}" type="sibTrans" cxnId="{4CF1DCFB-2F7A-43C0-9C07-6090151DB140}">
      <dgm:prSet/>
      <dgm:spPr/>
      <dgm:t>
        <a:bodyPr/>
        <a:lstStyle/>
        <a:p>
          <a:endParaRPr lang="ru-RU"/>
        </a:p>
      </dgm:t>
    </dgm:pt>
    <dgm:pt modelId="{B7049F3A-A3CC-430E-A352-E06474CC20D7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2400" dirty="0" smtClean="0"/>
            <a:t>Социальное направление</a:t>
          </a:r>
          <a:endParaRPr lang="ru-RU" sz="2400" dirty="0"/>
        </a:p>
      </dgm:t>
    </dgm:pt>
    <dgm:pt modelId="{04FD2DE4-EEF5-4D19-8CFD-59FD1DCB5768}" type="parTrans" cxnId="{EB66849B-5D60-4408-A4A6-5D37D4B9C8CC}">
      <dgm:prSet/>
      <dgm:spPr/>
      <dgm:t>
        <a:bodyPr/>
        <a:lstStyle/>
        <a:p>
          <a:endParaRPr lang="ru-RU"/>
        </a:p>
      </dgm:t>
    </dgm:pt>
    <dgm:pt modelId="{7B3B1265-F260-49B8-923C-CA9CF06A2B1A}" type="sibTrans" cxnId="{EB66849B-5D60-4408-A4A6-5D37D4B9C8CC}">
      <dgm:prSet/>
      <dgm:spPr/>
      <dgm:t>
        <a:bodyPr/>
        <a:lstStyle/>
        <a:p>
          <a:endParaRPr lang="ru-RU"/>
        </a:p>
      </dgm:t>
    </dgm:pt>
    <dgm:pt modelId="{45238FA1-5F57-4603-A3D0-0E8B8B7CD6C3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Общекультурное направление</a:t>
          </a:r>
          <a:endParaRPr lang="ru-RU" dirty="0"/>
        </a:p>
      </dgm:t>
    </dgm:pt>
    <dgm:pt modelId="{79EF44CB-A1A5-4D68-8CB2-B28EDB80E19B}" type="parTrans" cxnId="{FB1D3116-BE7B-435C-B06D-B6F737EC72B0}">
      <dgm:prSet/>
      <dgm:spPr/>
      <dgm:t>
        <a:bodyPr/>
        <a:lstStyle/>
        <a:p>
          <a:endParaRPr lang="ru-RU"/>
        </a:p>
      </dgm:t>
    </dgm:pt>
    <dgm:pt modelId="{B2EDF405-7A3C-414D-B4B2-EB8DF78ED078}" type="sibTrans" cxnId="{FB1D3116-BE7B-435C-B06D-B6F737EC72B0}">
      <dgm:prSet/>
      <dgm:spPr/>
      <dgm:t>
        <a:bodyPr/>
        <a:lstStyle/>
        <a:p>
          <a:endParaRPr lang="ru-RU"/>
        </a:p>
      </dgm:t>
    </dgm:pt>
    <dgm:pt modelId="{D10463D3-88CA-44D8-9EA5-14B232E6D86C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2400" dirty="0" smtClean="0"/>
            <a:t>Физкультурно-оздоровительное направление</a:t>
          </a:r>
          <a:endParaRPr lang="ru-RU" sz="2400" dirty="0"/>
        </a:p>
      </dgm:t>
    </dgm:pt>
    <dgm:pt modelId="{0FEFDEC6-BEA1-4A94-B936-102139012F84}" type="parTrans" cxnId="{49F8B064-A2A1-40B9-B3BE-A2F21C3A5D14}">
      <dgm:prSet/>
      <dgm:spPr/>
      <dgm:t>
        <a:bodyPr/>
        <a:lstStyle/>
        <a:p>
          <a:endParaRPr lang="ru-RU"/>
        </a:p>
      </dgm:t>
    </dgm:pt>
    <dgm:pt modelId="{31807FB9-B0BF-4B7D-A5CC-3C23403AE3ED}" type="sibTrans" cxnId="{49F8B064-A2A1-40B9-B3BE-A2F21C3A5D14}">
      <dgm:prSet/>
      <dgm:spPr/>
      <dgm:t>
        <a:bodyPr/>
        <a:lstStyle/>
        <a:p>
          <a:endParaRPr lang="ru-RU"/>
        </a:p>
      </dgm:t>
    </dgm:pt>
    <dgm:pt modelId="{0788B57F-8FBB-4EED-96B0-A4B04DB4DA4F}" type="pres">
      <dgm:prSet presAssocID="{D7450CB7-F4DC-460B-AEC4-0ADA8562B45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2353AC-12D1-4F2A-B9E4-4AFEC5768057}" type="pres">
      <dgm:prSet presAssocID="{45D56D2C-36E8-4B17-8FA9-F26A5D16C855}" presName="centerShape" presStyleLbl="node0" presStyleIdx="0" presStyleCnt="1" custScaleX="93039" custScaleY="89039" custLinFactNeighborX="-1301" custLinFactNeighborY="766"/>
      <dgm:spPr/>
      <dgm:t>
        <a:bodyPr/>
        <a:lstStyle/>
        <a:p>
          <a:endParaRPr lang="ru-RU"/>
        </a:p>
      </dgm:t>
    </dgm:pt>
    <dgm:pt modelId="{7E4091AC-EB65-47CA-A5B3-1EC1F5265B89}" type="pres">
      <dgm:prSet presAssocID="{F25499A0-BE08-4C03-9627-29FA9C8B3517}" presName="node" presStyleLbl="node1" presStyleIdx="0" presStyleCnt="4" custScaleX="206519" custScaleY="131734" custRadScaleRad="89990" custRadScaleInc="2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A2E960-D9EA-4744-BF42-7CE280437485}" type="pres">
      <dgm:prSet presAssocID="{F25499A0-BE08-4C03-9627-29FA9C8B3517}" presName="dummy" presStyleCnt="0"/>
      <dgm:spPr/>
    </dgm:pt>
    <dgm:pt modelId="{3F460C75-8768-4EC8-B120-7603502EA72D}" type="pres">
      <dgm:prSet presAssocID="{6D2F8DB1-CC00-46B3-9820-A1CC2D6CCAC3}" presName="sibTrans" presStyleLbl="sibTrans2D1" presStyleIdx="0" presStyleCnt="4"/>
      <dgm:spPr/>
      <dgm:t>
        <a:bodyPr/>
        <a:lstStyle/>
        <a:p>
          <a:endParaRPr lang="ru-RU"/>
        </a:p>
      </dgm:t>
    </dgm:pt>
    <dgm:pt modelId="{E6BEF645-1EED-4F59-9E29-572045EF2EB0}" type="pres">
      <dgm:prSet presAssocID="{B7049F3A-A3CC-430E-A352-E06474CC20D7}" presName="node" presStyleLbl="node1" presStyleIdx="1" presStyleCnt="4" custScaleX="204703" custScaleY="143786" custRadScaleRad="164036" custRadScaleInc="-7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45A88-F325-4BF1-949A-6E894B298DAB}" type="pres">
      <dgm:prSet presAssocID="{B7049F3A-A3CC-430E-A352-E06474CC20D7}" presName="dummy" presStyleCnt="0"/>
      <dgm:spPr/>
    </dgm:pt>
    <dgm:pt modelId="{63AED49C-F711-481F-94DB-75BD419F3543}" type="pres">
      <dgm:prSet presAssocID="{7B3B1265-F260-49B8-923C-CA9CF06A2B1A}" presName="sibTrans" presStyleLbl="sibTrans2D1" presStyleIdx="1" presStyleCnt="4"/>
      <dgm:spPr/>
      <dgm:t>
        <a:bodyPr/>
        <a:lstStyle/>
        <a:p>
          <a:endParaRPr lang="ru-RU"/>
        </a:p>
      </dgm:t>
    </dgm:pt>
    <dgm:pt modelId="{0DE52606-4F82-4D47-AFCB-483E599A1566}" type="pres">
      <dgm:prSet presAssocID="{45238FA1-5F57-4603-A3D0-0E8B8B7CD6C3}" presName="node" presStyleLbl="node1" presStyleIdx="2" presStyleCnt="4" custScaleX="200531" custScaleY="129480" custRadScaleRad="89985" custRadScaleInc="-1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88F197-0C39-40F5-8150-6EECFDE260DE}" type="pres">
      <dgm:prSet presAssocID="{45238FA1-5F57-4603-A3D0-0E8B8B7CD6C3}" presName="dummy" presStyleCnt="0"/>
      <dgm:spPr/>
    </dgm:pt>
    <dgm:pt modelId="{A231F751-60A9-4F7F-B289-99F89DB6A7A1}" type="pres">
      <dgm:prSet presAssocID="{B2EDF405-7A3C-414D-B4B2-EB8DF78ED078}" presName="sibTrans" presStyleLbl="sibTrans2D1" presStyleIdx="2" presStyleCnt="4"/>
      <dgm:spPr/>
      <dgm:t>
        <a:bodyPr/>
        <a:lstStyle/>
        <a:p>
          <a:endParaRPr lang="ru-RU"/>
        </a:p>
      </dgm:t>
    </dgm:pt>
    <dgm:pt modelId="{C69ECEAE-0C48-4696-877B-C9C142D4399C}" type="pres">
      <dgm:prSet presAssocID="{D10463D3-88CA-44D8-9EA5-14B232E6D86C}" presName="node" presStyleLbl="node1" presStyleIdx="3" presStyleCnt="4" custScaleX="210245" custScaleY="143490" custRadScaleRad="165290" custRadScaleInc="14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43725A-D22D-47EE-AB9C-2C9BD4696442}" type="pres">
      <dgm:prSet presAssocID="{D10463D3-88CA-44D8-9EA5-14B232E6D86C}" presName="dummy" presStyleCnt="0"/>
      <dgm:spPr/>
    </dgm:pt>
    <dgm:pt modelId="{6ACB503B-C339-4B56-B137-0AD37E3A1DE6}" type="pres">
      <dgm:prSet presAssocID="{31807FB9-B0BF-4B7D-A5CC-3C23403AE3ED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469212BD-2C06-4AAF-A765-BBD399B9E7FF}" type="presOf" srcId="{31807FB9-B0BF-4B7D-A5CC-3C23403AE3ED}" destId="{6ACB503B-C339-4B56-B137-0AD37E3A1DE6}" srcOrd="0" destOrd="0" presId="urn:microsoft.com/office/officeart/2005/8/layout/radial6"/>
    <dgm:cxn modelId="{7AE528C0-295B-450B-B83A-5B855E900853}" type="presOf" srcId="{F25499A0-BE08-4C03-9627-29FA9C8B3517}" destId="{7E4091AC-EB65-47CA-A5B3-1EC1F5265B89}" srcOrd="0" destOrd="0" presId="urn:microsoft.com/office/officeart/2005/8/layout/radial6"/>
    <dgm:cxn modelId="{FB1D3116-BE7B-435C-B06D-B6F737EC72B0}" srcId="{45D56D2C-36E8-4B17-8FA9-F26A5D16C855}" destId="{45238FA1-5F57-4603-A3D0-0E8B8B7CD6C3}" srcOrd="2" destOrd="0" parTransId="{79EF44CB-A1A5-4D68-8CB2-B28EDB80E19B}" sibTransId="{B2EDF405-7A3C-414D-B4B2-EB8DF78ED078}"/>
    <dgm:cxn modelId="{EB66849B-5D60-4408-A4A6-5D37D4B9C8CC}" srcId="{45D56D2C-36E8-4B17-8FA9-F26A5D16C855}" destId="{B7049F3A-A3CC-430E-A352-E06474CC20D7}" srcOrd="1" destOrd="0" parTransId="{04FD2DE4-EEF5-4D19-8CFD-59FD1DCB5768}" sibTransId="{7B3B1265-F260-49B8-923C-CA9CF06A2B1A}"/>
    <dgm:cxn modelId="{CABFCFA6-D449-491E-B05F-BB2A995124BB}" type="presOf" srcId="{D7450CB7-F4DC-460B-AEC4-0ADA8562B450}" destId="{0788B57F-8FBB-4EED-96B0-A4B04DB4DA4F}" srcOrd="0" destOrd="0" presId="urn:microsoft.com/office/officeart/2005/8/layout/radial6"/>
    <dgm:cxn modelId="{38363AF0-33CD-43C5-8189-96C08466706F}" type="presOf" srcId="{45238FA1-5F57-4603-A3D0-0E8B8B7CD6C3}" destId="{0DE52606-4F82-4D47-AFCB-483E599A1566}" srcOrd="0" destOrd="0" presId="urn:microsoft.com/office/officeart/2005/8/layout/radial6"/>
    <dgm:cxn modelId="{FF4D6C24-EE86-4A8B-872A-895ED36EE564}" type="presOf" srcId="{45D56D2C-36E8-4B17-8FA9-F26A5D16C855}" destId="{0E2353AC-12D1-4F2A-B9E4-4AFEC5768057}" srcOrd="0" destOrd="0" presId="urn:microsoft.com/office/officeart/2005/8/layout/radial6"/>
    <dgm:cxn modelId="{97AD877A-537B-4414-9B00-9247C2C7387B}" type="presOf" srcId="{6D2F8DB1-CC00-46B3-9820-A1CC2D6CCAC3}" destId="{3F460C75-8768-4EC8-B120-7603502EA72D}" srcOrd="0" destOrd="0" presId="urn:microsoft.com/office/officeart/2005/8/layout/radial6"/>
    <dgm:cxn modelId="{62DA054C-E0B5-4BC6-AEAF-0902F9F97846}" type="presOf" srcId="{B2EDF405-7A3C-414D-B4B2-EB8DF78ED078}" destId="{A231F751-60A9-4F7F-B289-99F89DB6A7A1}" srcOrd="0" destOrd="0" presId="urn:microsoft.com/office/officeart/2005/8/layout/radial6"/>
    <dgm:cxn modelId="{6ED642E0-5835-455B-A7E6-C895875A1DB7}" type="presOf" srcId="{D10463D3-88CA-44D8-9EA5-14B232E6D86C}" destId="{C69ECEAE-0C48-4696-877B-C9C142D4399C}" srcOrd="0" destOrd="0" presId="urn:microsoft.com/office/officeart/2005/8/layout/radial6"/>
    <dgm:cxn modelId="{49F8B064-A2A1-40B9-B3BE-A2F21C3A5D14}" srcId="{45D56D2C-36E8-4B17-8FA9-F26A5D16C855}" destId="{D10463D3-88CA-44D8-9EA5-14B232E6D86C}" srcOrd="3" destOrd="0" parTransId="{0FEFDEC6-BEA1-4A94-B936-102139012F84}" sibTransId="{31807FB9-B0BF-4B7D-A5CC-3C23403AE3ED}"/>
    <dgm:cxn modelId="{B31A7FC3-12A0-42F4-AB91-A2DA7EFC381C}" type="presOf" srcId="{7B3B1265-F260-49B8-923C-CA9CF06A2B1A}" destId="{63AED49C-F711-481F-94DB-75BD419F3543}" srcOrd="0" destOrd="0" presId="urn:microsoft.com/office/officeart/2005/8/layout/radial6"/>
    <dgm:cxn modelId="{49ACC7C9-F8F4-430F-8CD9-31B196D9561C}" srcId="{D7450CB7-F4DC-460B-AEC4-0ADA8562B450}" destId="{45D56D2C-36E8-4B17-8FA9-F26A5D16C855}" srcOrd="0" destOrd="0" parTransId="{89D44598-EB4D-44F9-A476-6841EC59F6B5}" sibTransId="{C3E6A044-D9DE-4C9B-960C-0C2E6DA2A378}"/>
    <dgm:cxn modelId="{4CF1DCFB-2F7A-43C0-9C07-6090151DB140}" srcId="{45D56D2C-36E8-4B17-8FA9-F26A5D16C855}" destId="{F25499A0-BE08-4C03-9627-29FA9C8B3517}" srcOrd="0" destOrd="0" parTransId="{E1DB7B28-9603-43EC-959A-7E9235D03D8E}" sibTransId="{6D2F8DB1-CC00-46B3-9820-A1CC2D6CCAC3}"/>
    <dgm:cxn modelId="{2E3EA0DF-38B6-49AB-9A1D-DA748F3B146C}" type="presOf" srcId="{B7049F3A-A3CC-430E-A352-E06474CC20D7}" destId="{E6BEF645-1EED-4F59-9E29-572045EF2EB0}" srcOrd="0" destOrd="0" presId="urn:microsoft.com/office/officeart/2005/8/layout/radial6"/>
    <dgm:cxn modelId="{9D5979AF-0731-4235-9C47-D434A1CA532A}" type="presParOf" srcId="{0788B57F-8FBB-4EED-96B0-A4B04DB4DA4F}" destId="{0E2353AC-12D1-4F2A-B9E4-4AFEC5768057}" srcOrd="0" destOrd="0" presId="urn:microsoft.com/office/officeart/2005/8/layout/radial6"/>
    <dgm:cxn modelId="{1B2C61F9-6B39-4542-8BF4-71531C65EC4A}" type="presParOf" srcId="{0788B57F-8FBB-4EED-96B0-A4B04DB4DA4F}" destId="{7E4091AC-EB65-47CA-A5B3-1EC1F5265B89}" srcOrd="1" destOrd="0" presId="urn:microsoft.com/office/officeart/2005/8/layout/radial6"/>
    <dgm:cxn modelId="{2689BE9C-4B59-4C35-A44C-3B10CEB0C42E}" type="presParOf" srcId="{0788B57F-8FBB-4EED-96B0-A4B04DB4DA4F}" destId="{DAA2E960-D9EA-4744-BF42-7CE280437485}" srcOrd="2" destOrd="0" presId="urn:microsoft.com/office/officeart/2005/8/layout/radial6"/>
    <dgm:cxn modelId="{9983E320-7F14-46E2-A276-C8CCCA8657EB}" type="presParOf" srcId="{0788B57F-8FBB-4EED-96B0-A4B04DB4DA4F}" destId="{3F460C75-8768-4EC8-B120-7603502EA72D}" srcOrd="3" destOrd="0" presId="urn:microsoft.com/office/officeart/2005/8/layout/radial6"/>
    <dgm:cxn modelId="{2C04715A-D0C6-403C-AFCD-1E394C4E2BD4}" type="presParOf" srcId="{0788B57F-8FBB-4EED-96B0-A4B04DB4DA4F}" destId="{E6BEF645-1EED-4F59-9E29-572045EF2EB0}" srcOrd="4" destOrd="0" presId="urn:microsoft.com/office/officeart/2005/8/layout/radial6"/>
    <dgm:cxn modelId="{3FA1474E-34D1-4726-A635-347702612C11}" type="presParOf" srcId="{0788B57F-8FBB-4EED-96B0-A4B04DB4DA4F}" destId="{B2045A88-F325-4BF1-949A-6E894B298DAB}" srcOrd="5" destOrd="0" presId="urn:microsoft.com/office/officeart/2005/8/layout/radial6"/>
    <dgm:cxn modelId="{7EB5411E-073D-464E-BC2E-F7E427BF66C1}" type="presParOf" srcId="{0788B57F-8FBB-4EED-96B0-A4B04DB4DA4F}" destId="{63AED49C-F711-481F-94DB-75BD419F3543}" srcOrd="6" destOrd="0" presId="urn:microsoft.com/office/officeart/2005/8/layout/radial6"/>
    <dgm:cxn modelId="{A2BC804F-72FD-4880-816D-FA41DB3E4F17}" type="presParOf" srcId="{0788B57F-8FBB-4EED-96B0-A4B04DB4DA4F}" destId="{0DE52606-4F82-4D47-AFCB-483E599A1566}" srcOrd="7" destOrd="0" presId="urn:microsoft.com/office/officeart/2005/8/layout/radial6"/>
    <dgm:cxn modelId="{2B51C021-5AF3-4431-A14B-89164B86C8B2}" type="presParOf" srcId="{0788B57F-8FBB-4EED-96B0-A4B04DB4DA4F}" destId="{9C88F197-0C39-40F5-8150-6EECFDE260DE}" srcOrd="8" destOrd="0" presId="urn:microsoft.com/office/officeart/2005/8/layout/radial6"/>
    <dgm:cxn modelId="{59DDC5E1-580B-473A-9D3C-F4DFAED789C4}" type="presParOf" srcId="{0788B57F-8FBB-4EED-96B0-A4B04DB4DA4F}" destId="{A231F751-60A9-4F7F-B289-99F89DB6A7A1}" srcOrd="9" destOrd="0" presId="urn:microsoft.com/office/officeart/2005/8/layout/radial6"/>
    <dgm:cxn modelId="{DF7328EA-3B51-4834-BE2D-EB226594BDB0}" type="presParOf" srcId="{0788B57F-8FBB-4EED-96B0-A4B04DB4DA4F}" destId="{C69ECEAE-0C48-4696-877B-C9C142D4399C}" srcOrd="10" destOrd="0" presId="urn:microsoft.com/office/officeart/2005/8/layout/radial6"/>
    <dgm:cxn modelId="{12AD9E8E-219E-4E2C-9EC6-244ABFB41A2C}" type="presParOf" srcId="{0788B57F-8FBB-4EED-96B0-A4B04DB4DA4F}" destId="{0543725A-D22D-47EE-AB9C-2C9BD4696442}" srcOrd="11" destOrd="0" presId="urn:microsoft.com/office/officeart/2005/8/layout/radial6"/>
    <dgm:cxn modelId="{D810B47C-BDFE-463C-837D-D25266221485}" type="presParOf" srcId="{0788B57F-8FBB-4EED-96B0-A4B04DB4DA4F}" destId="{6ACB503B-C339-4B56-B137-0AD37E3A1DE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450CB7-F4DC-460B-AEC4-0ADA8562B450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D56D2C-36E8-4B17-8FA9-F26A5D16C855}">
      <dgm:prSet phldrT="[Текст]"/>
      <dgm:spPr/>
      <dgm:t>
        <a:bodyPr/>
        <a:lstStyle/>
        <a:p>
          <a:r>
            <a:rPr lang="ru-RU" dirty="0" smtClean="0"/>
            <a:t>Проект «УТРО»</a:t>
          </a:r>
          <a:endParaRPr lang="ru-RU" dirty="0"/>
        </a:p>
      </dgm:t>
    </dgm:pt>
    <dgm:pt modelId="{89D44598-EB4D-44F9-A476-6841EC59F6B5}" type="parTrans" cxnId="{49ACC7C9-F8F4-430F-8CD9-31B196D9561C}">
      <dgm:prSet/>
      <dgm:spPr/>
      <dgm:t>
        <a:bodyPr/>
        <a:lstStyle/>
        <a:p>
          <a:endParaRPr lang="ru-RU"/>
        </a:p>
      </dgm:t>
    </dgm:pt>
    <dgm:pt modelId="{C3E6A044-D9DE-4C9B-960C-0C2E6DA2A378}" type="sibTrans" cxnId="{49ACC7C9-F8F4-430F-8CD9-31B196D9561C}">
      <dgm:prSet/>
      <dgm:spPr/>
      <dgm:t>
        <a:bodyPr/>
        <a:lstStyle/>
        <a:p>
          <a:endParaRPr lang="ru-RU"/>
        </a:p>
      </dgm:t>
    </dgm:pt>
    <dgm:pt modelId="{F25499A0-BE08-4C03-9627-29FA9C8B3517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Духовно-нравственное направление</a:t>
          </a:r>
        </a:p>
        <a:p>
          <a:r>
            <a:rPr lang="ru-RU" dirty="0" smtClean="0"/>
            <a:t>«Моя малая Родина. Пермский край»</a:t>
          </a:r>
          <a:endParaRPr lang="ru-RU" dirty="0"/>
        </a:p>
      </dgm:t>
    </dgm:pt>
    <dgm:pt modelId="{E1DB7B28-9603-43EC-959A-7E9235D03D8E}" type="parTrans" cxnId="{4CF1DCFB-2F7A-43C0-9C07-6090151DB140}">
      <dgm:prSet/>
      <dgm:spPr/>
      <dgm:t>
        <a:bodyPr/>
        <a:lstStyle/>
        <a:p>
          <a:endParaRPr lang="ru-RU"/>
        </a:p>
      </dgm:t>
    </dgm:pt>
    <dgm:pt modelId="{6D2F8DB1-CC00-46B3-9820-A1CC2D6CCAC3}" type="sibTrans" cxnId="{4CF1DCFB-2F7A-43C0-9C07-6090151DB140}">
      <dgm:prSet/>
      <dgm:spPr/>
      <dgm:t>
        <a:bodyPr/>
        <a:lstStyle/>
        <a:p>
          <a:endParaRPr lang="ru-RU"/>
        </a:p>
      </dgm:t>
    </dgm:pt>
    <dgm:pt modelId="{B7049F3A-A3CC-430E-A352-E06474CC20D7}">
      <dgm:prSet phldrT="[Текст]" custT="1"/>
      <dgm:spPr>
        <a:solidFill>
          <a:schemeClr val="accent2">
            <a:alpha val="36000"/>
          </a:schemeClr>
        </a:solidFill>
      </dgm:spPr>
      <dgm:t>
        <a:bodyPr/>
        <a:lstStyle/>
        <a:p>
          <a:r>
            <a:rPr lang="ru-RU" sz="2400" dirty="0" smtClean="0"/>
            <a:t>Социальное направление</a:t>
          </a:r>
          <a:endParaRPr lang="ru-RU" sz="2400" dirty="0"/>
        </a:p>
      </dgm:t>
    </dgm:pt>
    <dgm:pt modelId="{04FD2DE4-EEF5-4D19-8CFD-59FD1DCB5768}" type="parTrans" cxnId="{EB66849B-5D60-4408-A4A6-5D37D4B9C8CC}">
      <dgm:prSet/>
      <dgm:spPr/>
      <dgm:t>
        <a:bodyPr/>
        <a:lstStyle/>
        <a:p>
          <a:endParaRPr lang="ru-RU"/>
        </a:p>
      </dgm:t>
    </dgm:pt>
    <dgm:pt modelId="{7B3B1265-F260-49B8-923C-CA9CF06A2B1A}" type="sibTrans" cxnId="{EB66849B-5D60-4408-A4A6-5D37D4B9C8CC}">
      <dgm:prSet/>
      <dgm:spPr/>
      <dgm:t>
        <a:bodyPr/>
        <a:lstStyle/>
        <a:p>
          <a:endParaRPr lang="ru-RU"/>
        </a:p>
      </dgm:t>
    </dgm:pt>
    <dgm:pt modelId="{45238FA1-5F57-4603-A3D0-0E8B8B7CD6C3}">
      <dgm:prSet phldrT="[Текст]"/>
      <dgm:spPr>
        <a:solidFill>
          <a:schemeClr val="accent2">
            <a:lumMod val="60000"/>
            <a:lumOff val="40000"/>
            <a:alpha val="35000"/>
          </a:schemeClr>
        </a:solidFill>
      </dgm:spPr>
      <dgm:t>
        <a:bodyPr/>
        <a:lstStyle/>
        <a:p>
          <a:r>
            <a:rPr lang="ru-RU" dirty="0" smtClean="0"/>
            <a:t>Общекультурное направление</a:t>
          </a:r>
          <a:endParaRPr lang="ru-RU" dirty="0"/>
        </a:p>
      </dgm:t>
    </dgm:pt>
    <dgm:pt modelId="{79EF44CB-A1A5-4D68-8CB2-B28EDB80E19B}" type="parTrans" cxnId="{FB1D3116-BE7B-435C-B06D-B6F737EC72B0}">
      <dgm:prSet/>
      <dgm:spPr/>
      <dgm:t>
        <a:bodyPr/>
        <a:lstStyle/>
        <a:p>
          <a:endParaRPr lang="ru-RU"/>
        </a:p>
      </dgm:t>
    </dgm:pt>
    <dgm:pt modelId="{B2EDF405-7A3C-414D-B4B2-EB8DF78ED078}" type="sibTrans" cxnId="{FB1D3116-BE7B-435C-B06D-B6F737EC72B0}">
      <dgm:prSet/>
      <dgm:spPr/>
      <dgm:t>
        <a:bodyPr/>
        <a:lstStyle/>
        <a:p>
          <a:endParaRPr lang="ru-RU"/>
        </a:p>
      </dgm:t>
    </dgm:pt>
    <dgm:pt modelId="{D10463D3-88CA-44D8-9EA5-14B232E6D86C}">
      <dgm:prSet phldrT="[Текст]" custT="1"/>
      <dgm:spPr>
        <a:solidFill>
          <a:schemeClr val="bg2">
            <a:lumMod val="75000"/>
            <a:alpha val="37000"/>
          </a:schemeClr>
        </a:solidFill>
      </dgm:spPr>
      <dgm:t>
        <a:bodyPr/>
        <a:lstStyle/>
        <a:p>
          <a:r>
            <a:rPr lang="ru-RU" sz="2400" dirty="0" smtClean="0"/>
            <a:t>Физкультурно-оздоровительное направление</a:t>
          </a:r>
          <a:endParaRPr lang="ru-RU" sz="2400" dirty="0"/>
        </a:p>
      </dgm:t>
    </dgm:pt>
    <dgm:pt modelId="{0FEFDEC6-BEA1-4A94-B936-102139012F84}" type="parTrans" cxnId="{49F8B064-A2A1-40B9-B3BE-A2F21C3A5D14}">
      <dgm:prSet/>
      <dgm:spPr/>
      <dgm:t>
        <a:bodyPr/>
        <a:lstStyle/>
        <a:p>
          <a:endParaRPr lang="ru-RU"/>
        </a:p>
      </dgm:t>
    </dgm:pt>
    <dgm:pt modelId="{31807FB9-B0BF-4B7D-A5CC-3C23403AE3ED}" type="sibTrans" cxnId="{49F8B064-A2A1-40B9-B3BE-A2F21C3A5D14}">
      <dgm:prSet/>
      <dgm:spPr/>
      <dgm:t>
        <a:bodyPr/>
        <a:lstStyle/>
        <a:p>
          <a:endParaRPr lang="ru-RU"/>
        </a:p>
      </dgm:t>
    </dgm:pt>
    <dgm:pt modelId="{0788B57F-8FBB-4EED-96B0-A4B04DB4DA4F}" type="pres">
      <dgm:prSet presAssocID="{D7450CB7-F4DC-460B-AEC4-0ADA8562B45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2353AC-12D1-4F2A-B9E4-4AFEC5768057}" type="pres">
      <dgm:prSet presAssocID="{45D56D2C-36E8-4B17-8FA9-F26A5D16C855}" presName="centerShape" presStyleLbl="node0" presStyleIdx="0" presStyleCnt="1" custScaleX="93039" custScaleY="89039" custLinFactNeighborX="43" custLinFactNeighborY="2110"/>
      <dgm:spPr/>
      <dgm:t>
        <a:bodyPr/>
        <a:lstStyle/>
        <a:p>
          <a:endParaRPr lang="ru-RU"/>
        </a:p>
      </dgm:t>
    </dgm:pt>
    <dgm:pt modelId="{7E4091AC-EB65-47CA-A5B3-1EC1F5265B89}" type="pres">
      <dgm:prSet presAssocID="{F25499A0-BE08-4C03-9627-29FA9C8B3517}" presName="node" presStyleLbl="node1" presStyleIdx="0" presStyleCnt="4" custScaleX="240747" custScaleY="146977" custRadScaleRad="87476" custRadScaleInc="23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A2E960-D9EA-4744-BF42-7CE280437485}" type="pres">
      <dgm:prSet presAssocID="{F25499A0-BE08-4C03-9627-29FA9C8B3517}" presName="dummy" presStyleCnt="0"/>
      <dgm:spPr/>
    </dgm:pt>
    <dgm:pt modelId="{3F460C75-8768-4EC8-B120-7603502EA72D}" type="pres">
      <dgm:prSet presAssocID="{6D2F8DB1-CC00-46B3-9820-A1CC2D6CCAC3}" presName="sibTrans" presStyleLbl="sibTrans2D1" presStyleIdx="0" presStyleCnt="4"/>
      <dgm:spPr/>
      <dgm:t>
        <a:bodyPr/>
        <a:lstStyle/>
        <a:p>
          <a:endParaRPr lang="ru-RU"/>
        </a:p>
      </dgm:t>
    </dgm:pt>
    <dgm:pt modelId="{E6BEF645-1EED-4F59-9E29-572045EF2EB0}" type="pres">
      <dgm:prSet presAssocID="{B7049F3A-A3CC-430E-A352-E06474CC20D7}" presName="node" presStyleLbl="node1" presStyleIdx="1" presStyleCnt="4" custScaleX="192448" custScaleY="143786" custRadScaleRad="164036" custRadScaleInc="-7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45A88-F325-4BF1-949A-6E894B298DAB}" type="pres">
      <dgm:prSet presAssocID="{B7049F3A-A3CC-430E-A352-E06474CC20D7}" presName="dummy" presStyleCnt="0"/>
      <dgm:spPr/>
    </dgm:pt>
    <dgm:pt modelId="{63AED49C-F711-481F-94DB-75BD419F3543}" type="pres">
      <dgm:prSet presAssocID="{7B3B1265-F260-49B8-923C-CA9CF06A2B1A}" presName="sibTrans" presStyleLbl="sibTrans2D1" presStyleIdx="1" presStyleCnt="4"/>
      <dgm:spPr/>
      <dgm:t>
        <a:bodyPr/>
        <a:lstStyle/>
        <a:p>
          <a:endParaRPr lang="ru-RU"/>
        </a:p>
      </dgm:t>
    </dgm:pt>
    <dgm:pt modelId="{0DE52606-4F82-4D47-AFCB-483E599A1566}" type="pres">
      <dgm:prSet presAssocID="{45238FA1-5F57-4603-A3D0-0E8B8B7CD6C3}" presName="node" presStyleLbl="node1" presStyleIdx="2" presStyleCnt="4" custScaleX="203259" custScaleY="129480" custRadScaleRad="89985" custRadScaleInc="-1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88F197-0C39-40F5-8150-6EECFDE260DE}" type="pres">
      <dgm:prSet presAssocID="{45238FA1-5F57-4603-A3D0-0E8B8B7CD6C3}" presName="dummy" presStyleCnt="0"/>
      <dgm:spPr/>
    </dgm:pt>
    <dgm:pt modelId="{A231F751-60A9-4F7F-B289-99F89DB6A7A1}" type="pres">
      <dgm:prSet presAssocID="{B2EDF405-7A3C-414D-B4B2-EB8DF78ED078}" presName="sibTrans" presStyleLbl="sibTrans2D1" presStyleIdx="2" presStyleCnt="4"/>
      <dgm:spPr/>
      <dgm:t>
        <a:bodyPr/>
        <a:lstStyle/>
        <a:p>
          <a:endParaRPr lang="ru-RU"/>
        </a:p>
      </dgm:t>
    </dgm:pt>
    <dgm:pt modelId="{C69ECEAE-0C48-4696-877B-C9C142D4399C}" type="pres">
      <dgm:prSet presAssocID="{D10463D3-88CA-44D8-9EA5-14B232E6D86C}" presName="node" presStyleLbl="node1" presStyleIdx="3" presStyleCnt="4" custScaleX="192317" custScaleY="143490" custRadScaleRad="165290" custRadScaleInc="14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43725A-D22D-47EE-AB9C-2C9BD4696442}" type="pres">
      <dgm:prSet presAssocID="{D10463D3-88CA-44D8-9EA5-14B232E6D86C}" presName="dummy" presStyleCnt="0"/>
      <dgm:spPr/>
    </dgm:pt>
    <dgm:pt modelId="{6ACB503B-C339-4B56-B137-0AD37E3A1DE6}" type="pres">
      <dgm:prSet presAssocID="{31807FB9-B0BF-4B7D-A5CC-3C23403AE3ED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BC245F5C-45DB-4E48-B75F-F2EAA70B6631}" type="presOf" srcId="{45238FA1-5F57-4603-A3D0-0E8B8B7CD6C3}" destId="{0DE52606-4F82-4D47-AFCB-483E599A1566}" srcOrd="0" destOrd="0" presId="urn:microsoft.com/office/officeart/2005/8/layout/radial6"/>
    <dgm:cxn modelId="{CC3CF377-ED98-4A75-B270-5291C9F5AE21}" type="presOf" srcId="{31807FB9-B0BF-4B7D-A5CC-3C23403AE3ED}" destId="{6ACB503B-C339-4B56-B137-0AD37E3A1DE6}" srcOrd="0" destOrd="0" presId="urn:microsoft.com/office/officeart/2005/8/layout/radial6"/>
    <dgm:cxn modelId="{3A38C5A6-21C0-4B67-82C5-93DF222E9F3F}" type="presOf" srcId="{6D2F8DB1-CC00-46B3-9820-A1CC2D6CCAC3}" destId="{3F460C75-8768-4EC8-B120-7603502EA72D}" srcOrd="0" destOrd="0" presId="urn:microsoft.com/office/officeart/2005/8/layout/radial6"/>
    <dgm:cxn modelId="{C60BED00-5B5B-4480-ABF3-3991894A727F}" type="presOf" srcId="{D10463D3-88CA-44D8-9EA5-14B232E6D86C}" destId="{C69ECEAE-0C48-4696-877B-C9C142D4399C}" srcOrd="0" destOrd="0" presId="urn:microsoft.com/office/officeart/2005/8/layout/radial6"/>
    <dgm:cxn modelId="{FB1D3116-BE7B-435C-B06D-B6F737EC72B0}" srcId="{45D56D2C-36E8-4B17-8FA9-F26A5D16C855}" destId="{45238FA1-5F57-4603-A3D0-0E8B8B7CD6C3}" srcOrd="2" destOrd="0" parTransId="{79EF44CB-A1A5-4D68-8CB2-B28EDB80E19B}" sibTransId="{B2EDF405-7A3C-414D-B4B2-EB8DF78ED078}"/>
    <dgm:cxn modelId="{EB66849B-5D60-4408-A4A6-5D37D4B9C8CC}" srcId="{45D56D2C-36E8-4B17-8FA9-F26A5D16C855}" destId="{B7049F3A-A3CC-430E-A352-E06474CC20D7}" srcOrd="1" destOrd="0" parTransId="{04FD2DE4-EEF5-4D19-8CFD-59FD1DCB5768}" sibTransId="{7B3B1265-F260-49B8-923C-CA9CF06A2B1A}"/>
    <dgm:cxn modelId="{3547A890-E85B-4C05-950D-BAB64690B89B}" type="presOf" srcId="{7B3B1265-F260-49B8-923C-CA9CF06A2B1A}" destId="{63AED49C-F711-481F-94DB-75BD419F3543}" srcOrd="0" destOrd="0" presId="urn:microsoft.com/office/officeart/2005/8/layout/radial6"/>
    <dgm:cxn modelId="{068E6400-E091-40F7-986D-7F76895A932C}" type="presOf" srcId="{B7049F3A-A3CC-430E-A352-E06474CC20D7}" destId="{E6BEF645-1EED-4F59-9E29-572045EF2EB0}" srcOrd="0" destOrd="0" presId="urn:microsoft.com/office/officeart/2005/8/layout/radial6"/>
    <dgm:cxn modelId="{49F8B064-A2A1-40B9-B3BE-A2F21C3A5D14}" srcId="{45D56D2C-36E8-4B17-8FA9-F26A5D16C855}" destId="{D10463D3-88CA-44D8-9EA5-14B232E6D86C}" srcOrd="3" destOrd="0" parTransId="{0FEFDEC6-BEA1-4A94-B936-102139012F84}" sibTransId="{31807FB9-B0BF-4B7D-A5CC-3C23403AE3ED}"/>
    <dgm:cxn modelId="{5714F795-879C-48DF-9265-6B11253932AA}" type="presOf" srcId="{F25499A0-BE08-4C03-9627-29FA9C8B3517}" destId="{7E4091AC-EB65-47CA-A5B3-1EC1F5265B89}" srcOrd="0" destOrd="0" presId="urn:microsoft.com/office/officeart/2005/8/layout/radial6"/>
    <dgm:cxn modelId="{C1D4E7F4-F177-476B-A5FE-8CFEFFA88F68}" type="presOf" srcId="{45D56D2C-36E8-4B17-8FA9-F26A5D16C855}" destId="{0E2353AC-12D1-4F2A-B9E4-4AFEC5768057}" srcOrd="0" destOrd="0" presId="urn:microsoft.com/office/officeart/2005/8/layout/radial6"/>
    <dgm:cxn modelId="{49ACC7C9-F8F4-430F-8CD9-31B196D9561C}" srcId="{D7450CB7-F4DC-460B-AEC4-0ADA8562B450}" destId="{45D56D2C-36E8-4B17-8FA9-F26A5D16C855}" srcOrd="0" destOrd="0" parTransId="{89D44598-EB4D-44F9-A476-6841EC59F6B5}" sibTransId="{C3E6A044-D9DE-4C9B-960C-0C2E6DA2A378}"/>
    <dgm:cxn modelId="{4CF1DCFB-2F7A-43C0-9C07-6090151DB140}" srcId="{45D56D2C-36E8-4B17-8FA9-F26A5D16C855}" destId="{F25499A0-BE08-4C03-9627-29FA9C8B3517}" srcOrd="0" destOrd="0" parTransId="{E1DB7B28-9603-43EC-959A-7E9235D03D8E}" sibTransId="{6D2F8DB1-CC00-46B3-9820-A1CC2D6CCAC3}"/>
    <dgm:cxn modelId="{685AB895-678D-497F-A247-DBECFA059528}" type="presOf" srcId="{B2EDF405-7A3C-414D-B4B2-EB8DF78ED078}" destId="{A231F751-60A9-4F7F-B289-99F89DB6A7A1}" srcOrd="0" destOrd="0" presId="urn:microsoft.com/office/officeart/2005/8/layout/radial6"/>
    <dgm:cxn modelId="{6F16FAE0-6DED-4B0B-BB0F-3C8725950AC1}" type="presOf" srcId="{D7450CB7-F4DC-460B-AEC4-0ADA8562B450}" destId="{0788B57F-8FBB-4EED-96B0-A4B04DB4DA4F}" srcOrd="0" destOrd="0" presId="urn:microsoft.com/office/officeart/2005/8/layout/radial6"/>
    <dgm:cxn modelId="{549E02D3-E4E8-4D4A-B865-6A7544516989}" type="presParOf" srcId="{0788B57F-8FBB-4EED-96B0-A4B04DB4DA4F}" destId="{0E2353AC-12D1-4F2A-B9E4-4AFEC5768057}" srcOrd="0" destOrd="0" presId="urn:microsoft.com/office/officeart/2005/8/layout/radial6"/>
    <dgm:cxn modelId="{C6D623D3-65E4-46FF-9BA0-35EBFD0F1C90}" type="presParOf" srcId="{0788B57F-8FBB-4EED-96B0-A4B04DB4DA4F}" destId="{7E4091AC-EB65-47CA-A5B3-1EC1F5265B89}" srcOrd="1" destOrd="0" presId="urn:microsoft.com/office/officeart/2005/8/layout/radial6"/>
    <dgm:cxn modelId="{C7574B8D-570C-47C1-B90B-682BD896180F}" type="presParOf" srcId="{0788B57F-8FBB-4EED-96B0-A4B04DB4DA4F}" destId="{DAA2E960-D9EA-4744-BF42-7CE280437485}" srcOrd="2" destOrd="0" presId="urn:microsoft.com/office/officeart/2005/8/layout/radial6"/>
    <dgm:cxn modelId="{329E6B27-29D1-4288-A768-573BC97F4956}" type="presParOf" srcId="{0788B57F-8FBB-4EED-96B0-A4B04DB4DA4F}" destId="{3F460C75-8768-4EC8-B120-7603502EA72D}" srcOrd="3" destOrd="0" presId="urn:microsoft.com/office/officeart/2005/8/layout/radial6"/>
    <dgm:cxn modelId="{BA5F0E6D-390F-4D8A-85A7-7699C840CF4E}" type="presParOf" srcId="{0788B57F-8FBB-4EED-96B0-A4B04DB4DA4F}" destId="{E6BEF645-1EED-4F59-9E29-572045EF2EB0}" srcOrd="4" destOrd="0" presId="urn:microsoft.com/office/officeart/2005/8/layout/radial6"/>
    <dgm:cxn modelId="{98E99F18-DC2F-4B2E-B110-ED5DF47FCA00}" type="presParOf" srcId="{0788B57F-8FBB-4EED-96B0-A4B04DB4DA4F}" destId="{B2045A88-F325-4BF1-949A-6E894B298DAB}" srcOrd="5" destOrd="0" presId="urn:microsoft.com/office/officeart/2005/8/layout/radial6"/>
    <dgm:cxn modelId="{3DC3E974-77E6-41BB-9C66-3D8AB4D9EBEE}" type="presParOf" srcId="{0788B57F-8FBB-4EED-96B0-A4B04DB4DA4F}" destId="{63AED49C-F711-481F-94DB-75BD419F3543}" srcOrd="6" destOrd="0" presId="urn:microsoft.com/office/officeart/2005/8/layout/radial6"/>
    <dgm:cxn modelId="{A6392AD0-17EB-494E-BEA1-CCC7424A9559}" type="presParOf" srcId="{0788B57F-8FBB-4EED-96B0-A4B04DB4DA4F}" destId="{0DE52606-4F82-4D47-AFCB-483E599A1566}" srcOrd="7" destOrd="0" presId="urn:microsoft.com/office/officeart/2005/8/layout/radial6"/>
    <dgm:cxn modelId="{262017BF-202A-47DC-8FD8-196C7BC5A22F}" type="presParOf" srcId="{0788B57F-8FBB-4EED-96B0-A4B04DB4DA4F}" destId="{9C88F197-0C39-40F5-8150-6EECFDE260DE}" srcOrd="8" destOrd="0" presId="urn:microsoft.com/office/officeart/2005/8/layout/radial6"/>
    <dgm:cxn modelId="{E1410241-4C14-4A33-9CE7-4727657CE41E}" type="presParOf" srcId="{0788B57F-8FBB-4EED-96B0-A4B04DB4DA4F}" destId="{A231F751-60A9-4F7F-B289-99F89DB6A7A1}" srcOrd="9" destOrd="0" presId="urn:microsoft.com/office/officeart/2005/8/layout/radial6"/>
    <dgm:cxn modelId="{95F60AD8-05DA-4E50-BC9F-4F2BE8BA18A2}" type="presParOf" srcId="{0788B57F-8FBB-4EED-96B0-A4B04DB4DA4F}" destId="{C69ECEAE-0C48-4696-877B-C9C142D4399C}" srcOrd="10" destOrd="0" presId="urn:microsoft.com/office/officeart/2005/8/layout/radial6"/>
    <dgm:cxn modelId="{3102D543-DC28-41C7-A3A9-465C2FA1A2DA}" type="presParOf" srcId="{0788B57F-8FBB-4EED-96B0-A4B04DB4DA4F}" destId="{0543725A-D22D-47EE-AB9C-2C9BD4696442}" srcOrd="11" destOrd="0" presId="urn:microsoft.com/office/officeart/2005/8/layout/radial6"/>
    <dgm:cxn modelId="{4A9CF9C1-546C-40DE-9145-B5DFD7BC2F9F}" type="presParOf" srcId="{0788B57F-8FBB-4EED-96B0-A4B04DB4DA4F}" destId="{6ACB503B-C339-4B56-B137-0AD37E3A1DE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CB503B-C339-4B56-B137-0AD37E3A1DE6}">
      <dsp:nvSpPr>
        <dsp:cNvPr id="0" name=""/>
        <dsp:cNvSpPr/>
      </dsp:nvSpPr>
      <dsp:spPr>
        <a:xfrm>
          <a:off x="1720107" y="941342"/>
          <a:ext cx="5276233" cy="5276233"/>
        </a:xfrm>
        <a:prstGeom prst="blockArc">
          <a:avLst>
            <a:gd name="adj1" fmla="val 11031285"/>
            <a:gd name="adj2" fmla="val 17240947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1F751-60A9-4F7F-B289-99F89DB6A7A1}">
      <dsp:nvSpPr>
        <dsp:cNvPr id="0" name=""/>
        <dsp:cNvSpPr/>
      </dsp:nvSpPr>
      <dsp:spPr>
        <a:xfrm>
          <a:off x="1723422" y="654280"/>
          <a:ext cx="5276233" cy="5276233"/>
        </a:xfrm>
        <a:prstGeom prst="blockArc">
          <a:avLst>
            <a:gd name="adj1" fmla="val 4383024"/>
            <a:gd name="adj2" fmla="val 10648105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ED49C-F711-481F-94DB-75BD419F3543}">
      <dsp:nvSpPr>
        <dsp:cNvPr id="0" name=""/>
        <dsp:cNvSpPr/>
      </dsp:nvSpPr>
      <dsp:spPr>
        <a:xfrm>
          <a:off x="3199393" y="646351"/>
          <a:ext cx="5276233" cy="5276233"/>
        </a:xfrm>
        <a:prstGeom prst="blockArc">
          <a:avLst>
            <a:gd name="adj1" fmla="val 184097"/>
            <a:gd name="adj2" fmla="val 638004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460C75-8768-4EC8-B120-7603502EA72D}">
      <dsp:nvSpPr>
        <dsp:cNvPr id="0" name=""/>
        <dsp:cNvSpPr/>
      </dsp:nvSpPr>
      <dsp:spPr>
        <a:xfrm>
          <a:off x="3201559" y="957965"/>
          <a:ext cx="5276233" cy="5276233"/>
        </a:xfrm>
        <a:prstGeom prst="blockArc">
          <a:avLst>
            <a:gd name="adj1" fmla="val 15236198"/>
            <a:gd name="adj2" fmla="val 21368124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2353AC-12D1-4F2A-B9E4-4AFEC5768057}">
      <dsp:nvSpPr>
        <dsp:cNvPr id="0" name=""/>
        <dsp:cNvSpPr/>
      </dsp:nvSpPr>
      <dsp:spPr>
        <a:xfrm>
          <a:off x="3902088" y="2396835"/>
          <a:ext cx="2259590" cy="21624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Проект «УТРО»</a:t>
          </a:r>
          <a:endParaRPr lang="ru-RU" sz="3400" kern="1200" dirty="0"/>
        </a:p>
      </dsp:txBody>
      <dsp:txXfrm>
        <a:off x="4232997" y="2713518"/>
        <a:ext cx="1597772" cy="1529078"/>
      </dsp:txXfrm>
    </dsp:sp>
    <dsp:sp modelId="{7E4091AC-EB65-47CA-A5B3-1EC1F5265B89}">
      <dsp:nvSpPr>
        <dsp:cNvPr id="0" name=""/>
        <dsp:cNvSpPr/>
      </dsp:nvSpPr>
      <dsp:spPr>
        <a:xfrm>
          <a:off x="3371175" y="4"/>
          <a:ext cx="3510935" cy="2239549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Духовно-нравственное направление</a:t>
          </a:r>
          <a:endParaRPr lang="ru-RU" sz="2300" kern="1200" dirty="0"/>
        </a:p>
      </dsp:txBody>
      <dsp:txXfrm>
        <a:off x="3885340" y="327978"/>
        <a:ext cx="2482605" cy="1583601"/>
      </dsp:txXfrm>
    </dsp:sp>
    <dsp:sp modelId="{E6BEF645-1EED-4F59-9E29-572045EF2EB0}">
      <dsp:nvSpPr>
        <dsp:cNvPr id="0" name=""/>
        <dsp:cNvSpPr/>
      </dsp:nvSpPr>
      <dsp:spPr>
        <a:xfrm>
          <a:off x="6670699" y="2200180"/>
          <a:ext cx="3480062" cy="2444440"/>
        </a:xfrm>
        <a:prstGeom prst="ellipse">
          <a:avLst/>
        </a:prstGeom>
        <a:solidFill>
          <a:schemeClr val="accent2"/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Социальное направление</a:t>
          </a:r>
          <a:endParaRPr lang="ru-RU" sz="2400" kern="1200" dirty="0"/>
        </a:p>
      </dsp:txBody>
      <dsp:txXfrm>
        <a:off x="7180342" y="2558160"/>
        <a:ext cx="2460776" cy="1728480"/>
      </dsp:txXfrm>
    </dsp:sp>
    <dsp:sp modelId="{0DE52606-4F82-4D47-AFCB-483E599A1566}">
      <dsp:nvSpPr>
        <dsp:cNvPr id="0" name=""/>
        <dsp:cNvSpPr/>
      </dsp:nvSpPr>
      <dsp:spPr>
        <a:xfrm>
          <a:off x="3408220" y="4656759"/>
          <a:ext cx="3409136" cy="2201230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Общекультурное направление</a:t>
          </a:r>
          <a:endParaRPr lang="ru-RU" sz="2300" kern="1200" dirty="0"/>
        </a:p>
      </dsp:txBody>
      <dsp:txXfrm>
        <a:off x="3907476" y="4979122"/>
        <a:ext cx="2410624" cy="1556504"/>
      </dsp:txXfrm>
    </dsp:sp>
    <dsp:sp modelId="{C69ECEAE-0C48-4696-877B-C9C142D4399C}">
      <dsp:nvSpPr>
        <dsp:cNvPr id="0" name=""/>
        <dsp:cNvSpPr/>
      </dsp:nvSpPr>
      <dsp:spPr>
        <a:xfrm>
          <a:off x="0" y="2186515"/>
          <a:ext cx="3574279" cy="2439408"/>
        </a:xfrm>
        <a:prstGeom prst="ellipse">
          <a:avLst/>
        </a:prstGeom>
        <a:solidFill>
          <a:schemeClr val="bg2">
            <a:lumMod val="75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Физкультурно-оздоровительное направление</a:t>
          </a:r>
          <a:endParaRPr lang="ru-RU" sz="2400" kern="1200" dirty="0"/>
        </a:p>
      </dsp:txBody>
      <dsp:txXfrm>
        <a:off x="523441" y="2543758"/>
        <a:ext cx="2527397" cy="17249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CB503B-C339-4B56-B137-0AD37E3A1DE6}">
      <dsp:nvSpPr>
        <dsp:cNvPr id="0" name=""/>
        <dsp:cNvSpPr/>
      </dsp:nvSpPr>
      <dsp:spPr>
        <a:xfrm>
          <a:off x="1566256" y="1026560"/>
          <a:ext cx="5276233" cy="5276233"/>
        </a:xfrm>
        <a:prstGeom prst="blockArc">
          <a:avLst>
            <a:gd name="adj1" fmla="val 11058614"/>
            <a:gd name="adj2" fmla="val 1742389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1F751-60A9-4F7F-B289-99F89DB6A7A1}">
      <dsp:nvSpPr>
        <dsp:cNvPr id="0" name=""/>
        <dsp:cNvSpPr/>
      </dsp:nvSpPr>
      <dsp:spPr>
        <a:xfrm>
          <a:off x="1572550" y="761319"/>
          <a:ext cx="5276233" cy="5276233"/>
        </a:xfrm>
        <a:prstGeom prst="blockArc">
          <a:avLst>
            <a:gd name="adj1" fmla="val 4204750"/>
            <a:gd name="adj2" fmla="val 10704512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ED49C-F711-481F-94DB-75BD419F3543}">
      <dsp:nvSpPr>
        <dsp:cNvPr id="0" name=""/>
        <dsp:cNvSpPr/>
      </dsp:nvSpPr>
      <dsp:spPr>
        <a:xfrm>
          <a:off x="3301708" y="751752"/>
          <a:ext cx="5276233" cy="5276233"/>
        </a:xfrm>
        <a:prstGeom prst="blockArc">
          <a:avLst>
            <a:gd name="adj1" fmla="val 129856"/>
            <a:gd name="adj2" fmla="val 6557209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460C75-8768-4EC8-B120-7603502EA72D}">
      <dsp:nvSpPr>
        <dsp:cNvPr id="0" name=""/>
        <dsp:cNvSpPr/>
      </dsp:nvSpPr>
      <dsp:spPr>
        <a:xfrm>
          <a:off x="3307433" y="1046357"/>
          <a:ext cx="5276233" cy="5276233"/>
        </a:xfrm>
        <a:prstGeom prst="blockArc">
          <a:avLst>
            <a:gd name="adj1" fmla="val 15054281"/>
            <a:gd name="adj2" fmla="val 21336548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2353AC-12D1-4F2A-B9E4-4AFEC5768057}">
      <dsp:nvSpPr>
        <dsp:cNvPr id="0" name=""/>
        <dsp:cNvSpPr/>
      </dsp:nvSpPr>
      <dsp:spPr>
        <a:xfrm>
          <a:off x="3947244" y="2530887"/>
          <a:ext cx="2259590" cy="21624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Проект «УТРО»</a:t>
          </a:r>
          <a:endParaRPr lang="ru-RU" sz="3400" kern="1200" dirty="0"/>
        </a:p>
      </dsp:txBody>
      <dsp:txXfrm>
        <a:off x="4278153" y="2847570"/>
        <a:ext cx="1597772" cy="1529078"/>
      </dsp:txXfrm>
    </dsp:sp>
    <dsp:sp modelId="{7E4091AC-EB65-47CA-A5B3-1EC1F5265B89}">
      <dsp:nvSpPr>
        <dsp:cNvPr id="0" name=""/>
        <dsp:cNvSpPr/>
      </dsp:nvSpPr>
      <dsp:spPr>
        <a:xfrm>
          <a:off x="3056121" y="8"/>
          <a:ext cx="4092829" cy="2498688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Духовно-нравственное направление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«Моя малая Родина. Пермский край»</a:t>
          </a:r>
          <a:endParaRPr lang="ru-RU" sz="2300" kern="1200" dirty="0"/>
        </a:p>
      </dsp:txBody>
      <dsp:txXfrm>
        <a:off x="3655502" y="365932"/>
        <a:ext cx="2894067" cy="1766840"/>
      </dsp:txXfrm>
    </dsp:sp>
    <dsp:sp modelId="{E6BEF645-1EED-4F59-9E29-572045EF2EB0}">
      <dsp:nvSpPr>
        <dsp:cNvPr id="0" name=""/>
        <dsp:cNvSpPr/>
      </dsp:nvSpPr>
      <dsp:spPr>
        <a:xfrm>
          <a:off x="6879041" y="2264964"/>
          <a:ext cx="3271720" cy="2444440"/>
        </a:xfrm>
        <a:prstGeom prst="ellipse">
          <a:avLst/>
        </a:prstGeom>
        <a:solidFill>
          <a:schemeClr val="accent2">
            <a:alpha val="36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Социальное направление</a:t>
          </a:r>
          <a:endParaRPr lang="ru-RU" sz="2400" kern="1200" dirty="0"/>
        </a:p>
      </dsp:txBody>
      <dsp:txXfrm>
        <a:off x="7358173" y="2622944"/>
        <a:ext cx="2313456" cy="1728480"/>
      </dsp:txXfrm>
    </dsp:sp>
    <dsp:sp modelId="{0DE52606-4F82-4D47-AFCB-483E599A1566}">
      <dsp:nvSpPr>
        <dsp:cNvPr id="0" name=""/>
        <dsp:cNvSpPr/>
      </dsp:nvSpPr>
      <dsp:spPr>
        <a:xfrm>
          <a:off x="3360920" y="4721544"/>
          <a:ext cx="3455513" cy="2201230"/>
        </a:xfrm>
        <a:prstGeom prst="ellipse">
          <a:avLst/>
        </a:prstGeom>
        <a:solidFill>
          <a:schemeClr val="accent2">
            <a:lumMod val="60000"/>
            <a:lumOff val="40000"/>
            <a:alpha val="35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Общекультурное направление</a:t>
          </a:r>
          <a:endParaRPr lang="ru-RU" sz="2300" kern="1200" dirty="0"/>
        </a:p>
      </dsp:txBody>
      <dsp:txXfrm>
        <a:off x="3866968" y="5043907"/>
        <a:ext cx="2443417" cy="1556504"/>
      </dsp:txXfrm>
    </dsp:sp>
    <dsp:sp modelId="{C69ECEAE-0C48-4696-877B-C9C142D4399C}">
      <dsp:nvSpPr>
        <dsp:cNvPr id="0" name=""/>
        <dsp:cNvSpPr/>
      </dsp:nvSpPr>
      <dsp:spPr>
        <a:xfrm>
          <a:off x="0" y="2251300"/>
          <a:ext cx="3269493" cy="2439408"/>
        </a:xfrm>
        <a:prstGeom prst="ellipse">
          <a:avLst/>
        </a:prstGeom>
        <a:solidFill>
          <a:schemeClr val="bg2">
            <a:lumMod val="75000"/>
            <a:alpha val="37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Физкультурно-оздоровительное направление</a:t>
          </a:r>
          <a:endParaRPr lang="ru-RU" sz="2400" kern="1200" dirty="0"/>
        </a:p>
      </dsp:txBody>
      <dsp:txXfrm>
        <a:off x="478806" y="2608543"/>
        <a:ext cx="2311881" cy="17249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4DB63-40C7-452E-B249-565F7E92E467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4F3D4-06F6-456D-A664-0F1E953336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18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4F3D4-06F6-456D-A664-0F1E9533362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926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127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4489157" y="533400"/>
            <a:ext cx="68072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7828299" y="6557946"/>
            <a:ext cx="2669952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4591D8F-FB58-44EC-B265-11D1FD3BDE38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3759200" y="6557946"/>
            <a:ext cx="3903629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0507845" y="6556248"/>
            <a:ext cx="784448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D99535B-407A-4B30-B636-D940466A8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591D8F-FB58-44EC-B265-11D1FD3BDE38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99535B-407A-4B30-B636-D940466A8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37600" y="274956"/>
            <a:ext cx="2032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657088" y="6557946"/>
            <a:ext cx="2669952" cy="226902"/>
          </a:xfrm>
        </p:spPr>
        <p:txBody>
          <a:bodyPr/>
          <a:lstStyle>
            <a:extLst/>
          </a:lstStyle>
          <a:p>
            <a:fld id="{94591D8F-FB58-44EC-B265-11D1FD3BDE38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9600" y="6556248"/>
            <a:ext cx="48768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39328" y="6553200"/>
            <a:ext cx="784448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D99535B-407A-4B30-B636-D940466A8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591D8F-FB58-44EC-B265-11D1FD3BDE38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99535B-407A-4B30-B636-D940466A8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0" y="2821838"/>
            <a:ext cx="8340651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2400" y="1905001"/>
            <a:ext cx="8340651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98984" y="6556810"/>
            <a:ext cx="2669952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4591D8F-FB58-44EC-B265-11D1FD3BDE38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13811" y="6556810"/>
            <a:ext cx="38608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78603" y="6555112"/>
            <a:ext cx="784448" cy="228600"/>
          </a:xfrm>
        </p:spPr>
        <p:txBody>
          <a:bodyPr/>
          <a:lstStyle>
            <a:extLst/>
          </a:lstStyle>
          <a:p>
            <a:fld id="{8D99535B-407A-4B30-B636-D940466A8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71744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591D8F-FB58-44EC-B265-11D1FD3BDE38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99535B-407A-4B30-B636-D940466A8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571744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71744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591D8F-FB58-44EC-B265-11D1FD3BDE38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99535B-407A-4B30-B636-D940466A8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591D8F-FB58-44EC-B265-11D1FD3BDE38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99535B-407A-4B30-B636-D940466A8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4591D8F-FB58-44EC-B265-11D1FD3BDE38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99535B-407A-4B30-B636-D940466A8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9652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591D8F-FB58-44EC-B265-11D1FD3BDE38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99535B-407A-4B30-B636-D940466A8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797292" y="1004669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795609" y="998817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591D8F-FB58-44EC-B265-11D1FD3BDE38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99535B-407A-4B30-B636-D940466A8B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609600" y="1609416"/>
            <a:ext cx="9652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5661248" y="6557946"/>
            <a:ext cx="2669952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94591D8F-FB58-44EC-B265-11D1FD3BDE38}" type="datetimeFigureOut">
              <a:rPr lang="ru-RU" smtClean="0"/>
              <a:pPr/>
              <a:t>20.11.2021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609600" y="6557946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335264" y="6556248"/>
            <a:ext cx="784448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D99535B-407A-4B30-B636-D940466A8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199" y="170213"/>
            <a:ext cx="10532972" cy="13208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«Специальная (коррекционная) общеобразовательная школа для обучающихся с ограниченными возможностями здоровья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Соликамск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585" y="1787237"/>
            <a:ext cx="10390469" cy="50707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000" b="1" kern="100" spc="-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kern="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kern="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деятельность как один из способов реализации патриотического воспитания </a:t>
            </a:r>
          </a:p>
          <a:p>
            <a:pPr marL="0" indent="0" algn="ctr">
              <a:buNone/>
            </a:pPr>
            <a:r>
              <a:rPr lang="ru-RU" sz="3200" b="1" kern="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с </a:t>
            </a:r>
            <a:r>
              <a:rPr lang="ru-RU" sz="3200" b="1" kern="1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b="1" kern="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ВЗ»</a:t>
            </a:r>
          </a:p>
          <a:p>
            <a:pPr marL="0" indent="0" algn="ctr">
              <a:buNone/>
            </a:pPr>
            <a:r>
              <a:rPr lang="ru-RU" sz="3600" kern="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r">
              <a:buNone/>
            </a:pPr>
            <a:r>
              <a:rPr lang="ru-RU" sz="2400" kern="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Е.И. Швецова, </a:t>
            </a:r>
          </a:p>
          <a:p>
            <a:pPr marL="0" indent="0" algn="r">
              <a:buNone/>
            </a:pPr>
            <a:r>
              <a:rPr lang="ru-RU" sz="2400" kern="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Н.Ю. Верещагина</a:t>
            </a:r>
          </a:p>
          <a:p>
            <a:pPr marL="0" indent="0">
              <a:buNone/>
            </a:pPr>
            <a:endParaRPr lang="ru-RU" sz="2400" kern="100" spc="-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kern="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Соликамск</a:t>
            </a:r>
          </a:p>
          <a:p>
            <a:pPr marL="0" indent="0" algn="ctr">
              <a:buNone/>
            </a:pPr>
            <a:r>
              <a:rPr lang="ru-RU" sz="2400" kern="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</a:p>
        </p:txBody>
      </p:sp>
    </p:spTree>
    <p:extLst>
      <p:ext uri="{BB962C8B-B14F-4D97-AF65-F5344CB8AC3E}">
        <p14:creationId xmlns:p14="http://schemas.microsoft.com/office/powerpoint/2010/main" val="16847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7509" y="270456"/>
            <a:ext cx="861596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Зачем нужен </a:t>
            </a:r>
            <a:r>
              <a:rPr lang="ru-RU" sz="4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лепбук</a:t>
            </a:r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Все материалы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лепбука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соответствуют определенной теме и несут в себе познавательную и развивающую функцию.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0462" y="1906072"/>
            <a:ext cx="3696238" cy="38472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Значение для педагога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способствует организации материала по изучаемой теме;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Способствует оформлению результатов совместной проектной деятельности;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Способствует организации индивидуальной и самостоятельной работы с детьми.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5493" y="1906073"/>
            <a:ext cx="4121239" cy="38472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Значение для обучающегося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Способствует пониманию и запоминанию информации по изучаемой теме;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Способствует приобретению ребенком навыков самостоятельного сбора и организации информации по изучаемой теме;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Способствует повторению и закреплению материала по пройденной теме.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74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1047876"/>
              </p:ext>
            </p:extLst>
          </p:nvPr>
        </p:nvGraphicFramePr>
        <p:xfrm>
          <a:off x="166255" y="0"/>
          <a:ext cx="10150762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613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9379672"/>
              </p:ext>
            </p:extLst>
          </p:nvPr>
        </p:nvGraphicFramePr>
        <p:xfrm>
          <a:off x="0" y="1"/>
          <a:ext cx="10150762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трелка влево 4"/>
          <p:cNvSpPr/>
          <p:nvPr/>
        </p:nvSpPr>
        <p:spPr>
          <a:xfrm>
            <a:off x="7176655" y="346364"/>
            <a:ext cx="1607127" cy="5680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6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31357" y="1909039"/>
            <a:ext cx="4927633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Памятная табличка на стене школы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71" y="471623"/>
            <a:ext cx="3159013" cy="5736658"/>
          </a:xfr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21026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8033" y="374695"/>
            <a:ext cx="9933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Сотрудничество с музеем истории              </a:t>
            </a:r>
          </a:p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Исследовательская деятельность по изучению архивных материалов</a:t>
            </a: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215" y="286711"/>
            <a:ext cx="3774330" cy="872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E:\конференция 3112021\20180228_1549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5" y="2641837"/>
            <a:ext cx="2778792" cy="3854855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583" y="2617019"/>
            <a:ext cx="6996160" cy="3936619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26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546" y="128789"/>
            <a:ext cx="2975006" cy="5288901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b="10013"/>
          <a:stretch/>
        </p:blipFill>
        <p:spPr>
          <a:xfrm flipH="1">
            <a:off x="3684282" y="1649374"/>
            <a:ext cx="2901255" cy="5034761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2072" y="128789"/>
            <a:ext cx="3262423" cy="5827697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15155" y="5483806"/>
            <a:ext cx="2489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Встреча с руководителем музея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87288" y="300177"/>
            <a:ext cx="20952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Интервью с матерью Юрия Серафимой Николаевной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32072" y="5976249"/>
            <a:ext cx="3558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Встреча с участниками </a:t>
            </a:r>
            <a:r>
              <a:rPr lang="ru-RU" sz="2000" b="1" dirty="0"/>
              <a:t>л</a:t>
            </a:r>
            <a:r>
              <a:rPr lang="ru-RU" sz="2000" b="1" dirty="0" smtClean="0"/>
              <a:t>окальных войн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65461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0364" y="320040"/>
            <a:ext cx="4581235" cy="239198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Библиотека семейного чтения,</a:t>
            </a:r>
            <a:b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филиал №7</a:t>
            </a:r>
            <a:endParaRPr lang="ru-R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4466" t="3631" r="8535" b="14191"/>
          <a:stretch/>
        </p:blipFill>
        <p:spPr bwMode="auto">
          <a:xfrm>
            <a:off x="138545" y="166255"/>
            <a:ext cx="5195455" cy="3685309"/>
          </a:xfrm>
          <a:prstGeom prst="rect">
            <a:avLst/>
          </a:prstGeom>
          <a:ln w="38100"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418" y="2712028"/>
            <a:ext cx="5444836" cy="4083627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933" y="4016827"/>
            <a:ext cx="2133601" cy="261257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06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11403" y="576512"/>
            <a:ext cx="4611694" cy="3974437"/>
          </a:xfrm>
        </p:spPr>
        <p:txBody>
          <a:bodyPr>
            <a:noAutofit/>
          </a:bodyPr>
          <a:lstStyle/>
          <a:p>
            <a:r>
              <a:rPr lang="ru-RU" sz="2800" b="0" cap="none" dirty="0" smtClean="0">
                <a:ln w="18415" cmpd="sng">
                  <a:noFill/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</a:t>
            </a:r>
            <a:r>
              <a:rPr lang="ru-RU" sz="2800" b="0" cap="none" dirty="0">
                <a:ln w="18415" cmpd="sng">
                  <a:noFill/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память о солдатах, отдавших свои, совсем еще юные жизни, подавших руку дружбы и помощи, выполнивших свой интернациональный долг и погибших в Афганистане, Чечне и других локальных конфликтах планеты</a:t>
            </a:r>
          </a:p>
        </p:txBody>
      </p:sp>
      <p:pic>
        <p:nvPicPr>
          <p:cNvPr id="5" name="Picture 1" descr="C:\Documents and Settings\Admin\Рабочий стол\Афганистан\Mezru4M5fv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882" y="83065"/>
            <a:ext cx="5339397" cy="3236798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r="2502"/>
          <a:stretch/>
        </p:blipFill>
        <p:spPr>
          <a:xfrm>
            <a:off x="159882" y="3739244"/>
            <a:ext cx="5339397" cy="3031345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886" y="6011056"/>
            <a:ext cx="4889416" cy="901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8074" y="3216024"/>
            <a:ext cx="2987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Возлагаем цветы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6302" y="5724497"/>
            <a:ext cx="51498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Мать Юрия Брюшинина на открытии памятника </a:t>
            </a:r>
          </a:p>
          <a:p>
            <a:pPr algn="ctr"/>
            <a:r>
              <a:rPr lang="ru-RU" sz="2000" b="1" dirty="0" smtClean="0"/>
              <a:t>(из архивных документов музея)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49068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Коршкола\Desktop\20211031_140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8" y="387928"/>
            <a:ext cx="8866910" cy="6123943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26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527964" cy="414597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109" y="2867890"/>
            <a:ext cx="5320146" cy="399011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47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758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88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/>
          <a:stretch/>
        </p:blipFill>
        <p:spPr>
          <a:xfrm rot="5400000">
            <a:off x="-826434" y="1602288"/>
            <a:ext cx="5302553" cy="3206339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8436" y="554180"/>
            <a:ext cx="3668849" cy="111034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Встреча с Серафимой Николаевной в музее </a:t>
            </a:r>
            <a:b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18 марта 2018 года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7324" t="6936" r="-7324" b="24377"/>
          <a:stretch/>
        </p:blipFill>
        <p:spPr>
          <a:xfrm>
            <a:off x="7453745" y="496115"/>
            <a:ext cx="3691480" cy="4510444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428012" y="3692698"/>
            <a:ext cx="38792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На встрече с </a:t>
            </a:r>
            <a:r>
              <a:rPr lang="ru-RU" sz="2400" dirty="0" smtClean="0"/>
              <a:t>родственниками </a:t>
            </a:r>
            <a:r>
              <a:rPr lang="ru-RU" sz="2400" dirty="0"/>
              <a:t>героев афганской войны в Музее «Соликамскбумпром» мы рассказали матери Юрия </a:t>
            </a:r>
            <a:r>
              <a:rPr lang="ru-RU" sz="2400" dirty="0" smtClean="0"/>
              <a:t>о памятной табличке</a:t>
            </a:r>
            <a:r>
              <a:rPr lang="ru-RU" sz="2400" dirty="0"/>
              <a:t>, которая бережно хранит </a:t>
            </a:r>
            <a:r>
              <a:rPr lang="ru-RU" sz="2400" dirty="0" smtClean="0"/>
              <a:t>воспоминания </a:t>
            </a:r>
            <a:r>
              <a:rPr lang="ru-RU" sz="2400" dirty="0"/>
              <a:t>о нем.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48453" y="4985360"/>
            <a:ext cx="2082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Открытка для Серафимы Николаевны, изготовленная участниками проекта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72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лександр\Downloads\20211031_1424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1" r="24891"/>
          <a:stretch/>
        </p:blipFill>
        <p:spPr bwMode="auto">
          <a:xfrm rot="5400000">
            <a:off x="7619472" y="196620"/>
            <a:ext cx="2525486" cy="3057072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Александр\Downloads\20211031_1424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4" r="15539"/>
          <a:stretch/>
        </p:blipFill>
        <p:spPr bwMode="auto">
          <a:xfrm rot="5400000">
            <a:off x="329530" y="398054"/>
            <a:ext cx="2524259" cy="2715903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Александр\Downloads\20211031_1424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21481"/>
          <a:stretch/>
        </p:blipFill>
        <p:spPr bwMode="auto">
          <a:xfrm rot="5400000">
            <a:off x="4023787" y="263158"/>
            <a:ext cx="2494023" cy="2955460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Александр\Downloads\20211031_1424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3" r="15294"/>
          <a:stretch/>
        </p:blipFill>
        <p:spPr bwMode="auto">
          <a:xfrm rot="5400000">
            <a:off x="1737511" y="3506078"/>
            <a:ext cx="2614415" cy="3149279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Александр\Downloads\20211031_1425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1" r="13553"/>
          <a:stretch/>
        </p:blipFill>
        <p:spPr bwMode="auto">
          <a:xfrm rot="5400000">
            <a:off x="5651834" y="3634586"/>
            <a:ext cx="2730323" cy="2776357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4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7" r="9866"/>
          <a:stretch/>
        </p:blipFill>
        <p:spPr>
          <a:xfrm rot="5400000">
            <a:off x="7443624" y="3526160"/>
            <a:ext cx="3485196" cy="2392877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" r="7223"/>
          <a:stretch/>
        </p:blipFill>
        <p:spPr>
          <a:xfrm rot="5400000">
            <a:off x="-392345" y="1157604"/>
            <a:ext cx="3789769" cy="2523874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013656" y="524657"/>
            <a:ext cx="47501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Юрий был отважным бойцом. Он вынес из-под обстрела раненного товарища. Сам погиб, подорвался на мине,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посмертно награжден орденом Красной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085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60027" y="2409836"/>
            <a:ext cx="4859693" cy="2733577"/>
          </a:xfrm>
          <a:ln w="38100">
            <a:solidFill>
              <a:schemeClr val="tx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6"/>
          <a:stretch/>
        </p:blipFill>
        <p:spPr>
          <a:xfrm rot="5400000">
            <a:off x="2589149" y="449873"/>
            <a:ext cx="3599846" cy="2700097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56" y="917117"/>
            <a:ext cx="4769296" cy="2682728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023" y="3934627"/>
            <a:ext cx="4841287" cy="2723224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144399" y="391774"/>
            <a:ext cx="2730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Готовим презентацию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039024" y="2999128"/>
            <a:ext cx="1766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Изучаем литературу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28550" y="423448"/>
            <a:ext cx="1929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Работа над памятным плакатом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047216" y="5444257"/>
            <a:ext cx="1698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Анализируем документы и создаем презентацию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264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557" y="241299"/>
            <a:ext cx="4591050" cy="638016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6" t="2244" r="21311" b="6446"/>
          <a:stretch/>
        </p:blipFill>
        <p:spPr bwMode="auto">
          <a:xfrm>
            <a:off x="350525" y="3448454"/>
            <a:ext cx="3641925" cy="317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91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389" y="938226"/>
            <a:ext cx="9652000" cy="7617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Формы воспитательной работы, </a:t>
            </a:r>
            <a:b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ставшие традиционными: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150772"/>
            <a:ext cx="9652000" cy="4304964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Вахта памяти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Школьная линейка, приуроченная к гибели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Ю.И.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Брюшинина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Ежегодные Часы памяти, посвященные выводу советских войск из Афганистана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5434" r="20954" b="8449"/>
          <a:stretch/>
        </p:blipFill>
        <p:spPr bwMode="auto">
          <a:xfrm>
            <a:off x="8616340" y="4032394"/>
            <a:ext cx="2093844" cy="272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90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75"/>
            <a:ext cx="4135582" cy="3101687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291" y="0"/>
            <a:ext cx="4075544" cy="3056658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4863"/>
            <a:ext cx="4135582" cy="3273137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652" y="3584863"/>
            <a:ext cx="4364183" cy="3273137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708" y="2103905"/>
            <a:ext cx="3954310" cy="2961915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500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1" t="12000" r="9719" b="11234"/>
          <a:stretch/>
        </p:blipFill>
        <p:spPr bwMode="auto">
          <a:xfrm>
            <a:off x="1944709" y="334851"/>
            <a:ext cx="7057623" cy="5190186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4" y="5715000"/>
            <a:ext cx="9652000" cy="75019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Спасибо за внимание!!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4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1">
                <a:shade val="60000"/>
                <a:satMod val="180000"/>
              </a:schemeClr>
              <a:schemeClr val="bg1">
                <a:tint val="500"/>
                <a:satMod val="150000"/>
              </a:schemeClr>
            </a:duotone>
            <a:lum/>
          </a:blip>
          <a:srcRect/>
          <a:tile tx="0" ty="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t="3510" r="10063" b="3460"/>
          <a:stretch/>
        </p:blipFill>
        <p:spPr bwMode="auto">
          <a:xfrm>
            <a:off x="484908" y="429491"/>
            <a:ext cx="2341419" cy="3671454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18000"/>
          <a:stretch/>
        </p:blipFill>
        <p:spPr bwMode="auto">
          <a:xfrm>
            <a:off x="5724073" y="429491"/>
            <a:ext cx="2369128" cy="3810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" t="2868" r="4549" b="2868"/>
          <a:stretch/>
        </p:blipFill>
        <p:spPr bwMode="auto">
          <a:xfrm>
            <a:off x="8234869" y="2902625"/>
            <a:ext cx="2466109" cy="3813464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2812473"/>
            <a:ext cx="2535548" cy="3813464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https://phonoteka.org/uploads/posts/2021-05/1620082168_59-phonoteka_org-p-gerb-rossii-fon-6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phonoteka.org/uploads/posts/2021-05/1620082168_59-phonoteka_org-p-gerb-rossii-fon-6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nangs.org/media/k2/items/cache/b2d303eab802ed126d9bffe58e23338d_XL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img2.freepng.ru/20180510/xve/kisspng-coat-of-arms-of-russia-symbol-president-of-russia-5af470d14add13.2370203515259691053067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1" descr="https://img2.freepng.ru/20180510/xve/kisspng-coat-of-arms-of-russia-symbol-president-of-russia-5af470d14add13.2370203515259691053067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3" descr="https://img2.freepng.ru/20180510/xve/kisspng-coat-of-arms-of-russia-symbol-president-of-russia-5af470d14add13.2370203515259691053067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5" descr="https://img2.freepng.ru/20180309/fqe/kisspng-magnifying-glass-magnifier-fine-magnifying-glass-5aa25bad995583.1666001115205897416281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7" descr="https://img2.freepng.ru/20180309/fqe/kisspng-magnifying-glass-magnifier-fine-magnifying-glass-5aa25bad995583.1666001115205897416281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9" descr="https://img2.freepng.ru/20180309/fqe/kisspng-magnifying-glass-magnifier-fine-magnifying-glass-5aa25bad995583.1666001115205897416281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1" descr="https://e7.pngegg.com/pngimages/97/490/png-clipart-magnifying-glass-font-magnifying-glasses-special-glass-wine-glass.pn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23" descr="https://e7.pngegg.com/pngimages/97/490/png-clipart-magnifying-glass-font-magnifying-glasses-special-glass-wine-glass.png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4" name="Picture 2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1" t="3595" r="33531" b="3945"/>
          <a:stretch/>
        </p:blipFill>
        <p:spPr bwMode="auto">
          <a:xfrm>
            <a:off x="8677877" y="220438"/>
            <a:ext cx="2023101" cy="231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67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154" y="1481173"/>
            <a:ext cx="3955473" cy="2847941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99" y="341932"/>
            <a:ext cx="2361045" cy="2951306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573" y="296225"/>
            <a:ext cx="3042720" cy="304272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10" y="4329114"/>
            <a:ext cx="3810000" cy="2314575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755" y="3906983"/>
            <a:ext cx="2736706" cy="2736706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61310" y="296225"/>
            <a:ext cx="5874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Реализация патриотического воспитания через исследовательскую деятельность с детьми с ОВЗ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92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9" b="13242"/>
          <a:stretch/>
        </p:blipFill>
        <p:spPr bwMode="auto">
          <a:xfrm>
            <a:off x="350196" y="2526544"/>
            <a:ext cx="2785503" cy="3991029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476073"/>
            <a:ext cx="9157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Сотрудничество с музеем истории             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Исследовательская деятельность по изучению истории родного города и его героев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215" y="286711"/>
            <a:ext cx="3774330" cy="872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234" y="2526544"/>
            <a:ext cx="7307312" cy="399103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33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8033" y="374695"/>
            <a:ext cx="9933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Сотрудничество с музеем истории              </a:t>
            </a:r>
          </a:p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Исследовательская деятельность по изучению архивных материалов</a:t>
            </a: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215" y="286711"/>
            <a:ext cx="3774330" cy="872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F:\М,Ю 31.10.21\Мастер класс. Служим Росси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560" y="2133466"/>
            <a:ext cx="3650182" cy="2737765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М,Ю 31.10.21\В поисках новых открытий о истории города 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2" y="2133466"/>
            <a:ext cx="3544861" cy="2659488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М,Ю 31.10.21\Экспозиция Героям афганцам. Изучаем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765" y="3731808"/>
            <a:ext cx="3527450" cy="2645587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87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9268" y="320039"/>
            <a:ext cx="3103808" cy="215540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Сотрудничество с библиотекой продолжается до сих пор…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Александр\Desktop\BbgRFlCbkq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0" y="203692"/>
            <a:ext cx="3450249" cy="4600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ександр\Desktop\YnQYWGAue_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530" y="3655095"/>
            <a:ext cx="3325585" cy="299042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лександр\Desktop\fARv-uKkrA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167" y="203692"/>
            <a:ext cx="3407625" cy="45435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52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Коршкола\Desktop\520kAxcHcf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61920" cy="4666059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B362~1\AppData\Local\Temp\Rar$DRa10428.6288\sbornik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563" y="67811"/>
            <a:ext cx="3194304" cy="4530436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Коршкола\Desktop\sbornik_page-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246" y="18163"/>
            <a:ext cx="3277425" cy="4647896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271" y="3780199"/>
            <a:ext cx="4353373" cy="307780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51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28" y="-13855"/>
            <a:ext cx="10972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02328" y="781291"/>
            <a:ext cx="89223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solidFill>
                  <a:srgbClr val="903067"/>
                </a:solidFill>
                <a:latin typeface="Times New Roman" pitchFamily="18" charset="0"/>
                <a:cs typeface="Times New Roman" pitchFamily="18" charset="0"/>
              </a:rPr>
              <a:t>Проект «Утро»</a:t>
            </a:r>
            <a:r>
              <a:rPr lang="ru-RU" sz="5400" dirty="0" smtClean="0">
                <a:solidFill>
                  <a:srgbClr val="903067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4400" b="1" dirty="0" smtClean="0">
                <a:solidFill>
                  <a:srgbClr val="903067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чись. </a:t>
            </a:r>
            <a:r>
              <a:rPr lang="ru-RU" sz="4000" b="1" dirty="0" smtClean="0">
                <a:solidFill>
                  <a:srgbClr val="903067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вори. </a:t>
            </a:r>
            <a:r>
              <a:rPr lang="ru-RU" sz="4000" b="1" dirty="0" smtClean="0">
                <a:solidFill>
                  <a:srgbClr val="903067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азвивайся. </a:t>
            </a:r>
            <a:r>
              <a:rPr lang="ru-RU" sz="4000" b="1" dirty="0" smtClean="0">
                <a:solidFill>
                  <a:srgbClr val="903067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богащайся</a:t>
            </a:r>
          </a:p>
          <a:p>
            <a:pPr algn="ctr"/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Цель проекта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– приобретение обучающимися социального опыта, системы ценностей и развитие творческих способностей. </a:t>
            </a:r>
          </a:p>
          <a:p>
            <a:pPr algn="ctr"/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Срок реализации проекта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: 2 года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19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1054</TotalTime>
  <Words>408</Words>
  <Application>Microsoft Office PowerPoint</Application>
  <PresentationFormat>Произвольный</PresentationFormat>
  <Paragraphs>68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Изящная</vt:lpstr>
      <vt:lpstr>    Муниципальное бюджетное общеобразовательное учреждение «Специальная (коррекционная) общеобразовательная школа для обучающихся с ограниченными возможностями здоровья» г. Соликамск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Сотрудничество с библиотекой продолжается до сих пор…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Памятная табличка на стене школы</vt:lpstr>
      <vt:lpstr>Презентация PowerPoint</vt:lpstr>
      <vt:lpstr>Презентация PowerPoint</vt:lpstr>
      <vt:lpstr>Библиотека семейного чтения, филиал №7</vt:lpstr>
      <vt:lpstr>В память о солдатах, отдавших свои, совсем еще юные жизни, подавших руку дружбы и помощи, выполнивших свой интернациональный долг и погибших в Афганистане, Чечне и других локальных конфликтах планеты</vt:lpstr>
      <vt:lpstr>Презентация PowerPoint</vt:lpstr>
      <vt:lpstr>Презентация PowerPoint</vt:lpstr>
      <vt:lpstr>Встреча с Серафимой Николаевной в музее  18 марта 2018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воспитательной работы,  ставшие традиционными:</vt:lpstr>
      <vt:lpstr>Презентация PowerPoint</vt:lpstr>
      <vt:lpstr>Спасибо за внимание!!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Александр</cp:lastModifiedBy>
  <cp:revision>78</cp:revision>
  <dcterms:created xsi:type="dcterms:W3CDTF">2018-12-04T10:59:29Z</dcterms:created>
  <dcterms:modified xsi:type="dcterms:W3CDTF">2021-11-20T14:50:34Z</dcterms:modified>
</cp:coreProperties>
</file>