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60" r:id="rId4"/>
    <p:sldId id="265" r:id="rId5"/>
    <p:sldId id="266" r:id="rId6"/>
    <p:sldId id="264" r:id="rId7"/>
    <p:sldId id="268" r:id="rId8"/>
    <p:sldId id="269" r:id="rId9"/>
    <p:sldId id="271" r:id="rId10"/>
    <p:sldId id="274" r:id="rId11"/>
    <p:sldId id="261" r:id="rId12"/>
    <p:sldId id="275" r:id="rId13"/>
    <p:sldId id="278" r:id="rId14"/>
    <p:sldId id="276" r:id="rId15"/>
    <p:sldId id="277" r:id="rId16"/>
    <p:sldId id="273" r:id="rId17"/>
    <p:sldId id="272" r:id="rId18"/>
    <p:sldId id="262" r:id="rId19"/>
    <p:sldId id="280" r:id="rId20"/>
    <p:sldId id="279" r:id="rId21"/>
    <p:sldId id="25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718" autoAdjust="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 rot="0" vert="horz"/>
          <a:lstStyle/>
          <a:p>
            <a:pPr>
              <a:defRPr/>
            </a:pPr>
            <a:r>
              <a:rPr lang="ru-RU" sz="2000" dirty="0"/>
              <a:t>Результаты удовлетворенности участия в проекте </a:t>
            </a:r>
          </a:p>
        </c:rich>
      </c:tx>
      <c:layout>
        <c:manualLayout>
          <c:xMode val="edge"/>
          <c:yMode val="edge"/>
          <c:x val="0.22264992022286706"/>
          <c:y val="2.6957777646094264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0909892835702459"/>
          <c:y val="0.16958016445305693"/>
          <c:w val="0.91091548460597394"/>
          <c:h val="0.391665376856111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повышение интереса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родители</c:v>
                </c:pt>
                <c:pt idx="1">
                  <c:v>педагоги</c:v>
                </c:pt>
                <c:pt idx="2">
                  <c:v>дети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56</c:v>
                </c:pt>
                <c:pt idx="1">
                  <c:v>78</c:v>
                </c:pt>
                <c:pt idx="2">
                  <c:v>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B00-4513-8178-623EB90B786E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улучшение эмоционального состояния</c:v>
                </c:pt>
              </c:strCache>
            </c:strRef>
          </c:tx>
          <c:invertIfNegative val="0"/>
          <c:cat>
            <c:strRef>
              <c:f>Лист1!$A$2:$A$4</c:f>
              <c:strCache>
                <c:ptCount val="3"/>
                <c:pt idx="0">
                  <c:v>родители</c:v>
                </c:pt>
                <c:pt idx="1">
                  <c:v>педагоги</c:v>
                </c:pt>
                <c:pt idx="2">
                  <c:v>дети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67</c:v>
                </c:pt>
                <c:pt idx="1">
                  <c:v>78</c:v>
                </c:pt>
                <c:pt idx="2">
                  <c:v>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B00-4513-8178-623EB90B78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8492544"/>
        <c:axId val="145949056"/>
      </c:barChart>
      <c:catAx>
        <c:axId val="138492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45949056"/>
        <c:crosses val="autoZero"/>
        <c:auto val="1"/>
        <c:lblAlgn val="ctr"/>
        <c:lblOffset val="100"/>
        <c:noMultiLvlLbl val="0"/>
      </c:catAx>
      <c:valAx>
        <c:axId val="1459490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 rot="-60000000" vert="horz"/>
          <a:lstStyle/>
          <a:p>
            <a:pPr>
              <a:defRPr/>
            </a:pPr>
            <a:endParaRPr lang="ru-RU"/>
          </a:p>
        </c:txPr>
        <c:crossAx val="1384925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7.8725375348347587E-2"/>
          <c:y val="0.65162608996362292"/>
          <c:w val="0.89999990575648792"/>
          <c:h val="0.11457727675148166"/>
        </c:manualLayout>
      </c:layout>
      <c:overlay val="0"/>
      <c:txPr>
        <a:bodyPr rot="0" vert="horz"/>
        <a:lstStyle/>
        <a:p>
          <a:pPr>
            <a:defRPr/>
          </a:pPr>
          <a:endParaRPr lang="ru-RU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image" Target="../media/image5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AE61F1-521D-4040-91D5-5C55938BF5D7}" type="doc">
      <dgm:prSet loTypeId="urn:microsoft.com/office/officeart/2005/8/layout/vList4#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516E44E-1F27-4D54-96EA-9B73C825F753}">
      <dgm:prSet phldrT="[Текст]" custT="1"/>
      <dgm:spPr/>
      <dgm:t>
        <a:bodyPr/>
        <a:lstStyle/>
        <a:p>
          <a:pPr algn="l">
            <a:spcAft>
              <a:spcPts val="0"/>
            </a:spcAft>
          </a:pPr>
          <a:r>
            <a:rPr lang="ru-RU" sz="3000" b="1" i="0" dirty="0"/>
            <a:t>Технология творческих </a:t>
          </a:r>
          <a:endParaRPr lang="ru-RU" sz="3000" b="1" i="0" dirty="0" smtClean="0"/>
        </a:p>
        <a:p>
          <a:pPr algn="l">
            <a:spcAft>
              <a:spcPts val="0"/>
            </a:spcAft>
          </a:pPr>
          <a:r>
            <a:rPr lang="ru-RU" sz="3000" b="1" i="0" dirty="0" smtClean="0"/>
            <a:t>мастерских</a:t>
          </a:r>
          <a:endParaRPr lang="ru-RU" sz="3000" b="1" i="0" dirty="0"/>
        </a:p>
      </dgm:t>
    </dgm:pt>
    <dgm:pt modelId="{EF447602-18D9-4BB8-B9C2-55B75669E486}" type="parTrans" cxnId="{53CF6B48-6056-413B-AC57-7C94DD5B51F0}">
      <dgm:prSet/>
      <dgm:spPr/>
      <dgm:t>
        <a:bodyPr/>
        <a:lstStyle/>
        <a:p>
          <a:endParaRPr lang="ru-RU"/>
        </a:p>
      </dgm:t>
    </dgm:pt>
    <dgm:pt modelId="{A9E6149F-5ADB-4698-8A7B-452D904B0F75}" type="sibTrans" cxnId="{53CF6B48-6056-413B-AC57-7C94DD5B51F0}">
      <dgm:prSet/>
      <dgm:spPr/>
      <dgm:t>
        <a:bodyPr/>
        <a:lstStyle/>
        <a:p>
          <a:endParaRPr lang="ru-RU"/>
        </a:p>
      </dgm:t>
    </dgm:pt>
    <dgm:pt modelId="{B3D0E79B-457A-4FD9-AA3E-3E920CFDF4D1}">
      <dgm:prSet phldrT="[Текст]" custT="1"/>
      <dgm:spPr/>
      <dgm:t>
        <a:bodyPr/>
        <a:lstStyle/>
        <a:p>
          <a:r>
            <a:rPr lang="ru-RU" sz="3000" b="1" dirty="0"/>
            <a:t>Элементы </a:t>
          </a:r>
          <a:r>
            <a:rPr lang="en-US" sz="3000" b="1" dirty="0"/>
            <a:t>IT</a:t>
          </a:r>
          <a:r>
            <a:rPr lang="ru-RU" sz="3000" b="1" dirty="0"/>
            <a:t>-технологий</a:t>
          </a:r>
        </a:p>
      </dgm:t>
    </dgm:pt>
    <dgm:pt modelId="{30D3EF69-6745-4C71-ADC4-6360AF63EDB2}" type="parTrans" cxnId="{1BA4A0F3-FB07-4AD8-979C-79D074A02002}">
      <dgm:prSet/>
      <dgm:spPr/>
      <dgm:t>
        <a:bodyPr/>
        <a:lstStyle/>
        <a:p>
          <a:endParaRPr lang="ru-RU"/>
        </a:p>
      </dgm:t>
    </dgm:pt>
    <dgm:pt modelId="{A8355C14-B20B-4980-974C-2D15ED7CC9AD}" type="sibTrans" cxnId="{1BA4A0F3-FB07-4AD8-979C-79D074A02002}">
      <dgm:prSet/>
      <dgm:spPr/>
      <dgm:t>
        <a:bodyPr/>
        <a:lstStyle/>
        <a:p>
          <a:endParaRPr lang="ru-RU"/>
        </a:p>
      </dgm:t>
    </dgm:pt>
    <dgm:pt modelId="{0DEBC95E-D95E-46C3-A94F-09BA8ADAF5CE}">
      <dgm:prSet phldrT="[Текст]"/>
      <dgm:spPr/>
      <dgm:t>
        <a:bodyPr/>
        <a:lstStyle/>
        <a:p>
          <a:r>
            <a:rPr lang="ru-RU" sz="2800" dirty="0"/>
            <a:t>Виртуальные экскурсии</a:t>
          </a:r>
        </a:p>
      </dgm:t>
    </dgm:pt>
    <dgm:pt modelId="{987EAB21-39EE-4E12-965B-95150734B115}" type="parTrans" cxnId="{C9A00F4E-1CC3-4A3C-8757-0E6D77E0FBBF}">
      <dgm:prSet/>
      <dgm:spPr/>
      <dgm:t>
        <a:bodyPr/>
        <a:lstStyle/>
        <a:p>
          <a:endParaRPr lang="ru-RU"/>
        </a:p>
      </dgm:t>
    </dgm:pt>
    <dgm:pt modelId="{BB1AE247-A1AC-48EF-8CE1-FF065D29C15D}" type="sibTrans" cxnId="{C9A00F4E-1CC3-4A3C-8757-0E6D77E0FBBF}">
      <dgm:prSet/>
      <dgm:spPr/>
      <dgm:t>
        <a:bodyPr/>
        <a:lstStyle/>
        <a:p>
          <a:endParaRPr lang="ru-RU"/>
        </a:p>
      </dgm:t>
    </dgm:pt>
    <dgm:pt modelId="{FC193D2A-22F4-4D5F-B1DA-B8E560170BF3}">
      <dgm:prSet phldrT="[Текст]"/>
      <dgm:spPr/>
      <dgm:t>
        <a:bodyPr/>
        <a:lstStyle/>
        <a:p>
          <a:r>
            <a:rPr lang="ru-RU" sz="2800" dirty="0"/>
            <a:t>Использование сервисов </a:t>
          </a:r>
          <a:r>
            <a:rPr lang="en-US" sz="2800" dirty="0"/>
            <a:t>web 2</a:t>
          </a:r>
          <a:r>
            <a:rPr lang="ru-RU" sz="2800" dirty="0"/>
            <a:t>.0 </a:t>
          </a:r>
        </a:p>
      </dgm:t>
    </dgm:pt>
    <dgm:pt modelId="{9DC21D74-4679-4244-AE89-977FA442FE11}" type="parTrans" cxnId="{A99A81C7-15EB-400E-8E66-BB323AF40A94}">
      <dgm:prSet/>
      <dgm:spPr/>
      <dgm:t>
        <a:bodyPr/>
        <a:lstStyle/>
        <a:p>
          <a:endParaRPr lang="ru-RU"/>
        </a:p>
      </dgm:t>
    </dgm:pt>
    <dgm:pt modelId="{107B9C78-A580-4AB3-92BB-1ED02B94DE06}" type="sibTrans" cxnId="{A99A81C7-15EB-400E-8E66-BB323AF40A94}">
      <dgm:prSet/>
      <dgm:spPr/>
      <dgm:t>
        <a:bodyPr/>
        <a:lstStyle/>
        <a:p>
          <a:endParaRPr lang="ru-RU"/>
        </a:p>
      </dgm:t>
    </dgm:pt>
    <dgm:pt modelId="{67C8C211-7BD6-4AA6-A846-4EFEB2A25A8D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3000" b="1" dirty="0"/>
            <a:t>Технология </a:t>
          </a:r>
          <a:r>
            <a:rPr lang="ru-RU" sz="3000" b="1" dirty="0" smtClean="0"/>
            <a:t>проектной деятельности</a:t>
          </a:r>
          <a:endParaRPr lang="ru-RU" sz="3000" b="1" dirty="0"/>
        </a:p>
      </dgm:t>
    </dgm:pt>
    <dgm:pt modelId="{69E27A82-7EB7-4EA0-A3E4-4812223B9FD1}" type="parTrans" cxnId="{09632D65-CDD2-43F4-BB29-D01E9D79C0C0}">
      <dgm:prSet/>
      <dgm:spPr/>
      <dgm:t>
        <a:bodyPr/>
        <a:lstStyle/>
        <a:p>
          <a:endParaRPr lang="ru-RU"/>
        </a:p>
      </dgm:t>
    </dgm:pt>
    <dgm:pt modelId="{5D6A92DB-3BE6-4493-87A6-4480E30C2550}" type="sibTrans" cxnId="{09632D65-CDD2-43F4-BB29-D01E9D79C0C0}">
      <dgm:prSet/>
      <dgm:spPr/>
      <dgm:t>
        <a:bodyPr/>
        <a:lstStyle/>
        <a:p>
          <a:endParaRPr lang="ru-RU"/>
        </a:p>
      </dgm:t>
    </dgm:pt>
    <dgm:pt modelId="{65BADFE3-1455-4301-84F7-BAA06EA2E36F}">
      <dgm:prSet phldrT="[Текст]"/>
      <dgm:spPr/>
      <dgm:t>
        <a:bodyPr/>
        <a:lstStyle/>
        <a:p>
          <a:pPr algn="l">
            <a:spcAft>
              <a:spcPct val="15000"/>
            </a:spcAft>
          </a:pPr>
          <a:endParaRPr lang="ru-RU" sz="2400" i="1" dirty="0"/>
        </a:p>
      </dgm:t>
    </dgm:pt>
    <dgm:pt modelId="{2E8C1883-B359-4422-8D65-872F49402E2E}" type="sibTrans" cxnId="{96D82039-6DA3-4C64-BA87-7BC72FBCA552}">
      <dgm:prSet/>
      <dgm:spPr/>
      <dgm:t>
        <a:bodyPr/>
        <a:lstStyle/>
        <a:p>
          <a:endParaRPr lang="ru-RU"/>
        </a:p>
      </dgm:t>
    </dgm:pt>
    <dgm:pt modelId="{4EC70FD1-1CFD-4B47-B13B-FC498148A704}" type="parTrans" cxnId="{96D82039-6DA3-4C64-BA87-7BC72FBCA552}">
      <dgm:prSet/>
      <dgm:spPr/>
      <dgm:t>
        <a:bodyPr/>
        <a:lstStyle/>
        <a:p>
          <a:endParaRPr lang="ru-RU"/>
        </a:p>
      </dgm:t>
    </dgm:pt>
    <dgm:pt modelId="{6222AF8E-68C3-4176-93AB-805E199DF3DC}" type="pres">
      <dgm:prSet presAssocID="{27AE61F1-521D-4040-91D5-5C55938BF5D7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E2A70CE-B89C-42AF-AD25-0FDF50306DFF}" type="pres">
      <dgm:prSet presAssocID="{E516E44E-1F27-4D54-96EA-9B73C825F753}" presName="comp" presStyleCnt="0"/>
      <dgm:spPr/>
      <dgm:t>
        <a:bodyPr/>
        <a:lstStyle/>
        <a:p>
          <a:endParaRPr lang="ru-RU"/>
        </a:p>
      </dgm:t>
    </dgm:pt>
    <dgm:pt modelId="{E7BC41CC-8615-4A3A-9061-E23D3E97A3CF}" type="pres">
      <dgm:prSet presAssocID="{E516E44E-1F27-4D54-96EA-9B73C825F753}" presName="box" presStyleLbl="node1" presStyleIdx="0" presStyleCnt="3" custLinFactNeighborX="3841"/>
      <dgm:spPr/>
      <dgm:t>
        <a:bodyPr/>
        <a:lstStyle/>
        <a:p>
          <a:endParaRPr lang="ru-RU"/>
        </a:p>
      </dgm:t>
    </dgm:pt>
    <dgm:pt modelId="{AC9DBED4-63E8-4E4E-AB54-AD63F41F314E}" type="pres">
      <dgm:prSet presAssocID="{E516E44E-1F27-4D54-96EA-9B73C825F753}" presName="img" presStyleLbl="fgImgPlace1" presStyleIdx="0" presStyleCnt="3"/>
      <dgm:spPr>
        <a:blipFill>
          <a:blip xmlns:r="http://schemas.openxmlformats.org/officeDocument/2006/relationships" r:embed="rId1"/>
          <a:srcRect/>
          <a:stretch>
            <a:fillRect t="-30000" b="-30000"/>
          </a:stretch>
        </a:blipFill>
      </dgm:spPr>
      <dgm:t>
        <a:bodyPr/>
        <a:lstStyle/>
        <a:p>
          <a:endParaRPr lang="ru-RU"/>
        </a:p>
      </dgm:t>
    </dgm:pt>
    <dgm:pt modelId="{239D9AD4-EE61-4358-8375-051CB8895EDB}" type="pres">
      <dgm:prSet presAssocID="{E516E44E-1F27-4D54-96EA-9B73C825F75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733BFE-02FF-4F13-938A-5ECA4A5F48F4}" type="pres">
      <dgm:prSet presAssocID="{A9E6149F-5ADB-4698-8A7B-452D904B0F75}" presName="spacer" presStyleCnt="0"/>
      <dgm:spPr/>
      <dgm:t>
        <a:bodyPr/>
        <a:lstStyle/>
        <a:p>
          <a:endParaRPr lang="ru-RU"/>
        </a:p>
      </dgm:t>
    </dgm:pt>
    <dgm:pt modelId="{EC12ED7D-6640-4499-8C34-307B25DBC2DF}" type="pres">
      <dgm:prSet presAssocID="{B3D0E79B-457A-4FD9-AA3E-3E920CFDF4D1}" presName="comp" presStyleCnt="0"/>
      <dgm:spPr/>
      <dgm:t>
        <a:bodyPr/>
        <a:lstStyle/>
        <a:p>
          <a:endParaRPr lang="ru-RU"/>
        </a:p>
      </dgm:t>
    </dgm:pt>
    <dgm:pt modelId="{B2B75593-F478-4CC3-BF0F-E0F1854A8F80}" type="pres">
      <dgm:prSet presAssocID="{B3D0E79B-457A-4FD9-AA3E-3E920CFDF4D1}" presName="box" presStyleLbl="node1" presStyleIdx="1" presStyleCnt="3" custLinFactNeighborX="-2104" custLinFactNeighborY="510"/>
      <dgm:spPr/>
      <dgm:t>
        <a:bodyPr/>
        <a:lstStyle/>
        <a:p>
          <a:endParaRPr lang="ru-RU"/>
        </a:p>
      </dgm:t>
    </dgm:pt>
    <dgm:pt modelId="{9D9C674F-8836-4C53-A673-90DE4DB19A9B}" type="pres">
      <dgm:prSet presAssocID="{B3D0E79B-457A-4FD9-AA3E-3E920CFDF4D1}" presName="img" presStyleLbl="fgImgPlace1" presStyleIdx="1" presStyleCnt="3"/>
      <dgm:spPr>
        <a:blipFill>
          <a:blip xmlns:r="http://schemas.openxmlformats.org/officeDocument/2006/relationships" r:embed="rId2"/>
          <a:srcRect/>
          <a:stretch>
            <a:fillRect l="-6000" r="-6000"/>
          </a:stretch>
        </a:blipFill>
      </dgm:spPr>
      <dgm:t>
        <a:bodyPr/>
        <a:lstStyle/>
        <a:p>
          <a:endParaRPr lang="ru-RU"/>
        </a:p>
      </dgm:t>
    </dgm:pt>
    <dgm:pt modelId="{CDB05D5B-53EC-4D7D-8190-537D6B2D6520}" type="pres">
      <dgm:prSet presAssocID="{B3D0E79B-457A-4FD9-AA3E-3E920CFDF4D1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102C24-2B89-49B2-9BE9-045B0405C2B7}" type="pres">
      <dgm:prSet presAssocID="{A8355C14-B20B-4980-974C-2D15ED7CC9AD}" presName="spacer" presStyleCnt="0"/>
      <dgm:spPr/>
      <dgm:t>
        <a:bodyPr/>
        <a:lstStyle/>
        <a:p>
          <a:endParaRPr lang="ru-RU"/>
        </a:p>
      </dgm:t>
    </dgm:pt>
    <dgm:pt modelId="{6271AB5D-07D4-4411-9293-4A804C61B295}" type="pres">
      <dgm:prSet presAssocID="{67C8C211-7BD6-4AA6-A846-4EFEB2A25A8D}" presName="comp" presStyleCnt="0"/>
      <dgm:spPr/>
      <dgm:t>
        <a:bodyPr/>
        <a:lstStyle/>
        <a:p>
          <a:endParaRPr lang="ru-RU"/>
        </a:p>
      </dgm:t>
    </dgm:pt>
    <dgm:pt modelId="{EDAABFBE-6C1A-40E5-A416-E07EE204A69A}" type="pres">
      <dgm:prSet presAssocID="{67C8C211-7BD6-4AA6-A846-4EFEB2A25A8D}" presName="box" presStyleLbl="node1" presStyleIdx="2" presStyleCnt="3"/>
      <dgm:spPr/>
      <dgm:t>
        <a:bodyPr/>
        <a:lstStyle/>
        <a:p>
          <a:endParaRPr lang="ru-RU"/>
        </a:p>
      </dgm:t>
    </dgm:pt>
    <dgm:pt modelId="{1604F58B-2E24-410F-A8B7-20D399200273}" type="pres">
      <dgm:prSet presAssocID="{67C8C211-7BD6-4AA6-A846-4EFEB2A25A8D}" presName="img" presStyleLbl="fgImgPlace1" presStyleIdx="2" presStyleCnt="3" custLinFactNeighborX="2503" custLinFactNeighborY="-395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33000" b="-33000"/>
          </a:stretch>
        </a:blipFill>
      </dgm:spPr>
      <dgm:t>
        <a:bodyPr/>
        <a:lstStyle/>
        <a:p>
          <a:endParaRPr lang="ru-RU"/>
        </a:p>
      </dgm:t>
    </dgm:pt>
    <dgm:pt modelId="{17A0CBC4-834C-4967-AA81-B3F280C58702}" type="pres">
      <dgm:prSet presAssocID="{67C8C211-7BD6-4AA6-A846-4EFEB2A25A8D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6D82039-6DA3-4C64-BA87-7BC72FBCA552}" srcId="{E516E44E-1F27-4D54-96EA-9B73C825F753}" destId="{65BADFE3-1455-4301-84F7-BAA06EA2E36F}" srcOrd="0" destOrd="0" parTransId="{4EC70FD1-1CFD-4B47-B13B-FC498148A704}" sibTransId="{2E8C1883-B359-4422-8D65-872F49402E2E}"/>
    <dgm:cxn modelId="{0AA89F1E-A9A7-4894-892D-57EC1869FB48}" type="presOf" srcId="{FC193D2A-22F4-4D5F-B1DA-B8E560170BF3}" destId="{B2B75593-F478-4CC3-BF0F-E0F1854A8F80}" srcOrd="0" destOrd="2" presId="urn:microsoft.com/office/officeart/2005/8/layout/vList4#1"/>
    <dgm:cxn modelId="{0A9A46D7-EA06-45DF-8AE1-DD0091545920}" type="presOf" srcId="{E516E44E-1F27-4D54-96EA-9B73C825F753}" destId="{239D9AD4-EE61-4358-8375-051CB8895EDB}" srcOrd="1" destOrd="0" presId="urn:microsoft.com/office/officeart/2005/8/layout/vList4#1"/>
    <dgm:cxn modelId="{E86ECCF2-81A1-4609-B07A-16FFEB293F3E}" type="presOf" srcId="{0DEBC95E-D95E-46C3-A94F-09BA8ADAF5CE}" destId="{B2B75593-F478-4CC3-BF0F-E0F1854A8F80}" srcOrd="0" destOrd="1" presId="urn:microsoft.com/office/officeart/2005/8/layout/vList4#1"/>
    <dgm:cxn modelId="{FB600DC8-BFE9-4A6A-BFA9-64AC85EF9F38}" type="presOf" srcId="{65BADFE3-1455-4301-84F7-BAA06EA2E36F}" destId="{E7BC41CC-8615-4A3A-9061-E23D3E97A3CF}" srcOrd="0" destOrd="1" presId="urn:microsoft.com/office/officeart/2005/8/layout/vList4#1"/>
    <dgm:cxn modelId="{A9199768-BED9-4985-85D4-BAE72B24181C}" type="presOf" srcId="{B3D0E79B-457A-4FD9-AA3E-3E920CFDF4D1}" destId="{B2B75593-F478-4CC3-BF0F-E0F1854A8F80}" srcOrd="0" destOrd="0" presId="urn:microsoft.com/office/officeart/2005/8/layout/vList4#1"/>
    <dgm:cxn modelId="{7686CD3C-B3AB-4A79-84F7-129B9C4C9969}" type="presOf" srcId="{E516E44E-1F27-4D54-96EA-9B73C825F753}" destId="{E7BC41CC-8615-4A3A-9061-E23D3E97A3CF}" srcOrd="0" destOrd="0" presId="urn:microsoft.com/office/officeart/2005/8/layout/vList4#1"/>
    <dgm:cxn modelId="{C662371D-D526-461C-87C3-351D649A0A64}" type="presOf" srcId="{65BADFE3-1455-4301-84F7-BAA06EA2E36F}" destId="{239D9AD4-EE61-4358-8375-051CB8895EDB}" srcOrd="1" destOrd="1" presId="urn:microsoft.com/office/officeart/2005/8/layout/vList4#1"/>
    <dgm:cxn modelId="{C894AA21-15B7-4E84-B8A5-8D95B19963B8}" type="presOf" srcId="{FC193D2A-22F4-4D5F-B1DA-B8E560170BF3}" destId="{CDB05D5B-53EC-4D7D-8190-537D6B2D6520}" srcOrd="1" destOrd="2" presId="urn:microsoft.com/office/officeart/2005/8/layout/vList4#1"/>
    <dgm:cxn modelId="{1BA4A0F3-FB07-4AD8-979C-79D074A02002}" srcId="{27AE61F1-521D-4040-91D5-5C55938BF5D7}" destId="{B3D0E79B-457A-4FD9-AA3E-3E920CFDF4D1}" srcOrd="1" destOrd="0" parTransId="{30D3EF69-6745-4C71-ADC4-6360AF63EDB2}" sibTransId="{A8355C14-B20B-4980-974C-2D15ED7CC9AD}"/>
    <dgm:cxn modelId="{53CF6B48-6056-413B-AC57-7C94DD5B51F0}" srcId="{27AE61F1-521D-4040-91D5-5C55938BF5D7}" destId="{E516E44E-1F27-4D54-96EA-9B73C825F753}" srcOrd="0" destOrd="0" parTransId="{EF447602-18D9-4BB8-B9C2-55B75669E486}" sibTransId="{A9E6149F-5ADB-4698-8A7B-452D904B0F75}"/>
    <dgm:cxn modelId="{A99A81C7-15EB-400E-8E66-BB323AF40A94}" srcId="{B3D0E79B-457A-4FD9-AA3E-3E920CFDF4D1}" destId="{FC193D2A-22F4-4D5F-B1DA-B8E560170BF3}" srcOrd="1" destOrd="0" parTransId="{9DC21D74-4679-4244-AE89-977FA442FE11}" sibTransId="{107B9C78-A580-4AB3-92BB-1ED02B94DE06}"/>
    <dgm:cxn modelId="{11ECF42F-9616-4EB6-BA8A-B5812441FD52}" type="presOf" srcId="{27AE61F1-521D-4040-91D5-5C55938BF5D7}" destId="{6222AF8E-68C3-4176-93AB-805E199DF3DC}" srcOrd="0" destOrd="0" presId="urn:microsoft.com/office/officeart/2005/8/layout/vList4#1"/>
    <dgm:cxn modelId="{C9A00F4E-1CC3-4A3C-8757-0E6D77E0FBBF}" srcId="{B3D0E79B-457A-4FD9-AA3E-3E920CFDF4D1}" destId="{0DEBC95E-D95E-46C3-A94F-09BA8ADAF5CE}" srcOrd="0" destOrd="0" parTransId="{987EAB21-39EE-4E12-965B-95150734B115}" sibTransId="{BB1AE247-A1AC-48EF-8CE1-FF065D29C15D}"/>
    <dgm:cxn modelId="{4432C373-E438-4EFD-BE94-902C73D14DF7}" type="presOf" srcId="{67C8C211-7BD6-4AA6-A846-4EFEB2A25A8D}" destId="{EDAABFBE-6C1A-40E5-A416-E07EE204A69A}" srcOrd="0" destOrd="0" presId="urn:microsoft.com/office/officeart/2005/8/layout/vList4#1"/>
    <dgm:cxn modelId="{5E803E60-E8EA-4368-BB85-3A0FAD45D461}" type="presOf" srcId="{67C8C211-7BD6-4AA6-A846-4EFEB2A25A8D}" destId="{17A0CBC4-834C-4967-AA81-B3F280C58702}" srcOrd="1" destOrd="0" presId="urn:microsoft.com/office/officeart/2005/8/layout/vList4#1"/>
    <dgm:cxn modelId="{09632D65-CDD2-43F4-BB29-D01E9D79C0C0}" srcId="{27AE61F1-521D-4040-91D5-5C55938BF5D7}" destId="{67C8C211-7BD6-4AA6-A846-4EFEB2A25A8D}" srcOrd="2" destOrd="0" parTransId="{69E27A82-7EB7-4EA0-A3E4-4812223B9FD1}" sibTransId="{5D6A92DB-3BE6-4493-87A6-4480E30C2550}"/>
    <dgm:cxn modelId="{37040A89-0216-4929-9F65-57BE31042756}" type="presOf" srcId="{B3D0E79B-457A-4FD9-AA3E-3E920CFDF4D1}" destId="{CDB05D5B-53EC-4D7D-8190-537D6B2D6520}" srcOrd="1" destOrd="0" presId="urn:microsoft.com/office/officeart/2005/8/layout/vList4#1"/>
    <dgm:cxn modelId="{00879A99-ABE2-4527-AD0E-02F6CCE3870B}" type="presOf" srcId="{0DEBC95E-D95E-46C3-A94F-09BA8ADAF5CE}" destId="{CDB05D5B-53EC-4D7D-8190-537D6B2D6520}" srcOrd="1" destOrd="1" presId="urn:microsoft.com/office/officeart/2005/8/layout/vList4#1"/>
    <dgm:cxn modelId="{4E3249DF-EDF1-4DEF-AD30-A74F46E5EB82}" type="presParOf" srcId="{6222AF8E-68C3-4176-93AB-805E199DF3DC}" destId="{0E2A70CE-B89C-42AF-AD25-0FDF50306DFF}" srcOrd="0" destOrd="0" presId="urn:microsoft.com/office/officeart/2005/8/layout/vList4#1"/>
    <dgm:cxn modelId="{8B0485E8-B15F-474F-8E12-3CCB3AE7C21E}" type="presParOf" srcId="{0E2A70CE-B89C-42AF-AD25-0FDF50306DFF}" destId="{E7BC41CC-8615-4A3A-9061-E23D3E97A3CF}" srcOrd="0" destOrd="0" presId="urn:microsoft.com/office/officeart/2005/8/layout/vList4#1"/>
    <dgm:cxn modelId="{3478085D-2118-4370-BAB6-2D28951FA84B}" type="presParOf" srcId="{0E2A70CE-B89C-42AF-AD25-0FDF50306DFF}" destId="{AC9DBED4-63E8-4E4E-AB54-AD63F41F314E}" srcOrd="1" destOrd="0" presId="urn:microsoft.com/office/officeart/2005/8/layout/vList4#1"/>
    <dgm:cxn modelId="{F2F77C43-3F3D-42B9-90A0-DA0AB0224CB7}" type="presParOf" srcId="{0E2A70CE-B89C-42AF-AD25-0FDF50306DFF}" destId="{239D9AD4-EE61-4358-8375-051CB8895EDB}" srcOrd="2" destOrd="0" presId="urn:microsoft.com/office/officeart/2005/8/layout/vList4#1"/>
    <dgm:cxn modelId="{355DEE6A-2D0B-4A29-9C8F-1505CDD61C41}" type="presParOf" srcId="{6222AF8E-68C3-4176-93AB-805E199DF3DC}" destId="{20733BFE-02FF-4F13-938A-5ECA4A5F48F4}" srcOrd="1" destOrd="0" presId="urn:microsoft.com/office/officeart/2005/8/layout/vList4#1"/>
    <dgm:cxn modelId="{1B601F5D-485C-4839-820C-9F0954041681}" type="presParOf" srcId="{6222AF8E-68C3-4176-93AB-805E199DF3DC}" destId="{EC12ED7D-6640-4499-8C34-307B25DBC2DF}" srcOrd="2" destOrd="0" presId="urn:microsoft.com/office/officeart/2005/8/layout/vList4#1"/>
    <dgm:cxn modelId="{5006EA2C-B983-4D94-94BC-BB7613B07071}" type="presParOf" srcId="{EC12ED7D-6640-4499-8C34-307B25DBC2DF}" destId="{B2B75593-F478-4CC3-BF0F-E0F1854A8F80}" srcOrd="0" destOrd="0" presId="urn:microsoft.com/office/officeart/2005/8/layout/vList4#1"/>
    <dgm:cxn modelId="{76725C92-1724-49F1-A1DB-6BD7E6BFBC55}" type="presParOf" srcId="{EC12ED7D-6640-4499-8C34-307B25DBC2DF}" destId="{9D9C674F-8836-4C53-A673-90DE4DB19A9B}" srcOrd="1" destOrd="0" presId="urn:microsoft.com/office/officeart/2005/8/layout/vList4#1"/>
    <dgm:cxn modelId="{7DD44642-1FFF-4C08-97E9-A4FE0242B7E7}" type="presParOf" srcId="{EC12ED7D-6640-4499-8C34-307B25DBC2DF}" destId="{CDB05D5B-53EC-4D7D-8190-537D6B2D6520}" srcOrd="2" destOrd="0" presId="urn:microsoft.com/office/officeart/2005/8/layout/vList4#1"/>
    <dgm:cxn modelId="{0A7237F8-F5B7-4E6C-A625-D69477F54E96}" type="presParOf" srcId="{6222AF8E-68C3-4176-93AB-805E199DF3DC}" destId="{EC102C24-2B89-49B2-9BE9-045B0405C2B7}" srcOrd="3" destOrd="0" presId="urn:microsoft.com/office/officeart/2005/8/layout/vList4#1"/>
    <dgm:cxn modelId="{90EA4C51-1383-43EE-A2E4-8ACE16723980}" type="presParOf" srcId="{6222AF8E-68C3-4176-93AB-805E199DF3DC}" destId="{6271AB5D-07D4-4411-9293-4A804C61B295}" srcOrd="4" destOrd="0" presId="urn:microsoft.com/office/officeart/2005/8/layout/vList4#1"/>
    <dgm:cxn modelId="{3449B737-6F27-4D50-A390-1E265A28DAE4}" type="presParOf" srcId="{6271AB5D-07D4-4411-9293-4A804C61B295}" destId="{EDAABFBE-6C1A-40E5-A416-E07EE204A69A}" srcOrd="0" destOrd="0" presId="urn:microsoft.com/office/officeart/2005/8/layout/vList4#1"/>
    <dgm:cxn modelId="{AA491746-F8F3-4D14-9846-8551C9178EB6}" type="presParOf" srcId="{6271AB5D-07D4-4411-9293-4A804C61B295}" destId="{1604F58B-2E24-410F-A8B7-20D399200273}" srcOrd="1" destOrd="0" presId="urn:microsoft.com/office/officeart/2005/8/layout/vList4#1"/>
    <dgm:cxn modelId="{B681E72F-1D22-43A3-87EF-764C066463ED}" type="presParOf" srcId="{6271AB5D-07D4-4411-9293-4A804C61B295}" destId="{17A0CBC4-834C-4967-AA81-B3F280C58702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21E7D4-BFC4-4619-A43C-D36A0761BB0B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E8AE0A-5D44-48F9-8811-6026574FF4C1}">
      <dgm:prSet phldrT="[Текст]" custT="1"/>
      <dgm:spPr/>
      <dgm:t>
        <a:bodyPr/>
        <a:lstStyle/>
        <a:p>
          <a:r>
            <a:rPr lang="ru-RU" sz="1800" b="1" dirty="0"/>
            <a:t>Виртуальные экскурсии</a:t>
          </a:r>
        </a:p>
      </dgm:t>
    </dgm:pt>
    <dgm:pt modelId="{080887DB-DDF9-4B79-9B46-569360BE6950}" type="parTrans" cxnId="{A93F8B01-7049-4336-AC9F-0BA169AAA116}">
      <dgm:prSet/>
      <dgm:spPr/>
      <dgm:t>
        <a:bodyPr/>
        <a:lstStyle/>
        <a:p>
          <a:endParaRPr lang="ru-RU" sz="1800" b="1"/>
        </a:p>
      </dgm:t>
    </dgm:pt>
    <dgm:pt modelId="{3E0B9737-4AF9-45EC-AC67-8C1B2F8F717B}" type="sibTrans" cxnId="{A93F8B01-7049-4336-AC9F-0BA169AAA116}">
      <dgm:prSet/>
      <dgm:spPr/>
      <dgm:t>
        <a:bodyPr/>
        <a:lstStyle/>
        <a:p>
          <a:endParaRPr lang="ru-RU" sz="1800" b="1"/>
        </a:p>
      </dgm:t>
    </dgm:pt>
    <dgm:pt modelId="{612B0DBB-1B78-41D1-8B97-75A5A668C73B}">
      <dgm:prSet phldrT="[Текст]"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/>
            <a:t>Сервисы </a:t>
          </a:r>
          <a:r>
            <a:rPr lang="en-US" sz="1800" b="1" dirty="0"/>
            <a:t>web </a:t>
          </a:r>
          <a:r>
            <a:rPr lang="ru-RU" sz="1800" b="1" dirty="0" smtClean="0"/>
            <a:t>2.0</a:t>
          </a:r>
        </a:p>
        <a:p>
          <a:pPr>
            <a:spcAft>
              <a:spcPts val="0"/>
            </a:spcAft>
          </a:pPr>
          <a:r>
            <a:rPr lang="ru-RU" sz="1800" b="1" dirty="0" smtClean="0"/>
            <a:t>Электронные ресурсы</a:t>
          </a:r>
          <a:endParaRPr lang="ru-RU" sz="1800" b="1" dirty="0"/>
        </a:p>
      </dgm:t>
    </dgm:pt>
    <dgm:pt modelId="{DD7EA669-C3BB-454C-AE15-C2769CC906A9}" type="parTrans" cxnId="{4E4249DC-A0D4-44C2-949C-F683A30C1FF0}">
      <dgm:prSet/>
      <dgm:spPr/>
      <dgm:t>
        <a:bodyPr/>
        <a:lstStyle/>
        <a:p>
          <a:endParaRPr lang="ru-RU" sz="1800" b="1"/>
        </a:p>
      </dgm:t>
    </dgm:pt>
    <dgm:pt modelId="{2C6C1B45-12CA-4C16-8840-54B1FF34D5E4}" type="sibTrans" cxnId="{4E4249DC-A0D4-44C2-949C-F683A30C1FF0}">
      <dgm:prSet/>
      <dgm:spPr/>
      <dgm:t>
        <a:bodyPr/>
        <a:lstStyle/>
        <a:p>
          <a:endParaRPr lang="ru-RU" sz="1800" b="1"/>
        </a:p>
      </dgm:t>
    </dgm:pt>
    <dgm:pt modelId="{E77AD5EF-C934-4597-B556-72473CE91ECE}">
      <dgm:prSet phldrT="[Текст]" custT="1"/>
      <dgm:spPr/>
      <dgm:t>
        <a:bodyPr/>
        <a:lstStyle/>
        <a:p>
          <a:r>
            <a:rPr lang="ru-RU" sz="1800" b="1" dirty="0"/>
            <a:t>Столы для песочной анимации</a:t>
          </a:r>
        </a:p>
      </dgm:t>
    </dgm:pt>
    <dgm:pt modelId="{BD8D70DD-83AA-4B68-B27F-E8877D2DFED9}" type="parTrans" cxnId="{10366151-2BF6-4D3E-895A-041C8179EFE6}">
      <dgm:prSet/>
      <dgm:spPr/>
      <dgm:t>
        <a:bodyPr/>
        <a:lstStyle/>
        <a:p>
          <a:endParaRPr lang="ru-RU" sz="1800" b="1"/>
        </a:p>
      </dgm:t>
    </dgm:pt>
    <dgm:pt modelId="{B2FBA56A-09BF-4902-B913-54582D32CED8}" type="sibTrans" cxnId="{10366151-2BF6-4D3E-895A-041C8179EFE6}">
      <dgm:prSet/>
      <dgm:spPr/>
      <dgm:t>
        <a:bodyPr/>
        <a:lstStyle/>
        <a:p>
          <a:endParaRPr lang="ru-RU" sz="1800" b="1"/>
        </a:p>
      </dgm:t>
    </dgm:pt>
    <dgm:pt modelId="{6D54734D-1F38-4966-83F3-26ED6C00A51D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ru-RU" sz="1800" b="1" dirty="0"/>
            <a:t>Использование </a:t>
          </a:r>
          <a:r>
            <a:rPr lang="ru-RU" sz="1800" b="1" dirty="0" smtClean="0"/>
            <a:t>смарт-доски</a:t>
          </a:r>
        </a:p>
        <a:p>
          <a:pPr>
            <a:spcAft>
              <a:spcPts val="0"/>
            </a:spcAft>
          </a:pPr>
          <a:r>
            <a:rPr lang="ru-RU" sz="1800" b="1" dirty="0" smtClean="0"/>
            <a:t>и </a:t>
          </a:r>
          <a:r>
            <a:rPr lang="ru-RU" sz="1800" b="1" dirty="0"/>
            <a:t>документ-камеры</a:t>
          </a:r>
        </a:p>
      </dgm:t>
    </dgm:pt>
    <dgm:pt modelId="{C94406DA-ADC2-4B90-8916-8B1F03B358EC}" type="parTrans" cxnId="{DACE5724-A567-4295-A4B1-0486EA2E7DF3}">
      <dgm:prSet/>
      <dgm:spPr/>
      <dgm:t>
        <a:bodyPr/>
        <a:lstStyle/>
        <a:p>
          <a:endParaRPr lang="ru-RU" sz="1800" b="1"/>
        </a:p>
      </dgm:t>
    </dgm:pt>
    <dgm:pt modelId="{5102E78F-A822-4A24-9B31-B42B7282EA8E}" type="sibTrans" cxnId="{DACE5724-A567-4295-A4B1-0486EA2E7DF3}">
      <dgm:prSet/>
      <dgm:spPr/>
      <dgm:t>
        <a:bodyPr/>
        <a:lstStyle/>
        <a:p>
          <a:endParaRPr lang="ru-RU" sz="1800" b="1"/>
        </a:p>
      </dgm:t>
    </dgm:pt>
    <dgm:pt modelId="{F12E94D7-F6C1-4A36-9B39-EE62FCF18AF1}" type="pres">
      <dgm:prSet presAssocID="{5621E7D4-BFC4-4619-A43C-D36A0761BB0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345112E-B091-47CD-B49A-2D4F2BE0A58E}" type="pres">
      <dgm:prSet presAssocID="{5621E7D4-BFC4-4619-A43C-D36A0761BB0B}" presName="Name1" presStyleCnt="0"/>
      <dgm:spPr/>
      <dgm:t>
        <a:bodyPr/>
        <a:lstStyle/>
        <a:p>
          <a:endParaRPr lang="ru-RU"/>
        </a:p>
      </dgm:t>
    </dgm:pt>
    <dgm:pt modelId="{AA1658E6-D9C7-4F55-BDF6-00477CA9CF6F}" type="pres">
      <dgm:prSet presAssocID="{5621E7D4-BFC4-4619-A43C-D36A0761BB0B}" presName="cycle" presStyleCnt="0"/>
      <dgm:spPr/>
      <dgm:t>
        <a:bodyPr/>
        <a:lstStyle/>
        <a:p>
          <a:endParaRPr lang="ru-RU"/>
        </a:p>
      </dgm:t>
    </dgm:pt>
    <dgm:pt modelId="{87CD5685-A3E3-4A74-A160-D97253BA877A}" type="pres">
      <dgm:prSet presAssocID="{5621E7D4-BFC4-4619-A43C-D36A0761BB0B}" presName="srcNode" presStyleLbl="node1" presStyleIdx="0" presStyleCnt="4"/>
      <dgm:spPr/>
      <dgm:t>
        <a:bodyPr/>
        <a:lstStyle/>
        <a:p>
          <a:endParaRPr lang="ru-RU"/>
        </a:p>
      </dgm:t>
    </dgm:pt>
    <dgm:pt modelId="{5109C40C-487A-431E-81D7-B6EB329D6EEF}" type="pres">
      <dgm:prSet presAssocID="{5621E7D4-BFC4-4619-A43C-D36A0761BB0B}" presName="conn" presStyleLbl="parChTrans1D2" presStyleIdx="0" presStyleCnt="1"/>
      <dgm:spPr/>
      <dgm:t>
        <a:bodyPr/>
        <a:lstStyle/>
        <a:p>
          <a:endParaRPr lang="ru-RU"/>
        </a:p>
      </dgm:t>
    </dgm:pt>
    <dgm:pt modelId="{D6A5512E-B546-43DA-8764-C848DBF98423}" type="pres">
      <dgm:prSet presAssocID="{5621E7D4-BFC4-4619-A43C-D36A0761BB0B}" presName="extraNode" presStyleLbl="node1" presStyleIdx="0" presStyleCnt="4"/>
      <dgm:spPr/>
      <dgm:t>
        <a:bodyPr/>
        <a:lstStyle/>
        <a:p>
          <a:endParaRPr lang="ru-RU"/>
        </a:p>
      </dgm:t>
    </dgm:pt>
    <dgm:pt modelId="{B5E70ADA-6FE3-401E-AC81-6B1035534AFA}" type="pres">
      <dgm:prSet presAssocID="{5621E7D4-BFC4-4619-A43C-D36A0761BB0B}" presName="dstNode" presStyleLbl="node1" presStyleIdx="0" presStyleCnt="4"/>
      <dgm:spPr/>
      <dgm:t>
        <a:bodyPr/>
        <a:lstStyle/>
        <a:p>
          <a:endParaRPr lang="ru-RU"/>
        </a:p>
      </dgm:t>
    </dgm:pt>
    <dgm:pt modelId="{05C3D823-794A-4A78-94AA-731BEDE18409}" type="pres">
      <dgm:prSet presAssocID="{5DE8AE0A-5D44-48F9-8811-6026574FF4C1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C1DB1F-9C9D-4690-919E-37B95890CD2D}" type="pres">
      <dgm:prSet presAssocID="{5DE8AE0A-5D44-48F9-8811-6026574FF4C1}" presName="accent_1" presStyleCnt="0"/>
      <dgm:spPr/>
      <dgm:t>
        <a:bodyPr/>
        <a:lstStyle/>
        <a:p>
          <a:endParaRPr lang="ru-RU"/>
        </a:p>
      </dgm:t>
    </dgm:pt>
    <dgm:pt modelId="{299C4E32-7369-48BB-B453-E9CFFBB140AE}" type="pres">
      <dgm:prSet presAssocID="{5DE8AE0A-5D44-48F9-8811-6026574FF4C1}" presName="accentRepeatNode" presStyleLbl="solidFgAcc1" presStyleIdx="0" presStyleCnt="4"/>
      <dgm:spPr/>
      <dgm:t>
        <a:bodyPr/>
        <a:lstStyle/>
        <a:p>
          <a:endParaRPr lang="ru-RU"/>
        </a:p>
      </dgm:t>
    </dgm:pt>
    <dgm:pt modelId="{697A97A2-9129-4457-A139-56737132A1BA}" type="pres">
      <dgm:prSet presAssocID="{612B0DBB-1B78-41D1-8B97-75A5A668C73B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BB5B5C-EFE3-4EBB-9B2E-7A0BC6129C94}" type="pres">
      <dgm:prSet presAssocID="{612B0DBB-1B78-41D1-8B97-75A5A668C73B}" presName="accent_2" presStyleCnt="0"/>
      <dgm:spPr/>
      <dgm:t>
        <a:bodyPr/>
        <a:lstStyle/>
        <a:p>
          <a:endParaRPr lang="ru-RU"/>
        </a:p>
      </dgm:t>
    </dgm:pt>
    <dgm:pt modelId="{A366723D-AB6C-495F-B99B-0CB89D7798F8}" type="pres">
      <dgm:prSet presAssocID="{612B0DBB-1B78-41D1-8B97-75A5A668C73B}" presName="accentRepeatNode" presStyleLbl="solidFgAcc1" presStyleIdx="1" presStyleCnt="4"/>
      <dgm:spPr/>
      <dgm:t>
        <a:bodyPr/>
        <a:lstStyle/>
        <a:p>
          <a:endParaRPr lang="ru-RU"/>
        </a:p>
      </dgm:t>
    </dgm:pt>
    <dgm:pt modelId="{B9068701-FFE9-4B49-897F-64CA06AECE9F}" type="pres">
      <dgm:prSet presAssocID="{E77AD5EF-C934-4597-B556-72473CE91ECE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9528FA-36C1-4FDA-83C9-65E60A7A3E21}" type="pres">
      <dgm:prSet presAssocID="{E77AD5EF-C934-4597-B556-72473CE91ECE}" presName="accent_3" presStyleCnt="0"/>
      <dgm:spPr/>
      <dgm:t>
        <a:bodyPr/>
        <a:lstStyle/>
        <a:p>
          <a:endParaRPr lang="ru-RU"/>
        </a:p>
      </dgm:t>
    </dgm:pt>
    <dgm:pt modelId="{A6B4431E-176B-404D-A2C7-118FF2B1B074}" type="pres">
      <dgm:prSet presAssocID="{E77AD5EF-C934-4597-B556-72473CE91ECE}" presName="accentRepeatNode" presStyleLbl="solidFgAcc1" presStyleIdx="2" presStyleCnt="4"/>
      <dgm:spPr/>
      <dgm:t>
        <a:bodyPr/>
        <a:lstStyle/>
        <a:p>
          <a:endParaRPr lang="ru-RU"/>
        </a:p>
      </dgm:t>
    </dgm:pt>
    <dgm:pt modelId="{AF08908F-EB61-4083-982E-EE5E596A0006}" type="pres">
      <dgm:prSet presAssocID="{6D54734D-1F38-4966-83F3-26ED6C00A51D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8536D4-3768-4F75-8CD4-69B81E5EC1AD}" type="pres">
      <dgm:prSet presAssocID="{6D54734D-1F38-4966-83F3-26ED6C00A51D}" presName="accent_4" presStyleCnt="0"/>
      <dgm:spPr/>
      <dgm:t>
        <a:bodyPr/>
        <a:lstStyle/>
        <a:p>
          <a:endParaRPr lang="ru-RU"/>
        </a:p>
      </dgm:t>
    </dgm:pt>
    <dgm:pt modelId="{166CB0F1-D137-47EE-9B71-3873D8F38ABB}" type="pres">
      <dgm:prSet presAssocID="{6D54734D-1F38-4966-83F3-26ED6C00A51D}" presName="accentRepeatNode" presStyleLbl="solidFgAcc1" presStyleIdx="3" presStyleCnt="4"/>
      <dgm:spPr/>
      <dgm:t>
        <a:bodyPr/>
        <a:lstStyle/>
        <a:p>
          <a:endParaRPr lang="ru-RU"/>
        </a:p>
      </dgm:t>
    </dgm:pt>
  </dgm:ptLst>
  <dgm:cxnLst>
    <dgm:cxn modelId="{FBD6725A-F451-4519-B1FE-2BBD8F392B41}" type="presOf" srcId="{3E0B9737-4AF9-45EC-AC67-8C1B2F8F717B}" destId="{5109C40C-487A-431E-81D7-B6EB329D6EEF}" srcOrd="0" destOrd="0" presId="urn:microsoft.com/office/officeart/2008/layout/VerticalCurvedList"/>
    <dgm:cxn modelId="{1CE27D8D-85EA-4433-9695-55F43E9ADF36}" type="presOf" srcId="{5DE8AE0A-5D44-48F9-8811-6026574FF4C1}" destId="{05C3D823-794A-4A78-94AA-731BEDE18409}" srcOrd="0" destOrd="0" presId="urn:microsoft.com/office/officeart/2008/layout/VerticalCurvedList"/>
    <dgm:cxn modelId="{4E4249DC-A0D4-44C2-949C-F683A30C1FF0}" srcId="{5621E7D4-BFC4-4619-A43C-D36A0761BB0B}" destId="{612B0DBB-1B78-41D1-8B97-75A5A668C73B}" srcOrd="1" destOrd="0" parTransId="{DD7EA669-C3BB-454C-AE15-C2769CC906A9}" sibTransId="{2C6C1B45-12CA-4C16-8840-54B1FF34D5E4}"/>
    <dgm:cxn modelId="{DACE5724-A567-4295-A4B1-0486EA2E7DF3}" srcId="{5621E7D4-BFC4-4619-A43C-D36A0761BB0B}" destId="{6D54734D-1F38-4966-83F3-26ED6C00A51D}" srcOrd="3" destOrd="0" parTransId="{C94406DA-ADC2-4B90-8916-8B1F03B358EC}" sibTransId="{5102E78F-A822-4A24-9B31-B42B7282EA8E}"/>
    <dgm:cxn modelId="{10366151-2BF6-4D3E-895A-041C8179EFE6}" srcId="{5621E7D4-BFC4-4619-A43C-D36A0761BB0B}" destId="{E77AD5EF-C934-4597-B556-72473CE91ECE}" srcOrd="2" destOrd="0" parTransId="{BD8D70DD-83AA-4B68-B27F-E8877D2DFED9}" sibTransId="{B2FBA56A-09BF-4902-B913-54582D32CED8}"/>
    <dgm:cxn modelId="{6FCB07F0-2CC1-48FA-A90F-FC5BDD24417D}" type="presOf" srcId="{6D54734D-1F38-4966-83F3-26ED6C00A51D}" destId="{AF08908F-EB61-4083-982E-EE5E596A0006}" srcOrd="0" destOrd="0" presId="urn:microsoft.com/office/officeart/2008/layout/VerticalCurvedList"/>
    <dgm:cxn modelId="{B7B24183-9480-487F-A3EF-042FFADD1A7E}" type="presOf" srcId="{E77AD5EF-C934-4597-B556-72473CE91ECE}" destId="{B9068701-FFE9-4B49-897F-64CA06AECE9F}" srcOrd="0" destOrd="0" presId="urn:microsoft.com/office/officeart/2008/layout/VerticalCurvedList"/>
    <dgm:cxn modelId="{5E7121B2-9E14-4570-88EA-2CC9FF35AB66}" type="presOf" srcId="{612B0DBB-1B78-41D1-8B97-75A5A668C73B}" destId="{697A97A2-9129-4457-A139-56737132A1BA}" srcOrd="0" destOrd="0" presId="urn:microsoft.com/office/officeart/2008/layout/VerticalCurvedList"/>
    <dgm:cxn modelId="{43E8D720-4B1B-4A9C-B33A-A71E6C615A48}" type="presOf" srcId="{5621E7D4-BFC4-4619-A43C-D36A0761BB0B}" destId="{F12E94D7-F6C1-4A36-9B39-EE62FCF18AF1}" srcOrd="0" destOrd="0" presId="urn:microsoft.com/office/officeart/2008/layout/VerticalCurvedList"/>
    <dgm:cxn modelId="{A93F8B01-7049-4336-AC9F-0BA169AAA116}" srcId="{5621E7D4-BFC4-4619-A43C-D36A0761BB0B}" destId="{5DE8AE0A-5D44-48F9-8811-6026574FF4C1}" srcOrd="0" destOrd="0" parTransId="{080887DB-DDF9-4B79-9B46-569360BE6950}" sibTransId="{3E0B9737-4AF9-45EC-AC67-8C1B2F8F717B}"/>
    <dgm:cxn modelId="{40B270FA-B5E7-4BB5-8ED9-D5CFC47543B5}" type="presParOf" srcId="{F12E94D7-F6C1-4A36-9B39-EE62FCF18AF1}" destId="{3345112E-B091-47CD-B49A-2D4F2BE0A58E}" srcOrd="0" destOrd="0" presId="urn:microsoft.com/office/officeart/2008/layout/VerticalCurvedList"/>
    <dgm:cxn modelId="{92785EF0-0BF3-43B2-98C8-6246E55B6070}" type="presParOf" srcId="{3345112E-B091-47CD-B49A-2D4F2BE0A58E}" destId="{AA1658E6-D9C7-4F55-BDF6-00477CA9CF6F}" srcOrd="0" destOrd="0" presId="urn:microsoft.com/office/officeart/2008/layout/VerticalCurvedList"/>
    <dgm:cxn modelId="{59161E0E-23E2-4B1C-A34C-8855B3A3CD61}" type="presParOf" srcId="{AA1658E6-D9C7-4F55-BDF6-00477CA9CF6F}" destId="{87CD5685-A3E3-4A74-A160-D97253BA877A}" srcOrd="0" destOrd="0" presId="urn:microsoft.com/office/officeart/2008/layout/VerticalCurvedList"/>
    <dgm:cxn modelId="{A5BE95C1-7DFB-4AEA-A02E-EAE2D7DBF32C}" type="presParOf" srcId="{AA1658E6-D9C7-4F55-BDF6-00477CA9CF6F}" destId="{5109C40C-487A-431E-81D7-B6EB329D6EEF}" srcOrd="1" destOrd="0" presId="urn:microsoft.com/office/officeart/2008/layout/VerticalCurvedList"/>
    <dgm:cxn modelId="{F39574E1-5CBB-4A38-9E35-DAA6F7EC6C5D}" type="presParOf" srcId="{AA1658E6-D9C7-4F55-BDF6-00477CA9CF6F}" destId="{D6A5512E-B546-43DA-8764-C848DBF98423}" srcOrd="2" destOrd="0" presId="urn:microsoft.com/office/officeart/2008/layout/VerticalCurvedList"/>
    <dgm:cxn modelId="{DA9C8B56-2D86-4075-8F5F-47305C9C1E7D}" type="presParOf" srcId="{AA1658E6-D9C7-4F55-BDF6-00477CA9CF6F}" destId="{B5E70ADA-6FE3-401E-AC81-6B1035534AFA}" srcOrd="3" destOrd="0" presId="urn:microsoft.com/office/officeart/2008/layout/VerticalCurvedList"/>
    <dgm:cxn modelId="{23BFA1B6-ECA7-42A4-9601-B75D40F8593D}" type="presParOf" srcId="{3345112E-B091-47CD-B49A-2D4F2BE0A58E}" destId="{05C3D823-794A-4A78-94AA-731BEDE18409}" srcOrd="1" destOrd="0" presId="urn:microsoft.com/office/officeart/2008/layout/VerticalCurvedList"/>
    <dgm:cxn modelId="{6A863D25-C17F-4B1E-AE92-00BB3054CBD9}" type="presParOf" srcId="{3345112E-B091-47CD-B49A-2D4F2BE0A58E}" destId="{A0C1DB1F-9C9D-4690-919E-37B95890CD2D}" srcOrd="2" destOrd="0" presId="urn:microsoft.com/office/officeart/2008/layout/VerticalCurvedList"/>
    <dgm:cxn modelId="{C899238F-0DCA-4745-A704-E9637CC72916}" type="presParOf" srcId="{A0C1DB1F-9C9D-4690-919E-37B95890CD2D}" destId="{299C4E32-7369-48BB-B453-E9CFFBB140AE}" srcOrd="0" destOrd="0" presId="urn:microsoft.com/office/officeart/2008/layout/VerticalCurvedList"/>
    <dgm:cxn modelId="{823DC843-40B3-4312-B414-1634D50A53FC}" type="presParOf" srcId="{3345112E-B091-47CD-B49A-2D4F2BE0A58E}" destId="{697A97A2-9129-4457-A139-56737132A1BA}" srcOrd="3" destOrd="0" presId="urn:microsoft.com/office/officeart/2008/layout/VerticalCurvedList"/>
    <dgm:cxn modelId="{3B3D23C5-752A-41C3-829F-AFE52F834588}" type="presParOf" srcId="{3345112E-B091-47CD-B49A-2D4F2BE0A58E}" destId="{73BB5B5C-EFE3-4EBB-9B2E-7A0BC6129C94}" srcOrd="4" destOrd="0" presId="urn:microsoft.com/office/officeart/2008/layout/VerticalCurvedList"/>
    <dgm:cxn modelId="{456EB2F3-DC2B-4824-956E-D15A07C8A44C}" type="presParOf" srcId="{73BB5B5C-EFE3-4EBB-9B2E-7A0BC6129C94}" destId="{A366723D-AB6C-495F-B99B-0CB89D7798F8}" srcOrd="0" destOrd="0" presId="urn:microsoft.com/office/officeart/2008/layout/VerticalCurvedList"/>
    <dgm:cxn modelId="{AE6DD7DE-39B2-4793-A748-D85963EFE7C3}" type="presParOf" srcId="{3345112E-B091-47CD-B49A-2D4F2BE0A58E}" destId="{B9068701-FFE9-4B49-897F-64CA06AECE9F}" srcOrd="5" destOrd="0" presId="urn:microsoft.com/office/officeart/2008/layout/VerticalCurvedList"/>
    <dgm:cxn modelId="{E545D105-E81C-4496-8DB5-49CF9B05F88C}" type="presParOf" srcId="{3345112E-B091-47CD-B49A-2D4F2BE0A58E}" destId="{519528FA-36C1-4FDA-83C9-65E60A7A3E21}" srcOrd="6" destOrd="0" presId="urn:microsoft.com/office/officeart/2008/layout/VerticalCurvedList"/>
    <dgm:cxn modelId="{E2AD28DF-AF6A-4471-AEB9-E1592E1774A9}" type="presParOf" srcId="{519528FA-36C1-4FDA-83C9-65E60A7A3E21}" destId="{A6B4431E-176B-404D-A2C7-118FF2B1B074}" srcOrd="0" destOrd="0" presId="urn:microsoft.com/office/officeart/2008/layout/VerticalCurvedList"/>
    <dgm:cxn modelId="{F43C1CF6-FF2A-4BCF-8C69-3712840D1053}" type="presParOf" srcId="{3345112E-B091-47CD-B49A-2D4F2BE0A58E}" destId="{AF08908F-EB61-4083-982E-EE5E596A0006}" srcOrd="7" destOrd="0" presId="urn:microsoft.com/office/officeart/2008/layout/VerticalCurvedList"/>
    <dgm:cxn modelId="{F5D68023-BB47-4DB7-A5EA-F7150403E977}" type="presParOf" srcId="{3345112E-B091-47CD-B49A-2D4F2BE0A58E}" destId="{438536D4-3768-4F75-8CD4-69B81E5EC1AD}" srcOrd="8" destOrd="0" presId="urn:microsoft.com/office/officeart/2008/layout/VerticalCurvedList"/>
    <dgm:cxn modelId="{2BC3A22A-2B38-4171-9848-E31BC774336E}" type="presParOf" srcId="{438536D4-3768-4F75-8CD4-69B81E5EC1AD}" destId="{166CB0F1-D137-47EE-9B71-3873D8F38AB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D93CB4-F598-48DC-80BA-12DDD12E8707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7D203C-EFD4-4745-A311-46573CD531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2489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7D203C-EFD4-4745-A311-46573CD5315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788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png"/><Relationship Id="rId3" Type="http://schemas.openxmlformats.org/officeDocument/2006/relationships/image" Target="../media/image45.pn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11" Type="http://schemas.openxmlformats.org/officeDocument/2006/relationships/image" Target="../media/image53.png"/><Relationship Id="rId5" Type="http://schemas.openxmlformats.org/officeDocument/2006/relationships/image" Target="../media/image47.png"/><Relationship Id="rId10" Type="http://schemas.openxmlformats.org/officeDocument/2006/relationships/image" Target="../media/image52.jpeg"/><Relationship Id="rId4" Type="http://schemas.openxmlformats.org/officeDocument/2006/relationships/image" Target="../media/image46.png"/><Relationship Id="rId9" Type="http://schemas.openxmlformats.org/officeDocument/2006/relationships/image" Target="../media/image51.png"/><Relationship Id="rId14" Type="http://schemas.openxmlformats.org/officeDocument/2006/relationships/image" Target="../media/image5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61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10" Type="http://schemas.openxmlformats.org/officeDocument/2006/relationships/image" Target="../media/image21.png"/><Relationship Id="rId4" Type="http://schemas.openxmlformats.org/officeDocument/2006/relationships/image" Target="../media/image62.png"/><Relationship Id="rId9" Type="http://schemas.microsoft.com/office/2007/relationships/diagramDrawing" Target="../diagrams/drawin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60.png"/><Relationship Id="rId7" Type="http://schemas.openxmlformats.org/officeDocument/2006/relationships/image" Target="../media/image6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0.png"/><Relationship Id="rId5" Type="http://schemas.openxmlformats.org/officeDocument/2006/relationships/image" Target="../media/image68.png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jpeg"/><Relationship Id="rId3" Type="http://schemas.openxmlformats.org/officeDocument/2006/relationships/image" Target="../media/image4.jpeg"/><Relationship Id="rId7" Type="http://schemas.openxmlformats.org/officeDocument/2006/relationships/image" Target="../media/image7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0.png"/><Relationship Id="rId11" Type="http://schemas.openxmlformats.org/officeDocument/2006/relationships/image" Target="../media/image30.png"/><Relationship Id="rId5" Type="http://schemas.openxmlformats.org/officeDocument/2006/relationships/image" Target="../media/image69.jpeg"/><Relationship Id="rId10" Type="http://schemas.openxmlformats.org/officeDocument/2006/relationships/image" Target="../media/image74.jpeg"/><Relationship Id="rId4" Type="http://schemas.openxmlformats.org/officeDocument/2006/relationships/chart" Target="../charts/chart1.xml"/><Relationship Id="rId9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mail@dtkrupskoy.ru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9.png"/><Relationship Id="rId4" Type="http://schemas.openxmlformats.org/officeDocument/2006/relationships/hyperlink" Target="http://www.dtkrupskoy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hyperlink" Target="http://edu-open.ru/Portals/0/Documents/law18.doc" TargetMode="External"/><Relationship Id="rId18" Type="http://schemas.openxmlformats.org/officeDocument/2006/relationships/hyperlink" Target="http://edu-open.ru/Portals/0/Documents/law23.doc" TargetMode="External"/><Relationship Id="rId26" Type="http://schemas.openxmlformats.org/officeDocument/2006/relationships/hyperlink" Target="http://edu-open.ru/Portals/0/Documents/28.docx" TargetMode="External"/><Relationship Id="rId39" Type="http://schemas.openxmlformats.org/officeDocument/2006/relationships/image" Target="../media/image27.jpeg"/><Relationship Id="rId3" Type="http://schemas.openxmlformats.org/officeDocument/2006/relationships/hyperlink" Target="http://edu-open.ru/Portals/0/Documents/law16.doc" TargetMode="External"/><Relationship Id="rId21" Type="http://schemas.openxmlformats.org/officeDocument/2006/relationships/hyperlink" Target="http://edu-open.ru/Portals/0/Documents/law/IR-535_07_O_korrekcionnom_i_inkljuzivnom_obrazovanii_detej.pdf" TargetMode="External"/><Relationship Id="rId34" Type="http://schemas.openxmlformats.org/officeDocument/2006/relationships/hyperlink" Target="http://edu-open.ru/Portals/0/Documents/law27.doc" TargetMode="External"/><Relationship Id="rId42" Type="http://schemas.openxmlformats.org/officeDocument/2006/relationships/image" Target="../media/image30.png"/><Relationship Id="rId7" Type="http://schemas.openxmlformats.org/officeDocument/2006/relationships/hyperlink" Target="http://edu-open.ru/Portals/0/Documents/Federalny/%D0%9A%D0%BE%D0%BD%D1%86%D0%B5%D0%BF%D1%86%D0%B8%D1%8F%20%D0%94%D0%9E%D0%9F%204.09.2014.pdf" TargetMode="External"/><Relationship Id="rId12" Type="http://schemas.openxmlformats.org/officeDocument/2006/relationships/hyperlink" Target="http://edu-open.ru/Portals/0/Documents/law43.doc" TargetMode="External"/><Relationship Id="rId17" Type="http://schemas.openxmlformats.org/officeDocument/2006/relationships/hyperlink" Target="http://edu-open.ru/Portals/0/Documents/law29.doc" TargetMode="External"/><Relationship Id="rId25" Type="http://schemas.openxmlformats.org/officeDocument/2006/relationships/hyperlink" Target="http://edu-open.ru/Portals/0/Documents/law/inval.doc" TargetMode="External"/><Relationship Id="rId33" Type="http://schemas.openxmlformats.org/officeDocument/2006/relationships/hyperlink" Target="http://edu-open.ru/Portals/0/Documents/24.PDF" TargetMode="External"/><Relationship Id="rId38" Type="http://schemas.openxmlformats.org/officeDocument/2006/relationships/image" Target="../media/image26.jpeg"/><Relationship Id="rId2" Type="http://schemas.openxmlformats.org/officeDocument/2006/relationships/image" Target="../media/image4.jpeg"/><Relationship Id="rId16" Type="http://schemas.openxmlformats.org/officeDocument/2006/relationships/hyperlink" Target="http://edu-open.ru/Portals/0/Documents/law25.doc" TargetMode="External"/><Relationship Id="rId20" Type="http://schemas.openxmlformats.org/officeDocument/2006/relationships/hyperlink" Target="http://edu-open.ru/Portals/0/Documents/law15.doc" TargetMode="External"/><Relationship Id="rId29" Type="http://schemas.openxmlformats.org/officeDocument/2006/relationships/hyperlink" Target="http://edu-open.ru/Portals/0/Documents/49.docx" TargetMode="External"/><Relationship Id="rId41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edu-open.ru/Portals/0/Documents/law13.doc" TargetMode="External"/><Relationship Id="rId11" Type="http://schemas.openxmlformats.org/officeDocument/2006/relationships/hyperlink" Target="http://edu-open.ru/Portals/0/Documents/law20.doc" TargetMode="External"/><Relationship Id="rId24" Type="http://schemas.openxmlformats.org/officeDocument/2006/relationships/hyperlink" Target="http://edu-open.ru/Portals/0/Federal/%d1%81%d1%82%d1%80%d0%b0%d1%82%d0%b5%d0%b3%d0%b8%d1%8f%202012-2017.doc" TargetMode="External"/><Relationship Id="rId32" Type="http://schemas.openxmlformats.org/officeDocument/2006/relationships/hyperlink" Target="http://edu-open.ru/Portals/0/Documents/law21.doc" TargetMode="External"/><Relationship Id="rId37" Type="http://schemas.openxmlformats.org/officeDocument/2006/relationships/image" Target="../media/image25.jpeg"/><Relationship Id="rId40" Type="http://schemas.openxmlformats.org/officeDocument/2006/relationships/image" Target="../media/image28.jpeg"/><Relationship Id="rId5" Type="http://schemas.openxmlformats.org/officeDocument/2006/relationships/hyperlink" Target="http://edu-open.ru/Portals/0/Documents/law12.doc" TargetMode="External"/><Relationship Id="rId15" Type="http://schemas.openxmlformats.org/officeDocument/2006/relationships/hyperlink" Target="http://edu-open.ru/Portals/0/Documents/law/enviroment.doc" TargetMode="External"/><Relationship Id="rId23" Type="http://schemas.openxmlformats.org/officeDocument/2006/relationships/hyperlink" Target="http://edu-open.ru/Portals/0/Federal/ukaz_prezidenta_ot_7_maya_po_realizacii_soc__politiki.doc" TargetMode="External"/><Relationship Id="rId28" Type="http://schemas.openxmlformats.org/officeDocument/2006/relationships/hyperlink" Target="http://edu-open.ru/Portals/0/Federal/o_ratifikacii_konvencii_o_pravah_invalidov.doc" TargetMode="External"/><Relationship Id="rId36" Type="http://schemas.openxmlformats.org/officeDocument/2006/relationships/hyperlink" Target="http://edu-open.ru/Portals/0/Documents/law/education.doc" TargetMode="External"/><Relationship Id="rId10" Type="http://schemas.openxmlformats.org/officeDocument/2006/relationships/hyperlink" Target="http://edu-open.ru/Portals/0/Documents/law39.doc" TargetMode="External"/><Relationship Id="rId19" Type="http://schemas.openxmlformats.org/officeDocument/2006/relationships/hyperlink" Target="http://edu-open.ru/Portals/0/Documents/law26.doc" TargetMode="External"/><Relationship Id="rId31" Type="http://schemas.openxmlformats.org/officeDocument/2006/relationships/hyperlink" Target="http://edu-open.ru/Portals/0/Documents/law/soc_defence.doc" TargetMode="External"/><Relationship Id="rId4" Type="http://schemas.openxmlformats.org/officeDocument/2006/relationships/image" Target="../media/image23.png"/><Relationship Id="rId9" Type="http://schemas.openxmlformats.org/officeDocument/2006/relationships/hyperlink" Target="http://edu-open.ru/Portals/0/Documents/law22.doc" TargetMode="External"/><Relationship Id="rId14" Type="http://schemas.openxmlformats.org/officeDocument/2006/relationships/hyperlink" Target="http://edu-open.ru/Portals/0/Documents/law/high_education.doc" TargetMode="External"/><Relationship Id="rId22" Type="http://schemas.openxmlformats.org/officeDocument/2006/relationships/hyperlink" Target="http://edu-open.ru/Portals/0/Federal/ukaz_ot_7_maya_2012_o_politike_v_oblasti_obrazovaniya.doc" TargetMode="External"/><Relationship Id="rId27" Type="http://schemas.openxmlformats.org/officeDocument/2006/relationships/hyperlink" Target="http://edu-open.ru/Portals/0/Documents/law35.doc" TargetMode="External"/><Relationship Id="rId30" Type="http://schemas.openxmlformats.org/officeDocument/2006/relationships/hyperlink" Target="http://edu-open.ru/Portals/0/Documents/law37.doc" TargetMode="External"/><Relationship Id="rId35" Type="http://schemas.openxmlformats.org/officeDocument/2006/relationships/hyperlink" Target="http://edu-open.ru/Portals/0/Documents/law33.doc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ЗАВУЧ-УВР\Desktop\Fonchik_s_shapko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1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-171400"/>
            <a:ext cx="295232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ЗАВУЧ-УВР\Desktop\300_let_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5346340"/>
            <a:ext cx="2134797" cy="149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6239" y="188640"/>
            <a:ext cx="7452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Муниципальное </a:t>
            </a:r>
            <a:r>
              <a:rPr lang="ru-RU" sz="1600" b="1" dirty="0">
                <a:solidFill>
                  <a:schemeClr val="bg1"/>
                </a:solidFill>
              </a:rPr>
              <a:t>бюджетное образовательное учреждение </a:t>
            </a:r>
            <a:endParaRPr lang="ru-RU" sz="16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дополнительного </a:t>
            </a:r>
            <a:r>
              <a:rPr lang="ru-RU" sz="1600" b="1" dirty="0">
                <a:solidFill>
                  <a:schemeClr val="bg1"/>
                </a:solidFill>
              </a:rPr>
              <a:t>образования «Городской Дворец детского (юношеского) творчества им. Н.К. Крупской»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420888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Педагогический </a:t>
            </a:r>
            <a:r>
              <a:rPr lang="ru-RU" sz="3200" b="1" dirty="0">
                <a:solidFill>
                  <a:srgbClr val="002060"/>
                </a:solidFill>
              </a:rPr>
              <a:t>проект «Слышим сердцем»</a:t>
            </a:r>
            <a:r>
              <a:rPr lang="ru-RU" sz="2400" b="1" dirty="0">
                <a:solidFill>
                  <a:srgbClr val="002060"/>
                </a:solidFill>
              </a:rPr>
              <a:t>:</a:t>
            </a:r>
            <a:r>
              <a:rPr lang="ru-RU" sz="3000" b="1" dirty="0">
                <a:solidFill>
                  <a:srgbClr val="002060"/>
                </a:solidFill>
              </a:rPr>
              <a:t> </a:t>
            </a:r>
            <a:endParaRPr lang="ru-RU" sz="3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из </a:t>
            </a:r>
            <a:r>
              <a:rPr lang="ru-RU" sz="2400" b="1" i="1" dirty="0">
                <a:solidFill>
                  <a:srgbClr val="002060"/>
                </a:solidFill>
              </a:rPr>
              <a:t>опыта </a:t>
            </a:r>
            <a:r>
              <a:rPr lang="ru-RU" sz="2400" b="1" i="1" dirty="0" smtClean="0">
                <a:solidFill>
                  <a:srgbClr val="002060"/>
                </a:solidFill>
              </a:rPr>
              <a:t>работы клуба социальной </a:t>
            </a:r>
            <a:r>
              <a:rPr lang="ru-RU" sz="2400" b="1" i="1" dirty="0">
                <a:solidFill>
                  <a:srgbClr val="002060"/>
                </a:solidFill>
              </a:rPr>
              <a:t>инклюзии «</a:t>
            </a:r>
            <a:r>
              <a:rPr lang="ru-RU" sz="2400" b="1" i="1" dirty="0" err="1">
                <a:solidFill>
                  <a:srgbClr val="002060"/>
                </a:solidFill>
              </a:rPr>
              <a:t>Журавушка</a:t>
            </a:r>
            <a:r>
              <a:rPr lang="ru-RU" sz="2400" b="1" i="1" dirty="0">
                <a:solidFill>
                  <a:srgbClr val="002060"/>
                </a:solidFill>
              </a:rPr>
              <a:t>» </a:t>
            </a:r>
            <a:endParaRPr lang="ru-RU" sz="2400" b="1" i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</a:rPr>
              <a:t>в учреждении </a:t>
            </a:r>
            <a:r>
              <a:rPr lang="ru-RU" sz="2400" b="1" i="1" smtClean="0">
                <a:solidFill>
                  <a:srgbClr val="002060"/>
                </a:solidFill>
              </a:rPr>
              <a:t>дополнительного </a:t>
            </a:r>
            <a:r>
              <a:rPr lang="ru-RU" sz="2400" b="1" i="1" smtClean="0">
                <a:solidFill>
                  <a:srgbClr val="002060"/>
                </a:solidFill>
              </a:rPr>
              <a:t>образования</a:t>
            </a:r>
            <a:endParaRPr lang="ru-RU" sz="2400" i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07703" y="4221088"/>
            <a:ext cx="69847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dirty="0" smtClean="0"/>
              <a:t>Попова Ирина Алексеевна, </a:t>
            </a:r>
          </a:p>
          <a:p>
            <a:pPr algn="r"/>
            <a:r>
              <a:rPr lang="ru-RU" sz="2400" b="1" i="1" dirty="0" smtClean="0"/>
              <a:t>директор, Заслуженный работник культуры РФ </a:t>
            </a:r>
          </a:p>
        </p:txBody>
      </p:sp>
    </p:spTree>
    <p:extLst>
      <p:ext uri="{BB962C8B-B14F-4D97-AF65-F5344CB8AC3E}">
        <p14:creationId xmlns:p14="http://schemas.microsoft.com/office/powerpoint/2010/main" val="181518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7" y="0"/>
            <a:ext cx="9161777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25275" y="620688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Работа психологической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службы</a:t>
            </a:r>
            <a:endParaRPr lang="ru-RU" sz="32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8783" y="1706904"/>
            <a:ext cx="878497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</a:rPr>
              <a:t>Исследование детско-родительских отношений </a:t>
            </a:r>
          </a:p>
          <a:p>
            <a:pPr algn="ctr"/>
            <a:r>
              <a:rPr lang="ru-RU" sz="2800" b="1" dirty="0" smtClean="0"/>
              <a:t>Преобладающий тип «Кооперация» -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58%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800" b="1" dirty="0" smtClean="0"/>
              <a:t>Сокращение количества родителей </a:t>
            </a:r>
          </a:p>
          <a:p>
            <a:pPr algn="ctr"/>
            <a:r>
              <a:rPr lang="ru-RU" sz="2800" b="1" dirty="0" smtClean="0"/>
              <a:t>с неблагоприятными типами отношений:</a:t>
            </a:r>
          </a:p>
          <a:p>
            <a:pPr marL="457200" indent="-457200" algn="ctr">
              <a:buFontTx/>
              <a:buChar char="-"/>
            </a:pPr>
            <a:r>
              <a:rPr lang="ru-RU" sz="2800" b="1" dirty="0" smtClean="0"/>
              <a:t>авторитарность с 26 до 11% </a:t>
            </a:r>
          </a:p>
          <a:p>
            <a:pPr marL="457200" indent="-457200" algn="ctr">
              <a:buFontTx/>
              <a:buChar char="-"/>
            </a:pPr>
            <a:r>
              <a:rPr lang="ru-RU" sz="2800" b="1" dirty="0" smtClean="0"/>
              <a:t>«маленький неудачник» - с 16 до 5%</a:t>
            </a:r>
          </a:p>
          <a:p>
            <a:pPr marL="457200" indent="-457200" algn="ctr">
              <a:buFontTx/>
              <a:buChar char="-"/>
            </a:pPr>
            <a:r>
              <a:rPr lang="ru-RU" sz="2800" b="1" dirty="0" smtClean="0"/>
              <a:t>«отвержение» с 5 до 0%</a:t>
            </a:r>
          </a:p>
          <a:p>
            <a:pPr algn="ctr"/>
            <a:endParaRPr lang="ru-RU" sz="2800" b="1" dirty="0"/>
          </a:p>
          <a:p>
            <a:pPr algn="ctr"/>
            <a:endParaRPr lang="ru-RU" sz="2800" b="1" dirty="0"/>
          </a:p>
        </p:txBody>
      </p:sp>
      <p:pic>
        <p:nvPicPr>
          <p:cNvPr id="12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-23422"/>
            <a:ext cx="3274748" cy="224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C:\Documents and Settings\Admin\Рабочий стол\оборудование\IMG_358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95" r="3352"/>
          <a:stretch/>
        </p:blipFill>
        <p:spPr bwMode="auto">
          <a:xfrm>
            <a:off x="-23850" y="5066165"/>
            <a:ext cx="2219586" cy="1641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Documents and Settings\Admin\Рабочий стол\оборудование\IMG_35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5066164"/>
            <a:ext cx="2231855" cy="1673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Documents and Settings\Admin\Рабочий стол\оборудование\IMG_358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7" t="11366" r="3389"/>
          <a:stretch/>
        </p:blipFill>
        <p:spPr bwMode="auto">
          <a:xfrm>
            <a:off x="4427590" y="5066163"/>
            <a:ext cx="2294305" cy="1674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5" descr="C:\Documents and Settings\Admin\Рабочий стол\оборудование\IMG_359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5"/>
          <a:stretch/>
        </p:blipFill>
        <p:spPr bwMode="auto">
          <a:xfrm>
            <a:off x="6721895" y="5066166"/>
            <a:ext cx="2447642" cy="1673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 flipH="1">
            <a:off x="-17778" y="4994154"/>
            <a:ext cx="9187314" cy="7200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 flipH="1">
            <a:off x="-23852" y="6665879"/>
            <a:ext cx="9193387" cy="7423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14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7" y="0"/>
            <a:ext cx="9161777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-171488"/>
            <a:ext cx="3706547" cy="2539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2769278" y="1444276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Направления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проектов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ЗАВУЧ-УВР\Desktop\доклад директора Москва\фото\OaNAvVVMxA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77" y="0"/>
            <a:ext cx="3667988" cy="2063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ЗАВУЧ-УВР\Desktop\доклад директора Москва\фото\Z5UBF5e9wgQ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33" r="3429"/>
          <a:stretch/>
        </p:blipFill>
        <p:spPr bwMode="auto">
          <a:xfrm>
            <a:off x="394377" y="2179289"/>
            <a:ext cx="3685185" cy="211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ЗАВУЧ-УВР\Desktop\доклад директора Москва\фото\zfRGFuWRAmc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79" y="4376985"/>
            <a:ext cx="3676586" cy="2451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48657" y="12754"/>
            <a:ext cx="45719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25810" y="31735"/>
            <a:ext cx="45719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25490" y="2866874"/>
            <a:ext cx="3659976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000" b="1" dirty="0" smtClean="0"/>
              <a:t>- Профориентация</a:t>
            </a:r>
          </a:p>
          <a:p>
            <a:pPr algn="ctr"/>
            <a:r>
              <a:rPr lang="ru-RU" sz="3000" b="1" dirty="0" smtClean="0"/>
              <a:t>- Экология</a:t>
            </a:r>
          </a:p>
          <a:p>
            <a:pPr algn="ctr"/>
            <a:r>
              <a:rPr lang="ru-RU" sz="3000" b="1" dirty="0" smtClean="0"/>
              <a:t>- Социализация, </a:t>
            </a:r>
          </a:p>
          <a:p>
            <a:pPr algn="ctr"/>
            <a:r>
              <a:rPr lang="ru-RU" sz="3000" b="1" dirty="0"/>
              <a:t>ф</a:t>
            </a:r>
            <a:r>
              <a:rPr lang="ru-RU" sz="3000" b="1" dirty="0" smtClean="0"/>
              <a:t>ормирование </a:t>
            </a:r>
          </a:p>
          <a:p>
            <a:pPr algn="ctr"/>
            <a:r>
              <a:rPr lang="ru-RU" sz="3000" b="1" dirty="0" smtClean="0"/>
              <a:t>социально-бытовых </a:t>
            </a:r>
          </a:p>
          <a:p>
            <a:pPr algn="ctr"/>
            <a:r>
              <a:rPr lang="ru-RU" sz="3000" b="1" dirty="0" smtClean="0"/>
              <a:t>навыков</a:t>
            </a:r>
            <a:endParaRPr lang="ru-RU" sz="3000" b="1" dirty="0"/>
          </a:p>
        </p:txBody>
      </p:sp>
      <p:pic>
        <p:nvPicPr>
          <p:cNvPr id="13" name="Picture 8" descr="C:\Users\ЗАВУЧ-УВР\Desktop\300_let_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5346340"/>
            <a:ext cx="2134797" cy="149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0508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7" y="0"/>
            <a:ext cx="9161777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5178" y="1315740"/>
            <a:ext cx="2720720" cy="1864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0" y="-243408"/>
            <a:ext cx="9161777" cy="1470025"/>
          </a:xfrm>
        </p:spPr>
        <p:txBody>
          <a:bodyPr>
            <a:norm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</a:rPr>
              <a:t>Проект «Слышим сердцем»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22" y="966367"/>
            <a:ext cx="1660178" cy="2213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062" y="979567"/>
            <a:ext cx="1678360" cy="22378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229" y="949799"/>
            <a:ext cx="1672604" cy="2230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>
            <a:extLst>
              <a:ext uri="{FF2B5EF4-FFF2-40B4-BE49-F238E27FC236}">
                <a16:creationId xmlns="" xmlns:a16="http://schemas.microsoft.com/office/drawing/2014/main" id="{7523AA98-4DFF-425A-8057-6340778A0A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52930" y="979568"/>
            <a:ext cx="1678360" cy="2237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Стрелка: вправо 5">
            <a:extLst>
              <a:ext uri="{FF2B5EF4-FFF2-40B4-BE49-F238E27FC236}">
                <a16:creationId xmlns="" xmlns:a16="http://schemas.microsoft.com/office/drawing/2014/main" id="{54EFFC76-889C-4EE7-B1D4-57E5BABE2C53}"/>
              </a:ext>
            </a:extLst>
          </p:cNvPr>
          <p:cNvSpPr/>
          <p:nvPr/>
        </p:nvSpPr>
        <p:spPr>
          <a:xfrm>
            <a:off x="135827" y="2916931"/>
            <a:ext cx="7041374" cy="680190"/>
          </a:xfrm>
          <a:prstGeom prst="rightArrow">
            <a:avLst>
              <a:gd name="adj1" fmla="val 50000"/>
              <a:gd name="adj2" fmla="val 4783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Творческие мастерские </a:t>
            </a: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158" y="3630204"/>
            <a:ext cx="2211127" cy="16583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073" y="3630204"/>
            <a:ext cx="2444882" cy="1630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Стрелка: вправо 26">
            <a:extLst>
              <a:ext uri="{FF2B5EF4-FFF2-40B4-BE49-F238E27FC236}">
                <a16:creationId xmlns="" xmlns:a16="http://schemas.microsoft.com/office/drawing/2014/main" id="{2EB30109-DD30-4AD2-A1F2-473F2B1B7E20}"/>
              </a:ext>
            </a:extLst>
          </p:cNvPr>
          <p:cNvSpPr/>
          <p:nvPr/>
        </p:nvSpPr>
        <p:spPr>
          <a:xfrm>
            <a:off x="130822" y="5125628"/>
            <a:ext cx="6881617" cy="635890"/>
          </a:xfrm>
          <a:prstGeom prst="rightArrow">
            <a:avLst>
              <a:gd name="adj1" fmla="val 50000"/>
              <a:gd name="adj2" fmla="val 4783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Виртуальные экскурсии и тематические встречи</a:t>
            </a:r>
          </a:p>
        </p:txBody>
      </p:sp>
      <p:pic>
        <p:nvPicPr>
          <p:cNvPr id="23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5827" y="5743959"/>
            <a:ext cx="1860443" cy="1046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10">
            <a:extLst>
              <a:ext uri="{FF2B5EF4-FFF2-40B4-BE49-F238E27FC236}">
                <a16:creationId xmlns="" xmlns:a16="http://schemas.microsoft.com/office/drawing/2014/main" id="{CA0C8114-D4B1-4C17-A3D8-6801DD4B08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712" y="4077072"/>
            <a:ext cx="1774712" cy="11833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Стрелка: вправо 26">
            <a:extLst>
              <a:ext uri="{FF2B5EF4-FFF2-40B4-BE49-F238E27FC236}">
                <a16:creationId xmlns="" xmlns:a16="http://schemas.microsoft.com/office/drawing/2014/main" id="{2EB30109-DD30-4AD2-A1F2-473F2B1B7E20}"/>
              </a:ext>
            </a:extLst>
          </p:cNvPr>
          <p:cNvSpPr/>
          <p:nvPr/>
        </p:nvSpPr>
        <p:spPr>
          <a:xfrm>
            <a:off x="3746062" y="5775558"/>
            <a:ext cx="3116255" cy="1018233"/>
          </a:xfrm>
          <a:prstGeom prst="rightArrow">
            <a:avLst>
              <a:gd name="adj1" fmla="val 50000"/>
              <a:gd name="adj2" fmla="val 47832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Arial Black" panose="020B0A04020102020204" pitchFamily="34" charset="0"/>
                <a:cs typeface="Aharoni" panose="02010803020104030203" pitchFamily="2" charset="-79"/>
              </a:rPr>
              <a:t>Выставки «Доброта это…»</a:t>
            </a:r>
            <a:endParaRPr lang="ru-RU" sz="1400" dirty="0">
              <a:solidFill>
                <a:schemeClr val="tx1"/>
              </a:solidFill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2" name="Выноска со стрелкой вверх 1"/>
          <p:cNvSpPr/>
          <p:nvPr/>
        </p:nvSpPr>
        <p:spPr>
          <a:xfrm>
            <a:off x="7167873" y="5402178"/>
            <a:ext cx="1878241" cy="1123165"/>
          </a:xfrm>
          <a:prstGeom prst="upArrowCallou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Итоговые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события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29" name="Picture 10">
            <a:extLst>
              <a:ext uri="{FF2B5EF4-FFF2-40B4-BE49-F238E27FC236}">
                <a16:creationId xmlns="" xmlns:a16="http://schemas.microsoft.com/office/drawing/2014/main" id="{86B30056-2A84-4CBF-9BE5-FCE5D58E4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274712" y="2870549"/>
            <a:ext cx="1699823" cy="956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1075" y="5759453"/>
            <a:ext cx="1575360" cy="1050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5" descr="C:\Users\ЗАВУЧ-УВР\Desktop\доклад директора Москва\фото\xFpU3wY7-zE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46" y="3630204"/>
            <a:ext cx="2471779" cy="1615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545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9" y="0"/>
            <a:ext cx="9147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4302611-D39D-4D02-9197-5DB768A196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516" y="1556792"/>
            <a:ext cx="8712968" cy="3060877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i="1" dirty="0" smtClean="0">
                <a:latin typeface="+mj-lt"/>
              </a:rPr>
              <a:t>Развитие у детей, нуждающихся в социальной поддержке, эмоциональной отзывчивости через вовлечение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i="1" dirty="0" smtClean="0">
                <a:latin typeface="+mj-lt"/>
              </a:rPr>
              <a:t>в совместное творчество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2400" b="1" i="1" dirty="0">
              <a:latin typeface="+mj-lt"/>
            </a:endParaRPr>
          </a:p>
          <a:p>
            <a:pPr algn="ctr">
              <a:spcBef>
                <a:spcPts val="0"/>
              </a:spcBef>
            </a:pPr>
            <a:endParaRPr lang="ru-RU" sz="2400" b="1" i="1" dirty="0">
              <a:latin typeface="+mj-lt"/>
            </a:endParaRPr>
          </a:p>
        </p:txBody>
      </p:sp>
      <p:pic>
        <p:nvPicPr>
          <p:cNvPr id="16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03128"/>
            <a:ext cx="2863052" cy="1961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>
            <a:extLst>
              <a:ext uri="{FF2B5EF4-FFF2-40B4-BE49-F238E27FC236}">
                <a16:creationId xmlns="" xmlns:a16="http://schemas.microsoft.com/office/drawing/2014/main" id="{D2B9D9C7-1816-4B6E-8AE1-BD2475D6E611}"/>
              </a:ext>
            </a:extLst>
          </p:cNvPr>
          <p:cNvSpPr txBox="1">
            <a:spLocks/>
          </p:cNvSpPr>
          <p:nvPr/>
        </p:nvSpPr>
        <p:spPr>
          <a:xfrm>
            <a:off x="0" y="860333"/>
            <a:ext cx="9144000" cy="660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2060"/>
                </a:solidFill>
              </a:rPr>
              <a:t>Цель программы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8" name="Заголовок 1">
            <a:extLst>
              <a:ext uri="{FF2B5EF4-FFF2-40B4-BE49-F238E27FC236}">
                <a16:creationId xmlns="" xmlns:a16="http://schemas.microsoft.com/office/drawing/2014/main" id="{D2B9D9C7-1816-4B6E-8AE1-BD2475D6E611}"/>
              </a:ext>
            </a:extLst>
          </p:cNvPr>
          <p:cNvSpPr txBox="1">
            <a:spLocks/>
          </p:cNvSpPr>
          <p:nvPr/>
        </p:nvSpPr>
        <p:spPr>
          <a:xfrm>
            <a:off x="0" y="2768600"/>
            <a:ext cx="9144000" cy="660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2060"/>
                </a:solidFill>
              </a:rPr>
              <a:t>Задачи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9" name="Объект 2">
            <a:extLst>
              <a:ext uri="{FF2B5EF4-FFF2-40B4-BE49-F238E27FC236}">
                <a16:creationId xmlns="" xmlns:a16="http://schemas.microsoft.com/office/drawing/2014/main" id="{D4302611-D39D-4D02-9197-5DB768A196FA}"/>
              </a:ext>
            </a:extLst>
          </p:cNvPr>
          <p:cNvSpPr txBox="1">
            <a:spLocks/>
          </p:cNvSpPr>
          <p:nvPr/>
        </p:nvSpPr>
        <p:spPr>
          <a:xfrm>
            <a:off x="124482" y="3415163"/>
            <a:ext cx="8712968" cy="30608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buFontTx/>
              <a:buChar char="-"/>
            </a:pPr>
            <a:r>
              <a:rPr lang="ru-RU" sz="2400" b="1" i="1" dirty="0" smtClean="0">
                <a:latin typeface="+mj-lt"/>
              </a:rPr>
              <a:t>помочь ребенку познакомиться с другими участниками клуба, вступить в диалог, включиться в совместную деятельность;</a:t>
            </a:r>
          </a:p>
          <a:p>
            <a:pPr algn="ctr">
              <a:spcBef>
                <a:spcPts val="0"/>
              </a:spcBef>
              <a:buFontTx/>
              <a:buChar char="-"/>
            </a:pPr>
            <a:r>
              <a:rPr lang="ru-RU" sz="2400" b="1" i="1" dirty="0" smtClean="0">
                <a:latin typeface="+mj-lt"/>
              </a:rPr>
              <a:t>познакомить учащихся с понятиями в сфере духовно-нравственного воспитания, ввести их в активную речь ребенка для обозначения явлений и событий;</a:t>
            </a:r>
          </a:p>
          <a:p>
            <a:pPr algn="ctr">
              <a:spcBef>
                <a:spcPts val="0"/>
              </a:spcBef>
              <a:buFontTx/>
              <a:buChar char="-"/>
            </a:pPr>
            <a:r>
              <a:rPr lang="ru-RU" sz="2400" b="1" i="1" dirty="0">
                <a:latin typeface="+mj-lt"/>
              </a:rPr>
              <a:t>д</a:t>
            </a:r>
            <a:r>
              <a:rPr lang="ru-RU" sz="2400" b="1" i="1" dirty="0" smtClean="0">
                <a:latin typeface="+mj-lt"/>
              </a:rPr>
              <a:t>ать  возможность получить новый социальный опыт «</a:t>
            </a:r>
            <a:r>
              <a:rPr lang="ru-RU" sz="2400" b="1" i="1" dirty="0" err="1" smtClean="0">
                <a:latin typeface="+mj-lt"/>
              </a:rPr>
              <a:t>благодателя</a:t>
            </a:r>
            <a:r>
              <a:rPr lang="ru-RU" sz="2400" b="1" i="1" dirty="0" smtClean="0">
                <a:latin typeface="+mj-lt"/>
              </a:rPr>
              <a:t>»</a:t>
            </a:r>
            <a:endParaRPr lang="ru-RU" sz="24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6167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7" y="0"/>
            <a:ext cx="9161777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>
            <a:extLst>
              <a:ext uri="{FF2B5EF4-FFF2-40B4-BE49-F238E27FC236}">
                <a16:creationId xmlns="" xmlns:a16="http://schemas.microsoft.com/office/drawing/2014/main" id="{E1228097-155D-4C34-AFC8-809D6EE8B55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581148"/>
              </p:ext>
            </p:extLst>
          </p:nvPr>
        </p:nvGraphicFramePr>
        <p:xfrm>
          <a:off x="813833" y="764704"/>
          <a:ext cx="7498556" cy="5838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10764"/>
            <a:ext cx="3816424" cy="261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096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7" y="0"/>
            <a:ext cx="9161777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3">
            <a:extLst>
              <a:ext uri="{FF2B5EF4-FFF2-40B4-BE49-F238E27FC236}">
                <a16:creationId xmlns="" xmlns:a16="http://schemas.microsoft.com/office/drawing/2014/main" id="{2CEE1D3F-E4D7-4C47-B4F7-657E1B93E415}"/>
              </a:ext>
            </a:extLst>
          </p:cNvPr>
          <p:cNvSpPr txBox="1">
            <a:spLocks/>
          </p:cNvSpPr>
          <p:nvPr/>
        </p:nvSpPr>
        <p:spPr>
          <a:xfrm>
            <a:off x="203242" y="2382618"/>
            <a:ext cx="4735563" cy="160418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3600" b="1" dirty="0" smtClean="0">
                <a:solidFill>
                  <a:srgbClr val="002060"/>
                </a:solidFill>
              </a:rPr>
              <a:t>IT-</a:t>
            </a:r>
            <a:r>
              <a:rPr lang="ru-RU" sz="3600" b="1" dirty="0" smtClean="0">
                <a:solidFill>
                  <a:srgbClr val="002060"/>
                </a:solidFill>
              </a:rPr>
              <a:t>Технологии</a:t>
            </a:r>
            <a:br>
              <a:rPr lang="ru-RU" sz="3600" b="1" dirty="0" smtClean="0">
                <a:solidFill>
                  <a:srgbClr val="002060"/>
                </a:solidFill>
              </a:rPr>
            </a:b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EBA25E76-29C6-4086-B35B-F11EA065AFB4}"/>
              </a:ext>
            </a:extLst>
          </p:cNvPr>
          <p:cNvSpPr/>
          <p:nvPr/>
        </p:nvSpPr>
        <p:spPr>
          <a:xfrm>
            <a:off x="146366" y="2980626"/>
            <a:ext cx="47963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Применение специальных способов, программных и технических средств </a:t>
            </a:r>
            <a:endParaRPr lang="ru-RU" sz="2000" b="1" dirty="0" smtClean="0"/>
          </a:p>
          <a:p>
            <a:pPr algn="ctr"/>
            <a:r>
              <a:rPr lang="ru-RU" sz="2000" b="1" dirty="0" smtClean="0"/>
              <a:t>для </a:t>
            </a:r>
            <a:r>
              <a:rPr lang="ru-RU" sz="2000" b="1" dirty="0"/>
              <a:t>работы с информацией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928DF5AC-ACFD-4DF4-AC97-82337CB5AF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36692" t="30979" r="19490" b="25170"/>
          <a:stretch/>
        </p:blipFill>
        <p:spPr>
          <a:xfrm>
            <a:off x="179512" y="3996289"/>
            <a:ext cx="4857086" cy="2734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8A058BAE-C22B-4909-903D-89EE2545E5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l="37130" t="29135" r="19052" b="37149"/>
          <a:stretch/>
        </p:blipFill>
        <p:spPr>
          <a:xfrm>
            <a:off x="240273" y="130876"/>
            <a:ext cx="4735563" cy="2049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11" name="Схема 10">
            <a:extLst>
              <a:ext uri="{FF2B5EF4-FFF2-40B4-BE49-F238E27FC236}">
                <a16:creationId xmlns="" xmlns:a16="http://schemas.microsoft.com/office/drawing/2014/main" id="{E2EFE7AB-9900-49F0-839F-AD9D5C6686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17352608"/>
              </p:ext>
            </p:extLst>
          </p:nvPr>
        </p:nvGraphicFramePr>
        <p:xfrm>
          <a:off x="4864255" y="1400231"/>
          <a:ext cx="4279745" cy="51971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-222537"/>
            <a:ext cx="3816424" cy="2614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9135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9" y="0"/>
            <a:ext cx="9147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2B9D9C7-1816-4B6E-8AE1-BD2475D6E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875" y="660400"/>
            <a:ext cx="3763298" cy="660400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Настраиваемся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4302611-D39D-4D02-9197-5DB768A196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2457" y="1430763"/>
            <a:ext cx="4675908" cy="1187533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i="1" dirty="0" smtClean="0">
                <a:latin typeface="+mj-lt"/>
              </a:rPr>
              <a:t>Настрой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i="1" dirty="0" smtClean="0">
                <a:latin typeface="+mj-lt"/>
              </a:rPr>
              <a:t>на </a:t>
            </a:r>
            <a:r>
              <a:rPr lang="ru-RU" sz="2400" b="1" i="1" dirty="0">
                <a:latin typeface="+mj-lt"/>
              </a:rPr>
              <a:t>ситуацию </a:t>
            </a:r>
            <a:r>
              <a:rPr lang="ru-RU" sz="2400" b="1" i="1" dirty="0" smtClean="0">
                <a:latin typeface="+mj-lt"/>
              </a:rPr>
              <a:t>успеха</a:t>
            </a:r>
            <a:endParaRPr lang="ru-RU" sz="2400" b="1" i="1" dirty="0">
              <a:latin typeface="+mj-lt"/>
            </a:endParaRPr>
          </a:p>
          <a:p>
            <a:pPr algn="ctr">
              <a:spcBef>
                <a:spcPts val="0"/>
              </a:spcBef>
            </a:pPr>
            <a:endParaRPr lang="ru-RU" sz="2400" b="1" i="1" dirty="0">
              <a:latin typeface="+mj-lt"/>
            </a:endParaRPr>
          </a:p>
        </p:txBody>
      </p:sp>
      <p:sp>
        <p:nvSpPr>
          <p:cNvPr id="4" name="Выноска со стрелкой вправо 624">
            <a:extLst>
              <a:ext uri="{FF2B5EF4-FFF2-40B4-BE49-F238E27FC236}">
                <a16:creationId xmlns="" xmlns:a16="http://schemas.microsoft.com/office/drawing/2014/main" id="{9F5E2558-E400-4C6B-9F0D-BA1090065DF6}"/>
              </a:ext>
            </a:extLst>
          </p:cNvPr>
          <p:cNvSpPr/>
          <p:nvPr/>
        </p:nvSpPr>
        <p:spPr>
          <a:xfrm>
            <a:off x="158584" y="1259141"/>
            <a:ext cx="5339187" cy="1161747"/>
          </a:xfrm>
          <a:prstGeom prst="rightArrowCallout">
            <a:avLst>
              <a:gd name="adj1" fmla="val 25000"/>
              <a:gd name="adj2" fmla="val 18477"/>
              <a:gd name="adj3" fmla="val 18563"/>
              <a:gd name="adj4" fmla="val 8924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Цель: формирование эмоциональной отзывчивости «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особого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ребенка»,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создание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эмоционального настроя детей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на занятие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="" xmlns:a16="http://schemas.microsoft.com/office/drawing/2014/main" id="{D2B9D9C7-1816-4B6E-8AE1-BD2475D6E611}"/>
              </a:ext>
            </a:extLst>
          </p:cNvPr>
          <p:cNvSpPr txBox="1">
            <a:spLocks/>
          </p:cNvSpPr>
          <p:nvPr/>
        </p:nvSpPr>
        <p:spPr>
          <a:xfrm>
            <a:off x="152206" y="2420888"/>
            <a:ext cx="3763298" cy="660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b="1" dirty="0" smtClean="0">
                <a:solidFill>
                  <a:srgbClr val="002060"/>
                </a:solidFill>
              </a:rPr>
              <a:t>Вникаем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Выноска со стрелкой вправо 624">
            <a:extLst>
              <a:ext uri="{FF2B5EF4-FFF2-40B4-BE49-F238E27FC236}">
                <a16:creationId xmlns="" xmlns:a16="http://schemas.microsoft.com/office/drawing/2014/main" id="{9F5E2558-E400-4C6B-9F0D-BA1090065DF6}"/>
              </a:ext>
            </a:extLst>
          </p:cNvPr>
          <p:cNvSpPr/>
          <p:nvPr/>
        </p:nvSpPr>
        <p:spPr>
          <a:xfrm>
            <a:off x="169278" y="2937272"/>
            <a:ext cx="5328493" cy="792956"/>
          </a:xfrm>
          <a:prstGeom prst="rightArrowCallout">
            <a:avLst>
              <a:gd name="adj1" fmla="val 25000"/>
              <a:gd name="adj2" fmla="val 23019"/>
              <a:gd name="adj3" fmla="val 18563"/>
              <a:gd name="adj4" fmla="val 8928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Цель: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актуализация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имеющихся 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  <a:p>
            <a:pPr>
              <a:lnSpc>
                <a:spcPct val="115000"/>
              </a:lnSpc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у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детей знаний </a:t>
            </a:r>
          </a:p>
        </p:txBody>
      </p:sp>
      <p:sp>
        <p:nvSpPr>
          <p:cNvPr id="8" name="Объект 2">
            <a:extLst>
              <a:ext uri="{FF2B5EF4-FFF2-40B4-BE49-F238E27FC236}">
                <a16:creationId xmlns="" xmlns:a16="http://schemas.microsoft.com/office/drawing/2014/main" id="{D4302611-D39D-4D02-9197-5DB768A196FA}"/>
              </a:ext>
            </a:extLst>
          </p:cNvPr>
          <p:cNvSpPr txBox="1">
            <a:spLocks/>
          </p:cNvSpPr>
          <p:nvPr/>
        </p:nvSpPr>
        <p:spPr>
          <a:xfrm>
            <a:off x="4989177" y="2701457"/>
            <a:ext cx="4675908" cy="20575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 3" charset="2"/>
              <a:buNone/>
            </a:pPr>
            <a:r>
              <a:rPr lang="ru-RU" sz="2400" b="1" i="1" dirty="0" smtClean="0">
                <a:solidFill>
                  <a:schemeClr val="tx1"/>
                </a:solidFill>
              </a:rPr>
              <a:t>Интеллектуальная </a:t>
            </a:r>
          </a:p>
          <a:p>
            <a:pPr marL="0" indent="0" algn="ctr">
              <a:spcBef>
                <a:spcPts val="0"/>
              </a:spcBef>
              <a:buFont typeface="Wingdings 3" charset="2"/>
              <a:buNone/>
            </a:pPr>
            <a:r>
              <a:rPr lang="ru-RU" sz="2400" b="1" i="1" dirty="0" smtClean="0">
                <a:solidFill>
                  <a:schemeClr val="tx1"/>
                </a:solidFill>
              </a:rPr>
              <a:t>включенность </a:t>
            </a:r>
          </a:p>
          <a:p>
            <a:pPr marL="0" indent="0" algn="ctr">
              <a:spcBef>
                <a:spcPts val="0"/>
              </a:spcBef>
              <a:buFont typeface="Wingdings 3" charset="2"/>
              <a:buNone/>
            </a:pPr>
            <a:r>
              <a:rPr lang="ru-RU" sz="2400" b="1" i="1" dirty="0" smtClean="0">
                <a:solidFill>
                  <a:schemeClr val="tx1"/>
                </a:solidFill>
              </a:rPr>
              <a:t>в занятие 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="" xmlns:a16="http://schemas.microsoft.com/office/drawing/2014/main" id="{D2B9D9C7-1816-4B6E-8AE1-BD2475D6E611}"/>
              </a:ext>
            </a:extLst>
          </p:cNvPr>
          <p:cNvSpPr txBox="1">
            <a:spLocks/>
          </p:cNvSpPr>
          <p:nvPr/>
        </p:nvSpPr>
        <p:spPr>
          <a:xfrm>
            <a:off x="142875" y="3787057"/>
            <a:ext cx="3763298" cy="660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b="1" dirty="0" smtClean="0">
                <a:solidFill>
                  <a:srgbClr val="002060"/>
                </a:solidFill>
              </a:rPr>
              <a:t>Делаем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Выноска со стрелкой вправо 624">
            <a:extLst>
              <a:ext uri="{FF2B5EF4-FFF2-40B4-BE49-F238E27FC236}">
                <a16:creationId xmlns="" xmlns:a16="http://schemas.microsoft.com/office/drawing/2014/main" id="{9F5E2558-E400-4C6B-9F0D-BA1090065DF6}"/>
              </a:ext>
            </a:extLst>
          </p:cNvPr>
          <p:cNvSpPr/>
          <p:nvPr/>
        </p:nvSpPr>
        <p:spPr>
          <a:xfrm>
            <a:off x="188813" y="4360382"/>
            <a:ext cx="5332761" cy="855352"/>
          </a:xfrm>
          <a:prstGeom prst="rightArrowCallout">
            <a:avLst>
              <a:gd name="adj1" fmla="val 25000"/>
              <a:gd name="adj2" fmla="val 23019"/>
              <a:gd name="adj3" fmla="val 18563"/>
              <a:gd name="adj4" fmla="val 8928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Цель: закрепление изученных понятий, развитие практических навыков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D2B9D9C7-1816-4B6E-8AE1-BD2475D6E611}"/>
              </a:ext>
            </a:extLst>
          </p:cNvPr>
          <p:cNvSpPr txBox="1">
            <a:spLocks/>
          </p:cNvSpPr>
          <p:nvPr/>
        </p:nvSpPr>
        <p:spPr>
          <a:xfrm>
            <a:off x="158584" y="5229200"/>
            <a:ext cx="3763298" cy="660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3200" b="1" dirty="0" smtClean="0">
                <a:solidFill>
                  <a:srgbClr val="002060"/>
                </a:solidFill>
              </a:rPr>
              <a:t>Радуемся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2" name="Выноска со стрелкой вправо 624">
            <a:extLst>
              <a:ext uri="{FF2B5EF4-FFF2-40B4-BE49-F238E27FC236}">
                <a16:creationId xmlns="" xmlns:a16="http://schemas.microsoft.com/office/drawing/2014/main" id="{9F5E2558-E400-4C6B-9F0D-BA1090065DF6}"/>
              </a:ext>
            </a:extLst>
          </p:cNvPr>
          <p:cNvSpPr/>
          <p:nvPr/>
        </p:nvSpPr>
        <p:spPr>
          <a:xfrm>
            <a:off x="165010" y="5768806"/>
            <a:ext cx="5411406" cy="916851"/>
          </a:xfrm>
          <a:prstGeom prst="rightArrowCallout">
            <a:avLst>
              <a:gd name="adj1" fmla="val 25000"/>
              <a:gd name="adj2" fmla="val 23019"/>
              <a:gd name="adj3" fmla="val 18563"/>
              <a:gd name="adj4" fmla="val 8928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Цель: эмоциональное обогащение ребенка через проживание успешности себя в занятии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89970" y="5755790"/>
            <a:ext cx="47293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Радость </a:t>
            </a:r>
          </a:p>
          <a:p>
            <a:pPr algn="ctr"/>
            <a:r>
              <a:rPr lang="ru-RU" sz="2400" b="1" i="1" dirty="0" smtClean="0"/>
              <a:t>от познания мира</a:t>
            </a:r>
            <a:endParaRPr lang="ru-RU" sz="2400" b="1" i="1" dirty="0"/>
          </a:p>
        </p:txBody>
      </p:sp>
      <p:sp>
        <p:nvSpPr>
          <p:cNvPr id="14" name="Объект 2">
            <a:extLst>
              <a:ext uri="{FF2B5EF4-FFF2-40B4-BE49-F238E27FC236}">
                <a16:creationId xmlns="" xmlns:a16="http://schemas.microsoft.com/office/drawing/2014/main" id="{D4302611-D39D-4D02-9197-5DB768A196FA}"/>
              </a:ext>
            </a:extLst>
          </p:cNvPr>
          <p:cNvSpPr txBox="1">
            <a:spLocks/>
          </p:cNvSpPr>
          <p:nvPr/>
        </p:nvSpPr>
        <p:spPr>
          <a:xfrm>
            <a:off x="4893730" y="4195067"/>
            <a:ext cx="4880758" cy="16945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Font typeface="Wingdings 3" charset="2"/>
              <a:buNone/>
            </a:pPr>
            <a:r>
              <a:rPr lang="ru-RU" sz="2400" b="1" i="1" dirty="0" smtClean="0">
                <a:solidFill>
                  <a:schemeClr val="tx1"/>
                </a:solidFill>
              </a:rPr>
              <a:t>Включенность </a:t>
            </a:r>
          </a:p>
          <a:p>
            <a:pPr marL="0" indent="0" algn="ctr">
              <a:spcBef>
                <a:spcPts val="0"/>
              </a:spcBef>
              <a:buFont typeface="Wingdings 3" charset="2"/>
              <a:buNone/>
            </a:pPr>
            <a:r>
              <a:rPr lang="ru-RU" sz="2400" b="1" i="1" dirty="0" smtClean="0">
                <a:solidFill>
                  <a:schemeClr val="tx1"/>
                </a:solidFill>
              </a:rPr>
              <a:t>в практическую </a:t>
            </a:r>
          </a:p>
          <a:p>
            <a:pPr marL="0" indent="0" algn="ctr">
              <a:spcBef>
                <a:spcPts val="0"/>
              </a:spcBef>
              <a:buFont typeface="Wingdings 3" charset="2"/>
              <a:buNone/>
            </a:pPr>
            <a:r>
              <a:rPr lang="ru-RU" sz="2400" b="1" i="1" dirty="0" smtClean="0">
                <a:solidFill>
                  <a:schemeClr val="tx1"/>
                </a:solidFill>
              </a:rPr>
              <a:t>деятельность</a:t>
            </a:r>
            <a:endParaRPr lang="ru-RU" sz="2400" b="1" i="1" dirty="0">
              <a:solidFill>
                <a:schemeClr val="tx1"/>
              </a:solidFill>
            </a:endParaRPr>
          </a:p>
        </p:txBody>
      </p:sp>
      <p:pic>
        <p:nvPicPr>
          <p:cNvPr id="16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109" y="103128"/>
            <a:ext cx="2304256" cy="157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Заголовок 1">
            <a:extLst>
              <a:ext uri="{FF2B5EF4-FFF2-40B4-BE49-F238E27FC236}">
                <a16:creationId xmlns="" xmlns:a16="http://schemas.microsoft.com/office/drawing/2014/main" id="{D2B9D9C7-1816-4B6E-8AE1-BD2475D6E611}"/>
              </a:ext>
            </a:extLst>
          </p:cNvPr>
          <p:cNvSpPr txBox="1">
            <a:spLocks/>
          </p:cNvSpPr>
          <p:nvPr/>
        </p:nvSpPr>
        <p:spPr>
          <a:xfrm>
            <a:off x="0" y="221954"/>
            <a:ext cx="9144000" cy="660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600" b="1" dirty="0" smtClean="0">
                <a:solidFill>
                  <a:srgbClr val="002060"/>
                </a:solidFill>
              </a:rPr>
              <a:t>Этапы занятия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76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9" y="0"/>
            <a:ext cx="9147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Изображение выглядит как текст&#10;&#10;Автоматически созданное описание">
            <a:extLst>
              <a:ext uri="{FF2B5EF4-FFF2-40B4-BE49-F238E27FC236}">
                <a16:creationId xmlns="" xmlns:a16="http://schemas.microsoft.com/office/drawing/2014/main" id="{E7592AFA-7BC0-4042-A5C3-99FD724A99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68" y="332943"/>
            <a:ext cx="2592288" cy="3606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E9484E60-1BDC-4B4B-BC49-91747228E0D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7348" y="332943"/>
            <a:ext cx="2518466" cy="36061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8" name="Picture 2" descr="C:\Users\ЗАВУЧ-УВР\Desktop\доклад директора Москва\фото\3ceED7Dsev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8691" y="4387645"/>
            <a:ext cx="2686165" cy="1999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ЗАВУЧ-УВР\Desktop\доклад директора Москва\фото\4GvBF83txfA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6" b="12831"/>
          <a:stretch/>
        </p:blipFill>
        <p:spPr bwMode="auto">
          <a:xfrm>
            <a:off x="4266806" y="4387643"/>
            <a:ext cx="3383870" cy="19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ЗАВУЧ-УВР\Desktop\доклад директора Москва\фото\L2T-sm8O3F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7997" y="4387645"/>
            <a:ext cx="1524053" cy="1999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202" y="980303"/>
            <a:ext cx="4317589" cy="2958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ЗАВУЧ-УВР\Desktop\доклад директора Москва\фото\JbqpQ5cTJT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40" y="4387643"/>
            <a:ext cx="1584331" cy="199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 flipH="1">
            <a:off x="0" y="4387645"/>
            <a:ext cx="9187314" cy="7200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 flipH="1">
            <a:off x="-25694" y="6315069"/>
            <a:ext cx="9187314" cy="7200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483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9" y="0"/>
            <a:ext cx="9147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14_KARHANINA_KRUPSKAYA_SHKOLA_INTERNAT_join_001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698" y="1124744"/>
            <a:ext cx="9144000" cy="5143951"/>
          </a:xfrm>
        </p:spPr>
      </p:pic>
      <p:pic>
        <p:nvPicPr>
          <p:cNvPr id="6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714" y="-93465"/>
            <a:ext cx="2304256" cy="157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3020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9" y="0"/>
            <a:ext cx="9147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>
            <a:extLst>
              <a:ext uri="{FF2B5EF4-FFF2-40B4-BE49-F238E27FC236}">
                <a16:creationId xmlns="" xmlns:a16="http://schemas.microsoft.com/office/drawing/2014/main" id="{1DF15EE2-8AD3-4378-925E-0EE89683DA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9543203"/>
              </p:ext>
            </p:extLst>
          </p:nvPr>
        </p:nvGraphicFramePr>
        <p:xfrm>
          <a:off x="3635896" y="116631"/>
          <a:ext cx="5305405" cy="5653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20C08A25-1CC6-474B-B9FF-3DCB030669DB}"/>
              </a:ext>
            </a:extLst>
          </p:cNvPr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845" y="2427019"/>
            <a:ext cx="3392110" cy="21724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9062" y="116631"/>
            <a:ext cx="3176382" cy="2310387"/>
          </a:xfrm>
          <a:prstGeom prst="rect">
            <a:avLst/>
          </a:prstGeom>
        </p:spPr>
      </p:pic>
      <p:pic>
        <p:nvPicPr>
          <p:cNvPr id="5125" name="Picture 5" descr="C:\Users\ЗАВУЧ-УВР\Desktop\G1iT9JnYm1k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82"/>
          <a:stretch/>
        </p:blipFill>
        <p:spPr bwMode="auto">
          <a:xfrm rot="10800000">
            <a:off x="207105" y="4599422"/>
            <a:ext cx="3138338" cy="2227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ЗАВУЧ-УВР\Desktop\8G21T35Z8wQ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725" y="4568263"/>
            <a:ext cx="2118118" cy="214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ЗАВУЧ-УВР\Desktop\txScUAWKz9M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37" r="20807"/>
          <a:stretch/>
        </p:blipFill>
        <p:spPr bwMode="auto">
          <a:xfrm>
            <a:off x="7645791" y="4568263"/>
            <a:ext cx="1477108" cy="210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ЗАВУЧ-УВР\Desktop\Fp0vQTyIRbo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1843" y="4568263"/>
            <a:ext cx="2077922" cy="2108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-171400"/>
            <a:ext cx="2304256" cy="1578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308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9" y="0"/>
            <a:ext cx="9147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МОИ ДОКУМЕНТЫ\До 2015 г\ДОКУМЕНТЫ ДВОРЕЦ\САЙТ\О ДВОРЦЕ\история дворца\Рисунок1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0"/>
            <a:ext cx="1684936" cy="2436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МОИ ДОКУМЕНТЫ\До 2015 г\ДОКУМЕНТЫ ДВОРЕЦ\САЙТ\О ДВОРЦЕ\история дворца\Рисунок19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1" y="2512926"/>
            <a:ext cx="1726458" cy="171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МОИ ДОКУМЕНТЫ\До 2015 г\ДОКУМЕНТЫ ДВОРЕЦ\САЙТ\О ДВОРЦЕ\история дворца\Рисунок1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1" y="4317325"/>
            <a:ext cx="1719024" cy="235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3649" y="12754"/>
            <a:ext cx="107504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pic>
        <p:nvPicPr>
          <p:cNvPr id="1031" name="Picture 7" descr="C:\Users\ЗАВУЧ-УВР\Desktop\Istoria_Dvortsa_na_A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368" y="98938"/>
            <a:ext cx="4709284" cy="6660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090" y="-110953"/>
            <a:ext cx="3274748" cy="224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195736" y="12754"/>
            <a:ext cx="107504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pic>
        <p:nvPicPr>
          <p:cNvPr id="10" name="Picture 8" descr="C:\Users\ЗАВУЧ-УВР\Desktop\300_let_log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923" y="5819745"/>
            <a:ext cx="1702748" cy="11918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556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:\Файлы с картинками\Архив фотографий Дворца\Журавушка\IMG_0507_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0" t="9775" r="7202" b="5015"/>
          <a:stretch/>
        </p:blipFill>
        <p:spPr bwMode="auto">
          <a:xfrm>
            <a:off x="5617636" y="4151610"/>
            <a:ext cx="3526364" cy="2323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C:\Users\Ruben\Desktop\Областной семинар 20.11.19\ЛОготип с треугольникам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3861048"/>
          </a:xfrm>
          <a:prstGeom prst="rect">
            <a:avLst/>
          </a:prstGeom>
          <a:noFill/>
        </p:spPr>
      </p:pic>
      <p:pic>
        <p:nvPicPr>
          <p:cNvPr id="4" name="Picture 3" descr="D:\МОИ ДОКУМЕНТЫ\ДОКУМЕНТЫ_НОВЫЕ\САЙТ\17-18\!!!НОВОСТИ\9.Май\Юбилей в Журавушке 30.05.2018\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40" t="25970" r="25747" b="22946"/>
          <a:stretch/>
        </p:blipFill>
        <p:spPr bwMode="auto">
          <a:xfrm>
            <a:off x="-21486" y="4151611"/>
            <a:ext cx="1673074" cy="232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МОИ ДОКУМЕНТЫ\ДОКУМЕНТЫ_НОВЫЕ\САЙТ\17-18\!!!НОВОСТИ\9.Май\Юбилей в Журавушке 30.05.2018\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3" r="4609"/>
          <a:stretch/>
        </p:blipFill>
        <p:spPr bwMode="auto">
          <a:xfrm>
            <a:off x="1601268" y="4151610"/>
            <a:ext cx="4062375" cy="2323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2"/>
          <p:cNvSpPr>
            <a:spLocks noGrp="1"/>
          </p:cNvSpPr>
          <p:nvPr>
            <p:ph type="ctrTitle"/>
          </p:nvPr>
        </p:nvSpPr>
        <p:spPr>
          <a:xfrm>
            <a:off x="2411760" y="2852936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66FF"/>
                </a:solidFill>
              </a:rPr>
              <a:t>Выпускники клуба</a:t>
            </a:r>
            <a:endParaRPr lang="ru-RU" sz="3200" b="1" i="1" dirty="0">
              <a:solidFill>
                <a:srgbClr val="0066FF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-43314" y="4115605"/>
            <a:ext cx="9187314" cy="7200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0" y="6439502"/>
            <a:ext cx="9187314" cy="7200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440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9" y="0"/>
            <a:ext cx="9147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3689" y="2924944"/>
            <a:ext cx="9147688" cy="147002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МБОУ ДО «ГДД(Ю)Т </a:t>
            </a:r>
            <a:r>
              <a:rPr lang="ru-RU" sz="3200" b="1" dirty="0" err="1" smtClean="0">
                <a:solidFill>
                  <a:srgbClr val="002060"/>
                </a:solidFill>
              </a:rPr>
              <a:t>им.Н.К</a:t>
            </a:r>
            <a:r>
              <a:rPr lang="ru-RU" sz="3200" b="1" dirty="0" smtClean="0">
                <a:solidFill>
                  <a:srgbClr val="002060"/>
                </a:solidFill>
              </a:rPr>
              <a:t>. Крупской»</a:t>
            </a:r>
            <a:r>
              <a:rPr lang="ru-RU" sz="3000" b="1" dirty="0" smtClean="0">
                <a:solidFill>
                  <a:srgbClr val="002060"/>
                </a:solidFill>
              </a:rPr>
              <a:t/>
            </a:r>
            <a:br>
              <a:rPr lang="ru-RU" sz="3000" b="1" dirty="0" smtClean="0">
                <a:solidFill>
                  <a:srgbClr val="002060"/>
                </a:solidFill>
              </a:rPr>
            </a:br>
            <a:r>
              <a:rPr lang="ru-RU" sz="3000" b="1" i="1" dirty="0" smtClean="0"/>
              <a:t>Место </a:t>
            </a:r>
            <a:r>
              <a:rPr lang="ru-RU" sz="3000" b="1" i="1" dirty="0"/>
              <a:t>нахождения учреждения</a:t>
            </a:r>
            <a:r>
              <a:rPr lang="ru-RU" sz="3000" i="1" dirty="0"/>
              <a:t>: </a:t>
            </a:r>
            <a:r>
              <a:rPr lang="ru-RU" sz="3000" i="1" dirty="0" smtClean="0"/>
              <a:t/>
            </a:r>
            <a:br>
              <a:rPr lang="ru-RU" sz="3000" i="1" dirty="0" smtClean="0"/>
            </a:br>
            <a:r>
              <a:rPr lang="ru-RU" sz="3000" dirty="0" smtClean="0"/>
              <a:t>Кемеровская </a:t>
            </a:r>
            <a:r>
              <a:rPr lang="ru-RU" sz="3000" dirty="0"/>
              <a:t>область, город Новокузнецк, 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>улица </a:t>
            </a:r>
            <a:r>
              <a:rPr lang="ru-RU" sz="3000" dirty="0"/>
              <a:t>Циолковского, </a:t>
            </a:r>
            <a:r>
              <a:rPr lang="ru-RU" sz="3000" dirty="0" smtClean="0"/>
              <a:t>д.78А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ru-RU" sz="3000" b="1" i="1" dirty="0"/>
              <a:t>Контактные телефоны</a:t>
            </a:r>
            <a:r>
              <a:rPr lang="ru-RU" sz="3000" i="1" dirty="0"/>
              <a:t>:</a:t>
            </a:r>
            <a:r>
              <a:rPr lang="ru-RU" sz="3000" dirty="0"/>
              <a:t> 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dirty="0" smtClean="0"/>
              <a:t>(3843)77-92-87, </a:t>
            </a:r>
            <a:r>
              <a:rPr lang="ru-RU" sz="3000" dirty="0"/>
              <a:t>(3843)77-98-93 </a:t>
            </a:r>
            <a:r>
              <a:rPr lang="ru-RU" sz="3000" dirty="0" smtClean="0"/>
              <a:t/>
            </a:r>
            <a:br>
              <a:rPr lang="ru-RU" sz="3000" dirty="0" smtClean="0"/>
            </a:br>
            <a:r>
              <a:rPr lang="ru-RU" sz="3000" b="1" i="1" dirty="0" smtClean="0"/>
              <a:t>Факс</a:t>
            </a:r>
            <a:r>
              <a:rPr lang="ru-RU" sz="3000" i="1" dirty="0"/>
              <a:t>:</a:t>
            </a:r>
            <a:r>
              <a:rPr lang="ru-RU" sz="3000" dirty="0"/>
              <a:t> (3843) 77-92-87</a:t>
            </a:r>
            <a:br>
              <a:rPr lang="ru-RU" sz="3000" dirty="0"/>
            </a:br>
            <a:r>
              <a:rPr lang="ru-RU" sz="3000" b="1" i="1" dirty="0"/>
              <a:t>E-</a:t>
            </a:r>
            <a:r>
              <a:rPr lang="ru-RU" sz="3000" b="1" i="1" dirty="0" err="1"/>
              <a:t>mail</a:t>
            </a:r>
            <a:r>
              <a:rPr lang="ru-RU" sz="3000" i="1" dirty="0"/>
              <a:t>:</a:t>
            </a:r>
            <a:r>
              <a:rPr lang="ru-RU" sz="3000" dirty="0"/>
              <a:t> </a:t>
            </a:r>
            <a:r>
              <a:rPr lang="ru-RU" sz="3000" dirty="0">
                <a:hlinkClick r:id="rId3"/>
              </a:rPr>
              <a:t>mail@dtkrupskoy.ru</a:t>
            </a:r>
            <a:r>
              <a:rPr lang="ru-RU" sz="3000" dirty="0"/>
              <a:t/>
            </a:r>
            <a:br>
              <a:rPr lang="ru-RU" sz="3000" dirty="0"/>
            </a:br>
            <a:r>
              <a:rPr lang="ru-RU" sz="3000" b="1" i="1" dirty="0"/>
              <a:t>Сайт</a:t>
            </a:r>
            <a:r>
              <a:rPr lang="ru-RU" sz="3000" i="1" dirty="0"/>
              <a:t>:</a:t>
            </a:r>
            <a:r>
              <a:rPr lang="ru-RU" sz="3000" dirty="0"/>
              <a:t> </a:t>
            </a:r>
            <a:r>
              <a:rPr lang="ru-RU" sz="3000" dirty="0">
                <a:hlinkClick r:id="rId4"/>
              </a:rPr>
              <a:t>www.dtkrupskoy.ru</a:t>
            </a:r>
            <a:r>
              <a:rPr lang="ru-RU" sz="3000" dirty="0"/>
              <a:t/>
            </a:r>
            <a:br>
              <a:rPr lang="ru-RU" sz="3000" dirty="0"/>
            </a:br>
            <a:endParaRPr lang="ru-RU" sz="3000" dirty="0"/>
          </a:p>
        </p:txBody>
      </p:sp>
      <p:pic>
        <p:nvPicPr>
          <p:cNvPr id="5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569096"/>
            <a:ext cx="3384376" cy="2318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58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9" y="0"/>
            <a:ext cx="9147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ЗАВУЧ-УВР\Desktop\оор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64" b="21497"/>
          <a:stretch/>
        </p:blipFill>
        <p:spPr bwMode="auto">
          <a:xfrm>
            <a:off x="602880" y="782726"/>
            <a:ext cx="8157414" cy="4014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МОИ ДОКУМЕНТЫ\ДОКУМЕНТЫ_НОВЫЕ\САЙТ\18-19\!!!НОВОСТИ\2. сентябрь\ГаджетКросс\0xAJoxkDBx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89" y="4869160"/>
            <a:ext cx="2223211" cy="166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МОИ ДОКУМЕНТЫ\ДОКУМЕНТЫ_НОВЫЕ\САЙТ\18-19\!!!НОВОСТИ\2. сентябрь\День открытых дверей\IMG_47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522" y="4869160"/>
            <a:ext cx="2462065" cy="164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D:\МОИ ДОКУМЕНТЫ\ДОКУМЕНТЫ_НОВЫЕ\САЙТ\18-19\!!!НОВОСТИ\2. сентябрь\туристы Первенство\IMG_0040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302" y="4867741"/>
            <a:ext cx="2462744" cy="1642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5" descr="D:\МОИ ДОКУМЕНТЫ\ДОКУМЕНТЫ_НОВЫЕ\САЙТ\18-19\!!!НОВОСТИ\6.январь\На сайт слет техниклв 05.01.19\IMG_258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8250" y="4869161"/>
            <a:ext cx="2462062" cy="16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 flipH="1">
            <a:off x="-3691" y="4797152"/>
            <a:ext cx="9144001" cy="7200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 flipH="1">
            <a:off x="-12253" y="6500563"/>
            <a:ext cx="9144001" cy="72009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83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91" y="-5324"/>
            <a:ext cx="9147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496" y="52442"/>
            <a:ext cx="3848466" cy="2636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МОИ ДОКУМЕНТЫ\ДОКУМЕНТЫ_НОВЫЕ\СЕМИНАРЫ, КУРСЫ, ВЕБ-РЫ, М-КЛАССЫ\16-17\Обл. семинар 18.10.16\25 лет Журавки\фото\Scan37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3" t="16580" r="13415" b="12871"/>
          <a:stretch/>
        </p:blipFill>
        <p:spPr bwMode="auto">
          <a:xfrm rot="5400000">
            <a:off x="691050" y="1821280"/>
            <a:ext cx="2223254" cy="3182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D:\МОИ ДОКУМЕНТЫ\ДОКУМЕНТЫ_НОВЫЕ\СЕМИНАРЫ, КУРСЫ, ВЕБ-РЫ, М-КЛАССЫ\16-17\Обл. семинар 18.10.16\25 лет Журавки\фото\Scan3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9" t="17111" r="11748" b="13499"/>
          <a:stretch/>
        </p:blipFill>
        <p:spPr bwMode="auto">
          <a:xfrm rot="5400000">
            <a:off x="744658" y="4146517"/>
            <a:ext cx="2076385" cy="3063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D:\МОИ ДОКУМЕНТЫ\ДОКУМЕНТЫ_НОВЫЕ\СЕМИНАРЫ, КУРСЫ, ВЕБ-РЫ, М-КЛАССЫ\16-17\Обл. семинар 18.10.16\25 лет Журавки\фото\Scan3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30" t="14929" r="12368" b="13175"/>
          <a:stretch/>
        </p:blipFill>
        <p:spPr bwMode="auto">
          <a:xfrm rot="5400000">
            <a:off x="756586" y="-459998"/>
            <a:ext cx="2185617" cy="3149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3340416" y="-5324"/>
            <a:ext cx="107504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3507" y="12754"/>
            <a:ext cx="107504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B0F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48454" y="2563191"/>
            <a:ext cx="6768752" cy="1323439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История клуба </a:t>
            </a:r>
          </a:p>
          <a:p>
            <a:pPr algn="ctr"/>
            <a:r>
              <a:rPr lang="ru-RU" sz="4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</a:t>
            </a:r>
            <a:r>
              <a:rPr lang="ru-RU" sz="40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Журавушка</a:t>
            </a:r>
            <a:r>
              <a:rPr lang="ru-RU" sz="4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» </a:t>
            </a:r>
            <a:endParaRPr lang="ru-RU" sz="40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83968" y="4162183"/>
            <a:ext cx="409772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Создан: 1992 г.</a:t>
            </a:r>
          </a:p>
          <a:p>
            <a:pPr algn="ctr"/>
            <a:r>
              <a:rPr lang="ru-RU" sz="2800" b="1" dirty="0" smtClean="0"/>
              <a:t>Количество учащихся: 30</a:t>
            </a:r>
            <a:endParaRPr lang="ru-RU" sz="2800" b="1" dirty="0"/>
          </a:p>
        </p:txBody>
      </p:sp>
      <p:pic>
        <p:nvPicPr>
          <p:cNvPr id="15" name="Picture 8" descr="C:\Users\ЗАВУЧ-УВР\Desktop\300_let_logo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5" y="5346340"/>
            <a:ext cx="2134797" cy="149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207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ЗАВУЧ-УВР\Desktop\my-In3DGbW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0" r="265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-270984"/>
            <a:ext cx="3423804" cy="234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554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ЗАВУЧ-УВР\Desktop\r6Sf8tD_f1c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36"/>
          <a:stretch/>
        </p:blipFill>
        <p:spPr bwMode="auto">
          <a:xfrm>
            <a:off x="-29019" y="0"/>
            <a:ext cx="9173019" cy="6969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917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7" y="0"/>
            <a:ext cx="9161777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Скачать документ...">
            <a:hlinkClick r:id="rId3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29163" y="-51657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Скачать документ...">
            <a:hlinkClick r:id="rId5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1250" y="-44037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Скачать документ...">
            <a:hlinkClick r:id="rId6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47150" y="-40989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Откыть страницу сайта...">
            <a:hlinkClick r:id="rId7" tooltip="Откыть страницу сайта...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329738" y="-37941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Скачать документ...">
            <a:hlinkClick r:id="rId9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86050" y="-34893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Скачать документ...">
            <a:hlinkClick r:id="rId10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97313" y="-31845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Скачать документ...">
            <a:hlinkClick r:id="rId11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95688" y="-28797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Скачать документ...">
            <a:hlinkClick r:id="rId12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93300" y="-25749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Скачать документ...">
            <a:hlinkClick r:id="rId13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78463" y="-22701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9" name="Picture 13" descr="Скачать документ...">
            <a:hlinkClick r:id="rId14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2825" y="-18288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Скачать документ...">
            <a:hlinkClick r:id="rId15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3350" y="-15240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1" name="Picture 15" descr="Скачать документ...">
            <a:hlinkClick r:id="rId16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44963" y="-12192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Скачать документ...">
            <a:hlinkClick r:id="rId17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22388" y="-9144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3" name="Picture 17" descr="Скачать документ...">
            <a:hlinkClick r:id="rId18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47513" y="-6096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Скачать документ...">
            <a:hlinkClick r:id="rId19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12788" y="-3048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 descr="Скачать документ...">
            <a:hlinkClick r:id="rId20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52025" y="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Скачать документ...">
            <a:hlinkClick r:id="rId21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217275" y="3048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7" name="Picture 21" descr="Скачать документ...">
            <a:hlinkClick r:id="rId22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97863" y="6096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 descr="Скачать документ...">
            <a:hlinkClick r:id="rId23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50150" y="9144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9" name="Picture 23" descr="Скачать документ...">
            <a:hlinkClick r:id="rId24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67650" y="12192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0" name="Picture 24" descr="Скачать документ...">
            <a:hlinkClick r:id="rId25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69550" y="15240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1" name="Picture 25" descr="Скачать документ...">
            <a:hlinkClick r:id="rId26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36550" y="18288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2" name="Picture 26" descr="Скачать документ...">
            <a:hlinkClick r:id="rId27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364913" y="21336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3" name="Picture 27" descr="Скачать документ...">
            <a:hlinkClick r:id="rId28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91163" y="24384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4" name="Picture 28" descr="Скачать документ...">
            <a:hlinkClick r:id="rId29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62588" y="2743200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5" name="Picture 29" descr="Скачать документ...">
            <a:hlinkClick r:id="rId30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095288" y="31845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6" name="Picture 30" descr="Скачать документ...">
            <a:hlinkClick r:id="rId31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53538" y="34893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7" name="Picture 31" descr="Скачать документ...">
            <a:hlinkClick r:id="rId32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257088" y="37941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8" name="Picture 32" descr="Скачать документ...">
            <a:hlinkClick r:id="rId33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09150" y="40989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49" name="Picture 33" descr="Скачать документ...">
            <a:hlinkClick r:id="rId34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3150" y="44037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50" name="Picture 34" descr="Скачать документ...">
            <a:hlinkClick r:id="rId35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51875" y="47085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51" name="Picture 35" descr="Скачать документ...">
            <a:hlinkClick r:id="rId36" tooltip="Скачать документ...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92688" y="5013325"/>
            <a:ext cx="323850" cy="323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i.mycdn.me/image?t=3&amp;bid=838156852453&amp;id=838156852453&amp;plc=WEB&amp;tkn=*8cnq_EIPkQkOiPSz82RISkWuzEs"/>
          <p:cNvPicPr>
            <a:picLocks noChangeAspect="1" noChangeArrowheads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41" r="21025"/>
          <a:stretch/>
        </p:blipFill>
        <p:spPr bwMode="auto">
          <a:xfrm>
            <a:off x="2418386" y="3112639"/>
            <a:ext cx="2334986" cy="2620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D:\МОИ ДОКУМЕНТЫ\ДОКУМЕНТЫ_НОВЫЕ\САЙТ\ОТПРАВЛЕНО НОВОСТИ\Сентябрь\Новость конкурсы\1.jpg"/>
          <p:cNvPicPr>
            <a:picLocks noChangeAspect="1" noChangeArrowheads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58146" y="152627"/>
            <a:ext cx="1838541" cy="2776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Изображение коллектива"/>
          <p:cNvPicPr>
            <a:picLocks noChangeAspect="1" noChangeArrowheads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392" y="3121702"/>
            <a:ext cx="1895295" cy="2623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Прямоугольник 42"/>
          <p:cNvSpPr/>
          <p:nvPr/>
        </p:nvSpPr>
        <p:spPr>
          <a:xfrm>
            <a:off x="19315" y="5877272"/>
            <a:ext cx="9189797" cy="584775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Педагоги клуба «</a:t>
            </a:r>
            <a:r>
              <a:rPr lang="ru-RU" sz="3200" b="1" dirty="0" err="1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Журавушка</a:t>
            </a:r>
            <a:r>
              <a:rPr lang="ru-RU" sz="3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» </a:t>
            </a:r>
            <a:endParaRPr lang="ru-RU" sz="3200" b="1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4" name="Picture 2" descr="D:\МОИ ДОКУМЕНТЫ\ДОКУМЕНТЫ_НОВЫЕ\КОНКУРСЫ\17-18\СОД Меш А.Б\СОД фото с сайта КРИПКиПРО\11.jpg"/>
          <p:cNvPicPr>
            <a:picLocks noChangeAspect="1" noChangeArrowheads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2627"/>
            <a:ext cx="3942476" cy="5592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ЗАВУЧ-УВР\Desktop\foto_shishkovoy.jpg"/>
          <p:cNvPicPr>
            <a:picLocks noChangeAspect="1" noChangeArrowheads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49"/>
          <a:stretch/>
        </p:blipFill>
        <p:spPr bwMode="auto">
          <a:xfrm>
            <a:off x="2526676" y="161925"/>
            <a:ext cx="2118405" cy="2800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5175250"/>
            <a:ext cx="3148346" cy="21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62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7" y="0"/>
            <a:ext cx="9161777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15336" y="1916832"/>
            <a:ext cx="3925241" cy="42473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000" b="1" dirty="0" smtClean="0"/>
              <a:t>-Творческие </a:t>
            </a:r>
            <a:r>
              <a:rPr lang="ru-RU" sz="3000" b="1" dirty="0"/>
              <a:t>ступени</a:t>
            </a:r>
          </a:p>
          <a:p>
            <a:pPr algn="ctr"/>
            <a:r>
              <a:rPr lang="ru-RU" sz="3000" b="1" dirty="0" smtClean="0"/>
              <a:t>-Добрые </a:t>
            </a:r>
            <a:r>
              <a:rPr lang="ru-RU" sz="3000" b="1" dirty="0"/>
              <a:t>краски</a:t>
            </a:r>
          </a:p>
          <a:p>
            <a:pPr algn="ctr"/>
            <a:r>
              <a:rPr lang="ru-RU" sz="3000" b="1" dirty="0" smtClean="0"/>
              <a:t>-Играем </a:t>
            </a:r>
            <a:r>
              <a:rPr lang="ru-RU" sz="3000" b="1" dirty="0"/>
              <a:t>в театр</a:t>
            </a:r>
          </a:p>
          <a:p>
            <a:pPr algn="ctr"/>
            <a:r>
              <a:rPr lang="ru-RU" sz="3000" b="1" dirty="0" smtClean="0"/>
              <a:t>-</a:t>
            </a:r>
            <a:r>
              <a:rPr lang="en-US" sz="3000" b="1" dirty="0" smtClean="0"/>
              <a:t>Pro </a:t>
            </a:r>
            <a:r>
              <a:rPr lang="ru-RU" sz="3000" b="1" dirty="0" smtClean="0"/>
              <a:t>школа</a:t>
            </a:r>
          </a:p>
          <a:p>
            <a:pPr algn="ctr"/>
            <a:r>
              <a:rPr lang="ru-RU" sz="3000" b="1" dirty="0" smtClean="0"/>
              <a:t>-Я </a:t>
            </a:r>
            <a:r>
              <a:rPr lang="ru-RU" sz="3000" b="1" dirty="0"/>
              <a:t>и флейта</a:t>
            </a:r>
          </a:p>
          <a:p>
            <a:pPr algn="ctr"/>
            <a:r>
              <a:rPr lang="ru-RU" sz="3000" b="1" dirty="0" smtClean="0"/>
              <a:t>-Элементарное </a:t>
            </a:r>
          </a:p>
          <a:p>
            <a:pPr algn="ctr"/>
            <a:r>
              <a:rPr lang="ru-RU" sz="3000" b="1" dirty="0" err="1" smtClean="0"/>
              <a:t>музицирование</a:t>
            </a:r>
            <a:endParaRPr lang="ru-RU" sz="3000" b="1" dirty="0"/>
          </a:p>
          <a:p>
            <a:pPr algn="ctr"/>
            <a:r>
              <a:rPr lang="ru-RU" sz="3000" b="1" dirty="0" smtClean="0"/>
              <a:t>-Художественная </a:t>
            </a:r>
            <a:r>
              <a:rPr lang="ru-RU" sz="3000" b="1" dirty="0"/>
              <a:t>речь</a:t>
            </a:r>
          </a:p>
          <a:p>
            <a:pPr algn="ctr"/>
            <a:endParaRPr lang="ru-RU" sz="3000" b="1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556792"/>
            <a:ext cx="3221587" cy="46348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6" descr="C:\Users\ЗАВУЧ-УВР\Desktop\Без имени-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090" y="-110953"/>
            <a:ext cx="3274748" cy="224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758843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Программа клуба «</a:t>
            </a:r>
            <a:r>
              <a:rPr lang="ru-RU" sz="3200" b="1" dirty="0" err="1" smtClean="0">
                <a:solidFill>
                  <a:srgbClr val="002060"/>
                </a:solidFill>
              </a:rPr>
              <a:t>Журавушка</a:t>
            </a:r>
            <a:r>
              <a:rPr lang="ru-RU" sz="3200" b="1" dirty="0" smtClean="0">
                <a:solidFill>
                  <a:srgbClr val="002060"/>
                </a:solidFill>
              </a:rPr>
              <a:t>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05447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ЗАВУЧ-УВР\Desktop\Fonch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77" y="0"/>
            <a:ext cx="9161777" cy="687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ЗАВУЧ-УВР\Desktop\доклад директора Москва\фото\Vp0nF5xjq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804207"/>
            <a:ext cx="4227341" cy="5636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ЗАВУЧ-УВР\Desktop\image154156126656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36" y="463493"/>
            <a:ext cx="1911311" cy="6452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5" name="Picture 3" descr="C:\Users\ЗАВУЧ-УВР\Desktop\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9" b="9087"/>
          <a:stretch/>
        </p:blipFill>
        <p:spPr bwMode="auto">
          <a:xfrm>
            <a:off x="4547866" y="821436"/>
            <a:ext cx="4393893" cy="348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://parnaya.ucoz.ru/Dost_sreda/dostupnaya-sreda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88641"/>
            <a:ext cx="3635896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98" name="Picture 6" descr="C:\Users\ЗАВУЧ-УВР\Desktop\IMG_360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7" b="26993"/>
          <a:stretch/>
        </p:blipFill>
        <p:spPr bwMode="auto">
          <a:xfrm>
            <a:off x="4547866" y="4437112"/>
            <a:ext cx="4378648" cy="2003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75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633</TotalTime>
  <Words>363</Words>
  <Application>Microsoft Office PowerPoint</Application>
  <PresentationFormat>Экран (4:3)</PresentationFormat>
  <Paragraphs>91</Paragraphs>
  <Slides>21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Направления  проектов</vt:lpstr>
      <vt:lpstr>Проект «Слышим сердцем»</vt:lpstr>
      <vt:lpstr>Презентация PowerPoint</vt:lpstr>
      <vt:lpstr>Презентация PowerPoint</vt:lpstr>
      <vt:lpstr>Презентация PowerPoint</vt:lpstr>
      <vt:lpstr>Настраиваемся</vt:lpstr>
      <vt:lpstr>Презентация PowerPoint</vt:lpstr>
      <vt:lpstr>Презентация PowerPoint</vt:lpstr>
      <vt:lpstr>Презентация PowerPoint</vt:lpstr>
      <vt:lpstr>Выпускники клуба</vt:lpstr>
      <vt:lpstr>МБОУ ДО «ГДД(Ю)Т им.Н.К. Крупской» Место нахождения учреждения:  Кемеровская область, город Новокузнецк,  улица Циолковского, д.78А Контактные телефоны:  (3843)77-92-87, (3843)77-98-93  Факс: (3843) 77-92-87 E-mail: mail@dtkrupskoy.ru Сайт: www.dtkrupskoy.ru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Цибизовы</cp:lastModifiedBy>
  <cp:revision>59</cp:revision>
  <dcterms:modified xsi:type="dcterms:W3CDTF">2019-12-03T11:37:29Z</dcterms:modified>
</cp:coreProperties>
</file>