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75" r:id="rId13"/>
    <p:sldId id="268" r:id="rId14"/>
    <p:sldId id="269" r:id="rId15"/>
    <p:sldId id="270" r:id="rId16"/>
    <p:sldId id="271" r:id="rId17"/>
    <p:sldId id="276" r:id="rId18"/>
    <p:sldId id="272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ОГБОУ «Школа-интернат «Вера»»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Реализация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адаптированных дополнительных общеразвивающих программ , как фактор подготовки обучающихся с выраженными интеллектуальными нарушениями к самостоятельной жизни.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517232"/>
            <a:ext cx="6400800" cy="864096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Рязань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22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Посадка чеснока.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d:\Users\Бухгалтер\Desktop\Фото для конференции\u4xgNEIYx1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68760"/>
            <a:ext cx="3024336" cy="4037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Users\Бухгалтер\Desktop\Фото для конференции\U60BxKhwgt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26828"/>
            <a:ext cx="2472277" cy="3300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d:\Users\Бухгалтер\Desktop\Фото для конференции\dB47hlpAk5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797" y="2689212"/>
            <a:ext cx="3096344" cy="4133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8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Сортировка корнеплодов и уборка урожая на хранение.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d:\Users\Бухгалтер\Desktop\Фото для конференции\fUCIhqQTWBw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93912"/>
            <a:ext cx="2232248" cy="2980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Users\Бухгалтер\Desktop\Фото для конференции\ywLxKrv_-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800" y="1487353"/>
            <a:ext cx="2448272" cy="326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d:\Users\Бухгалтер\Desktop\Олеся\Шереметьево фото\IMG_196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5" y="1574154"/>
            <a:ext cx="3426709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Users\Бухгалтер\Desktop\Фото для конференции\yMO4yNa2Mmw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09120"/>
            <a:ext cx="1668713" cy="2227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d:\Users\Бухгалтер\Desktop\Фото для конференции\cuAWV9ADoF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3440" y="4840852"/>
            <a:ext cx="1376992" cy="183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36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Выращивание овощей в теплицах.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Users\Бухгалтер\Desktop\Фото для конференции\yvGnfMEML_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2119" y="1270543"/>
            <a:ext cx="2461525" cy="184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Users\Бухгалтер\Desktop\Фото для конференции\P51923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969" y="3861048"/>
            <a:ext cx="3586163" cy="268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Users\Бухгалтер\Desktop\Фото для конференции\P51923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91" y="1268760"/>
            <a:ext cx="3298118" cy="247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Users\Бухгалтер\Desktop\Фото для конференции\VCr3ioNzc5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82149"/>
            <a:ext cx="2448272" cy="326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Users\Бухгалтер\Desktop\Фото для конференции\hRSGtm2us0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927" y="3933252"/>
            <a:ext cx="1725911" cy="2304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d:\Users\Бухгалтер\Desktop\Фото для конференции\qLt-SRkVAso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6108" y="1268760"/>
            <a:ext cx="1444472" cy="192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0943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Заготовка семян.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d:\Users\Бухгалтер\Desktop\фото от Мариночки\9-10 класс\фото ПРОЕКТ выращивание перца\заготовка семян перца\DSC0206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809397" cy="285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Users\Бухгалтер\Desktop\фото от Мариночки\9-10 класс\фото ПРОЕКТ выращивание перца\заготовка семян перца\DSC020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8"/>
            <a:ext cx="3832990" cy="5110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Users\Бухгалтер\Desktop\фото от Мариночки\9-10 класс\фото ПРОЕКТ выращивание перца\заготовка семян перца\DSC020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93096"/>
            <a:ext cx="1800200" cy="2400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037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Уход за рассадой.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d:\Users\Бухгалтер\Desktop\Фото для конференции\LMRA8H87T1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10680"/>
            <a:ext cx="3809397" cy="285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d:\Users\Бухгалтер\Desktop\фото от Мариночки\9-10 класс\фото ПРОЕКТ выращивание перца\уход за рассадой перца\DSC032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56792"/>
            <a:ext cx="3647943" cy="4863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d:\Users\Бухгалтер\Desktop\Фото для конференции\RJQciN-3qf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57092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63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Выращивание лука на перо.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d:\Users\Бухгалтер\Desktop\Олеся\Шереметьево фото\_DSC6625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484785"/>
            <a:ext cx="4320480" cy="287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d:\Users\Бухгалтер\Desktop\Олеся\Шереметьево фото\_DSC66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84784"/>
            <a:ext cx="3168352" cy="4767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d:\Users\Бухгалтер\Desktop\Олеся\Шереметьево фото\_DSC66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509120"/>
            <a:ext cx="3262414" cy="2167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06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77809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Продажа рассады овощей и цветов на ярмарках-продажах.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d:\Users\Бухгалтер\Desktop\Фото для конференции\0nUmU6yRAA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933056"/>
            <a:ext cx="3521365" cy="2641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d:\Users\Бухгалтер\Desktop\Фото для конференции\KqOYiFg92q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0768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d:\Users\Бухгалтер\Desktop\Фото для конференции\YLtjIdat7E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340768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1023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Приготовление «лечо» из перца в рамках урока домоводство.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 descr="d:\Users\Бухгалтер\Desktop\фото от Мариночки\9-10 класс\фото ПРОЕКТ выращивание перца\приготовление лечо\DSC037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59898"/>
            <a:ext cx="3116164" cy="233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d:\Users\Бухгалтер\Desktop\фото от Мариночки\9-10 класс\фото ПРОЕКТ выращивание перца\приготовление лечо\DSC037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38739"/>
            <a:ext cx="2604290" cy="1953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d:\Users\Бухгалтер\Desktop\фото от Мариночки\9-10 класс\фото ПРОЕКТ выращивание перца\приготовление лечо\DSC037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238739"/>
            <a:ext cx="2952328" cy="2214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d:\Users\Бухгалтер\Desktop\фото от Мариночки\9-10 класс\фото ПРОЕКТ выращивание перца\DSC038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983"/>
            <a:ext cx="1917064" cy="2556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236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Праздник урожая.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d:\Users\Бухгалтер\Desktop\Фото для конференции\TT8qFWG5Gg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18" y="1438328"/>
            <a:ext cx="3370126" cy="2527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Users\Бухгалтер\Desktop\Фото для конференции\4K9Owd1crJ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575806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:\Users\Бухгалтер\Desktop\Фото для конференции\9J9vvfyGWq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55267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d:\Users\Бухгалтер\Desktop\Фото для конференции\ALJnxOSYHGs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48780"/>
            <a:ext cx="2736304" cy="205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47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Цель программы– 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сформировать элементарные навыки огородничества.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9651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Этапы обучения огородничеству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1 этап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обучения (5 класс)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является начальным этапом обучения огородничеству. Дети знакомятся с основными понятиями и направлениями с/х труда, видами овощных культур. Они знакомятся с простейшими видами с/х инвентаря (лопата, лейка, грабли, ведро и правилами безопасной работы с ними, учатся выполнять несложные практические задания. </a:t>
            </a:r>
          </a:p>
          <a:p>
            <a:r>
              <a:rPr lang="ru-RU" b="1" u="sng" dirty="0">
                <a:latin typeface="Times New Roman" pitchFamily="18" charset="0"/>
                <a:cs typeface="Times New Roman" pitchFamily="18" charset="0"/>
              </a:rPr>
              <a:t>2 этап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обучения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6-12 классы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основной период трудовой подготовки, когда обучающиеся работают на учебно-опытном участке. Им даются знания по выращиванию овощей и ягод.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96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363272" cy="5976664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6 классе основное время отводится на изучение правил обработки почвы (осенняя и весенняя перекопка почвы), уборке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урожа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осенний период. Предусмотрена организация практических работ по выращиванию овощей из семян картофеля. Вводятся новые темы: посадка чеснока, уход за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комнатными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растениями, выращивание рассады цветов из семян бархатцев.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 класса состоит из тем, раскрывающих особенности уборки корнеплодов моркови и свёклы, выращивания лука на зелёное перо. Вводятся новые темы: уход за земляникой, заготовка семян огурца, посев семян огурца.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8 классе программа продолжает знакомить обучающихся с основами семеноводства.  Вводятся новые темы: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аготовка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почвенной смеси для закрытого грунта, посев семян капусты под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плёнку или в теплицу,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посев семян укропа, уход за ягодными кустарниками (смородина) высадка рассады капусты в открытый грунт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9 класса включает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темы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направленные на закрепление и систематизацию некоторых элементарных сведений, в частности уборке урожая огурцов, моркови, свёклы; посадке чеснока. Вводятся новые темы: уборка урожая капусты, заготовка семян перца, посев семян перца, пикировка сеянцев перца, посев семян редиса, высадка рассады перца (под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плёнку или в теплицу).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10 классе вводятся новые темы: уборка урожая перца, уход за малиной, заготовка семян томата, посев семян томата, пикировка сеянцев  томата, посев семян петрушки, высадка рассады томата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теплицу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Программа 11и 12 классов направлена на закрепление полученных ранее знаний и навыков. Вводятся новые темы: уборка урожая перца и томата, посев семян сельдерея, базилика. Высадка рассады сельдерея в открытый грунт.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974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Сентябрь – уборка урожая корнеплодов, перца, томатов, осенняя перекопка почвы, внесение удобрений, заготовка семян томатов и перца.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Октябрь – уборка урожая капусты, осенняя перекопка почвы, удаление растительного мусора, уборка урожая на хранение, заготовка почвенной смеси для рассады, обработка теплиц, посадка чеснока.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Апрель – весенняя перекопка почвы, формирование грядок, посев семян капусты, сельдерея, лука, укропа и редиса в теплицу, уход за посаженными растениями, уход за рассадой, закаливание рассады.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Май – высадка рассады в теплицу и в открытый грунт, посев семян корнеплодов, посев лука-севка, посев семян кабачков, тыквы. Уход за посаженными растениями, прополка, полив, рыхление.</a:t>
            </a:r>
          </a:p>
        </p:txBody>
      </p:sp>
    </p:spTree>
    <p:extLst>
      <p:ext uri="{BB962C8B-B14F-4D97-AF65-F5344CB8AC3E}">
        <p14:creationId xmlns:p14="http://schemas.microsoft.com/office/powerpoint/2010/main" val="380064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Уборка урожая.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Users\Бухгалтер\Desktop\Олеся\Шереметьево фото\HI-iRnGVU_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594930"/>
            <a:ext cx="6041645" cy="453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96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Users\Бухгалтер\Desktop\Олеся\Шереметьево фото\Rqufe2tarq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544" y="242646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Users\Бухгалтер\Desktop\Олеся\Шереметьево фото\iBwYTynD8A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372" y="3209375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Users\Бухгалтер\Desktop\Олеся\Шереметьево фото\IMG_196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3806120" cy="2534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Users\Бухгалтер\Desktop\Олеся\Шереметьево фото\Wh2C1Xa40b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33411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2319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Users\Бухгалтер\Desktop\Фото для конференции\R3DtJDNhWS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60649"/>
            <a:ext cx="2952328" cy="3941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Users\Бухгалтер\Desktop\Фото для конференции\17b5ETQNLc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0648"/>
            <a:ext cx="4523305" cy="603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Users\Бухгалтер\Desktop\фото от Мариночки\9-10 класс\фото ПРОЕКТ выращивание перца\уборка перца\DSC016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365104"/>
            <a:ext cx="2448272" cy="1836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632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Осенняя перекопка почвы и уборка растительного мусора.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d:\Users\Бухгалтер\Desktop\Фото для конференции\kNCj0uJ-oAI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339028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Users\Бухгалтер\Desktop\Фото для конференции\U82andrEBW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628800"/>
            <a:ext cx="3240360" cy="432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177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</TotalTime>
  <Words>439</Words>
  <Application>Microsoft Office PowerPoint</Application>
  <PresentationFormat>Экран (4:3)</PresentationFormat>
  <Paragraphs>32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ОГБОУ «Школа-интернат «Вера»»  Реализация адаптированных дополнительных общеразвивающих программ , как фактор подготовки обучающихся с выраженными интеллектуальными нарушениями к самостоятельной жизни. </vt:lpstr>
      <vt:lpstr> </vt:lpstr>
      <vt:lpstr>Этапы обучения огородничеству</vt:lpstr>
      <vt:lpstr> </vt:lpstr>
      <vt:lpstr> </vt:lpstr>
      <vt:lpstr>Уборка урожая. </vt:lpstr>
      <vt:lpstr>Презентация PowerPoint</vt:lpstr>
      <vt:lpstr>Презентация PowerPoint</vt:lpstr>
      <vt:lpstr>Осенняя перекопка почвы и уборка растительного мусора.</vt:lpstr>
      <vt:lpstr>Посадка чеснока.</vt:lpstr>
      <vt:lpstr>Сортировка корнеплодов и уборка урожая на хранение.</vt:lpstr>
      <vt:lpstr>Выращивание овощей в теплицах.</vt:lpstr>
      <vt:lpstr>Заготовка семян.</vt:lpstr>
      <vt:lpstr>Уход за рассадой.</vt:lpstr>
      <vt:lpstr>Выращивание лука на перо.</vt:lpstr>
      <vt:lpstr>Продажа рассады овощей и цветов на ярмарках-продажах.</vt:lpstr>
      <vt:lpstr>Приготовление «лечо» из перца в рамках урока домоводство.</vt:lpstr>
      <vt:lpstr>Праздник урожая.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ОГБОУ «Школа-интернат «Вера»»  Реализация адаптированных дополнительных общеразвивающих программ , как фактор подготовки обучающихся с выраженными интеллектуальными нарушениями к самостоятельной жизни. </dc:title>
  <dc:creator>Бухгалтер</dc:creator>
  <cp:lastModifiedBy>Бухгалтер</cp:lastModifiedBy>
  <cp:revision>17</cp:revision>
  <dcterms:created xsi:type="dcterms:W3CDTF">2019-11-18T10:08:13Z</dcterms:created>
  <dcterms:modified xsi:type="dcterms:W3CDTF">2019-12-04T13:56:20Z</dcterms:modified>
</cp:coreProperties>
</file>