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 snapToGrid="0">
      <p:cViewPr varScale="1">
        <p:scale>
          <a:sx n="116" d="100"/>
          <a:sy n="116" d="100"/>
        </p:scale>
        <p:origin x="3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211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783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740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1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8837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851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314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455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40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729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5817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97356A-207F-428B-A72E-6CE0E5821CD2}" type="datetimeFigureOut">
              <a:rPr lang="ru-RU" smtClean="0"/>
              <a:t>10.06.2019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F9A6-CD03-430F-8045-C23C8D46F2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916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Проект по формированию у детей и молодежи солидарного отношения к людям с инвалидностью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8000" dirty="0" smtClean="0"/>
              <a:t>Инклюзивный </a:t>
            </a:r>
            <a:r>
              <a:rPr lang="ru-RU" sz="8000" dirty="0" err="1" smtClean="0"/>
              <a:t>иппотеатр</a:t>
            </a:r>
            <a:r>
              <a:rPr lang="ru-RU" sz="8000" dirty="0" smtClean="0"/>
              <a:t>:</a:t>
            </a:r>
          </a:p>
          <a:p>
            <a:r>
              <a:rPr lang="ru-RU" sz="8000" dirty="0" smtClean="0"/>
              <a:t>Притяжение миров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33198013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975" y="-193183"/>
            <a:ext cx="7714445" cy="731420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2307" y="34919"/>
            <a:ext cx="84895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599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-224508"/>
            <a:ext cx="12337576" cy="8019424"/>
          </a:xfrm>
        </p:spPr>
      </p:pic>
    </p:spTree>
    <p:extLst>
      <p:ext uri="{BB962C8B-B14F-4D97-AF65-F5344CB8AC3E}">
        <p14:creationId xmlns:p14="http://schemas.microsoft.com/office/powerpoint/2010/main" val="42768189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3404"/>
            <a:ext cx="13124028" cy="8694669"/>
          </a:xfrm>
        </p:spPr>
      </p:pic>
    </p:spTree>
    <p:extLst>
      <p:ext uri="{BB962C8B-B14F-4D97-AF65-F5344CB8AC3E}">
        <p14:creationId xmlns:p14="http://schemas.microsoft.com/office/powerpoint/2010/main" val="22092706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33467"/>
            <a:ext cx="11778018" cy="7793736"/>
          </a:xfrm>
        </p:spPr>
      </p:pic>
    </p:spTree>
    <p:extLst>
      <p:ext uri="{BB962C8B-B14F-4D97-AF65-F5344CB8AC3E}">
        <p14:creationId xmlns:p14="http://schemas.microsoft.com/office/powerpoint/2010/main" val="1344434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2830" y="-102475"/>
            <a:ext cx="13606817" cy="9014517"/>
          </a:xfrm>
        </p:spPr>
      </p:pic>
    </p:spTree>
    <p:extLst>
      <p:ext uri="{BB962C8B-B14F-4D97-AF65-F5344CB8AC3E}">
        <p14:creationId xmlns:p14="http://schemas.microsoft.com/office/powerpoint/2010/main" val="2623946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Исполнители проекта: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АНО Конно-спортивный </a:t>
            </a:r>
          </a:p>
          <a:p>
            <a:r>
              <a:rPr lang="ru-RU" dirty="0" smtClean="0"/>
              <a:t>клуб «Кентавр»</a:t>
            </a:r>
          </a:p>
          <a:p>
            <a:pPr algn="just"/>
            <a:r>
              <a:rPr lang="ru-RU" dirty="0" smtClean="0"/>
              <a:t>МОУ ДО Оздоровительно</a:t>
            </a:r>
          </a:p>
          <a:p>
            <a:pPr marL="0" indent="0" algn="just">
              <a:buNone/>
            </a:pPr>
            <a:r>
              <a:rPr lang="ru-RU" dirty="0" smtClean="0"/>
              <a:t>-образовательный </a:t>
            </a:r>
          </a:p>
          <a:p>
            <a:pPr algn="just"/>
            <a:r>
              <a:rPr lang="ru-RU" dirty="0" smtClean="0"/>
              <a:t>центр </a:t>
            </a:r>
            <a:r>
              <a:rPr lang="ru-RU" dirty="0"/>
              <a:t>имени А. Матросова </a:t>
            </a:r>
            <a:endParaRPr lang="ru-RU" dirty="0" smtClean="0"/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112" y="1931999"/>
            <a:ext cx="3032118" cy="31131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392" y="1723344"/>
            <a:ext cx="3240408" cy="3604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25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и подростки</a:t>
            </a:r>
          </a:p>
          <a:p>
            <a:r>
              <a:rPr lang="ru-RU" dirty="0" smtClean="0"/>
              <a:t>Молодые люди с </a:t>
            </a:r>
          </a:p>
          <a:p>
            <a:pPr marL="0" indent="0">
              <a:buNone/>
            </a:pPr>
            <a:r>
              <a:rPr lang="ru-RU" dirty="0" smtClean="0"/>
              <a:t>Инвалидностью  – </a:t>
            </a:r>
          </a:p>
          <a:p>
            <a:pPr marL="0" indent="0">
              <a:buNone/>
            </a:pPr>
            <a:r>
              <a:rPr lang="ru-RU" dirty="0" smtClean="0"/>
              <a:t>воспитанники АНО КСК «Кентавр»</a:t>
            </a:r>
          </a:p>
          <a:p>
            <a:r>
              <a:rPr lang="ru-RU" dirty="0" smtClean="0"/>
              <a:t>Волонтеры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840" y="1690688"/>
            <a:ext cx="5619423" cy="4214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452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5849203" cy="5774418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Продукт проекта -постановка </a:t>
            </a:r>
            <a:br>
              <a:rPr lang="ru-RU" b="1" dirty="0" smtClean="0"/>
            </a:br>
            <a:r>
              <a:rPr lang="ru-RU" b="1" dirty="0" smtClean="0"/>
              <a:t>инклюзивного</a:t>
            </a:r>
            <a:br>
              <a:rPr lang="ru-RU" b="1" dirty="0" smtClean="0"/>
            </a:br>
            <a:r>
              <a:rPr lang="ru-RU" b="1" dirty="0" smtClean="0"/>
              <a:t>конного спектакля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767" y="160409"/>
            <a:ext cx="4607243" cy="6417961"/>
          </a:xfrm>
        </p:spPr>
      </p:pic>
    </p:spTree>
    <p:extLst>
      <p:ext uri="{BB962C8B-B14F-4D97-AF65-F5344CB8AC3E}">
        <p14:creationId xmlns:p14="http://schemas.microsoft.com/office/powerpoint/2010/main" val="352762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Этапы реализации проекта: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шаг- создание принимающей среды</a:t>
            </a:r>
          </a:p>
          <a:p>
            <a:r>
              <a:rPr lang="ru-RU" dirty="0" smtClean="0"/>
              <a:t>2 шаг – инклюзивные тренинги на сплочение и актерскую выразительность</a:t>
            </a:r>
          </a:p>
          <a:p>
            <a:r>
              <a:rPr lang="ru-RU" dirty="0" smtClean="0"/>
              <a:t>3 шаг – репетиции</a:t>
            </a:r>
          </a:p>
          <a:p>
            <a:r>
              <a:rPr lang="ru-RU" dirty="0" smtClean="0"/>
              <a:t>4 шаг – показ инклюзивного конного спектакля</a:t>
            </a:r>
          </a:p>
          <a:p>
            <a:r>
              <a:rPr lang="ru-RU" dirty="0" smtClean="0"/>
              <a:t>5 шаг – групповая рефлексия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2277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56" y="365125"/>
            <a:ext cx="9216664" cy="6156444"/>
          </a:xfrm>
        </p:spPr>
      </p:pic>
    </p:spTree>
    <p:extLst>
      <p:ext uri="{BB962C8B-B14F-4D97-AF65-F5344CB8AC3E}">
        <p14:creationId xmlns:p14="http://schemas.microsoft.com/office/powerpoint/2010/main" val="19727625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99" y="365125"/>
            <a:ext cx="4735773" cy="6431688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672" y="1027906"/>
            <a:ext cx="7574507" cy="5343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064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09" y="365125"/>
            <a:ext cx="10167582" cy="6299349"/>
          </a:xfrm>
        </p:spPr>
      </p:pic>
    </p:spTree>
    <p:extLst>
      <p:ext uri="{BB962C8B-B14F-4D97-AF65-F5344CB8AC3E}">
        <p14:creationId xmlns:p14="http://schemas.microsoft.com/office/powerpoint/2010/main" val="3790007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5" y="0"/>
            <a:ext cx="10630469" cy="7042686"/>
          </a:xfrm>
        </p:spPr>
      </p:pic>
    </p:spTree>
    <p:extLst>
      <p:ext uri="{BB962C8B-B14F-4D97-AF65-F5344CB8AC3E}">
        <p14:creationId xmlns:p14="http://schemas.microsoft.com/office/powerpoint/2010/main" val="19730406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94</Words>
  <Application>Microsoft Office PowerPoint</Application>
  <PresentationFormat>Широкоэкранный</PresentationFormat>
  <Paragraphs>22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Проект по формированию у детей и молодежи солидарного отношения к людям с инвалидностью</vt:lpstr>
      <vt:lpstr>Исполнители проекта:</vt:lpstr>
      <vt:lpstr>Участники проекта:</vt:lpstr>
      <vt:lpstr>Продукт проекта -постановка  инклюзивного конного спектакля</vt:lpstr>
      <vt:lpstr>Этапы реализации проекта: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по формированию у детей и молодежи солидарного отношения к людям с инвалидностью</dc:title>
  <dc:creator>NATASHA</dc:creator>
  <cp:lastModifiedBy>Елена Федоровна Шклярук</cp:lastModifiedBy>
  <cp:revision>5</cp:revision>
  <dcterms:created xsi:type="dcterms:W3CDTF">2019-06-09T18:17:53Z</dcterms:created>
  <dcterms:modified xsi:type="dcterms:W3CDTF">2019-06-10T07:34:23Z</dcterms:modified>
</cp:coreProperties>
</file>