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1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591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558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27887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4888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526303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56694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6989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553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626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46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147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5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925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277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560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84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E8A6A-D471-410A-8FDD-5F064571D970}" type="datetimeFigureOut">
              <a:rPr lang="ru-RU" smtClean="0"/>
              <a:t>02.12.2019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79872F3-2945-4392-AF6F-325017E998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444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099038"/>
            <a:ext cx="9650371" cy="2951798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ПМПК в определении специальных условий качественного дополнительного образования детей с ограниченными возможностями здоровья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6285" y="5002822"/>
            <a:ext cx="10928838" cy="1283677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Левченко Ирина Юрьевна, доктор психологических наук, профессор, заведующая лабораторией инклюзивного образования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ИСОиКР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ГАОУ ВО МГПУ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54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582615"/>
            <a:ext cx="10330635" cy="445874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дополнительное образование – мощный резерв инклюзии лиц с ограниченными возможностями здоровья (ОВЗ) разного возраста.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8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732758" cy="89388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нормативно-правовая база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767254"/>
            <a:ext cx="10770252" cy="4274108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«Об образовании в Российской Федерации» (2-я редакция)</a:t>
            </a:r>
          </a:p>
          <a:p>
            <a:pPr marL="0" indent="0" algn="just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Положение о ПМПК (2013 г.)</a:t>
            </a:r>
          </a:p>
          <a:p>
            <a:pPr marL="0" indent="0" algn="just">
              <a:buNone/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Министерства образования и науки РФ от 29 марта 2016 г.</a:t>
            </a:r>
            <a:r>
              <a:rPr 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ВК-641/09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567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838266" cy="13208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 ПМПК 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пункт(2.16</a:t>
            </a: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726" y="1930400"/>
            <a:ext cx="10005320" cy="4102169"/>
          </a:xfrm>
        </p:spPr>
        <p:txBody>
          <a:bodyPr>
            <a:normAutofit/>
          </a:bodyPr>
          <a:lstStyle/>
          <a:p>
            <a:pPr algn="just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9.Другие специальные условия: в данном разделе Заключения описываются иные, необходимые для успешной социальной и образовательной адаптации ребенка, например, - условия питания, медицинского сопровождения, ВКЛЮЧЕНИЕ ДОПОЛНИТЕЛЬНОГО ОБРАЗОВАНИЯ, социальная помощь семье и другое.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473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54978"/>
            <a:ext cx="10858174" cy="1213338"/>
          </a:xfrm>
        </p:spPr>
        <p:txBody>
          <a:bodyPr>
            <a:noAutofit/>
          </a:bodyPr>
          <a:lstStyle/>
          <a:p>
            <a:pPr algn="just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дополнительных общеобразовательных программ с учетом особых образовательных потребностей детей с ОВЗ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809" y="1397978"/>
            <a:ext cx="11570676" cy="502040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программ для детей с ОВЗ требует часто больше времени для освоения учебного материала. Поэтому сложность и объем учебного материала должен быть уменьшен и облегчен. Дети от достаточно простых задач постепенно переходят к более сложным, систематически повторяя и закрепляя учебный материал, приобретенные навыки и умения. Степень освоения предложенной ребенку с ОВЗ образовательной программы зависит от его индивидуальных особенностей и требует решения таких коррекционных задач как диагностика проблемы, разработка плана решения проблемы, решение проблемы.</a:t>
            </a:r>
          </a:p>
          <a:p>
            <a:pPr marL="0" indent="0" algn="just"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Организационно-управленческой формой коррекционного сопровождения образовательной деятельности является психолого-педагогический консилиум. В условиях организации программ дополнительного образования в школе, где создан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ППконсилиум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Его деятельность распространяется и на рекомендации по адаптации программ дополнительного образования, при наличии детей с ОВЗ, создание собственного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или договор о взаимодействии с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ППМС-центра является необходимой мерой для создания условий доступного образования для детей с ОВЗ.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627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623" y="219808"/>
            <a:ext cx="10902462" cy="13100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условия качественного дополнительного образования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(Письмо Министерства образования и науки РФ от 29 марта 2016г.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ВК-641/09 «О направлении методических рекомендаций»)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6623" y="1591408"/>
            <a:ext cx="10902462" cy="5090746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Занятия в малых группах, включение в социальную активность с другими детьми на массовых мероприятиях.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Использование современных педагогических технологий, в том числе информационных, компьютерных для оптимизации занятий, повышение их эффективности.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Предоставление необходимых технических средств с учетом индивидуальных особенностей ребенка – специальные компьютерные программы и оборудование, например, при тяжелых нарушениях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манипулятивной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функции рук, речи: мыши-роллеры и джойстики, выносные кнопки, клавиатуры с увеличением размером клавиш и шрифта, специальной накладкой, предотвращающей случайное нажатие на соседние клавиши; увеличение изображения экрана компьютера в любой момент; включение функции управления компьютером только при помощи мыши и клавиатуры; озвучивание всех основных элементов интерфейса операционной системы и программ, а также любых текстов, отображаемых на экране компьютера; изменения режима ввода символов с клавиатуры, такие, как задержка действия клавиш, последовательный ввод сочетаний клавиш вместо одновременного их нажатия, сопровождения визуально и звуком нажатия клавиш модификаторов; увеличения размера указателя мыши, снижение скорости его движения и включение функции более наглядного прослеживания за ним; залипание кнопки мыши для перетаскивания объекта и др.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868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7538" y="184638"/>
            <a:ext cx="11175024" cy="11869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условия качественного дополнительного образования </a:t>
            </a:r>
            <a:r>
              <a:rPr lang="ru-RU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(Письмо Министерства образования и науки РФ от 29 марта 2016г. </a:t>
            </a:r>
            <a:r>
              <a:rPr lang="en-US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2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ВК-641/09 «О направлении методических рекомендаций»)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37491" y="1459523"/>
            <a:ext cx="10752993" cy="4451699"/>
          </a:xfrm>
        </p:spPr>
        <p:txBody>
          <a:bodyPr/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Обеспечение особой пространственной и временной организации образовательной среды.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Предоставление различных видов дозированной помощи.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Наглядно-действенный характер содержания обучения и упрощение системы учебно-познавательных задач, решаемых в процессе образования.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Специальная помощь в развитии возможностей вербальной и невербальной коммуникации.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даптация предлагаемого ребенку тестового материала (увеличение шрифта, обозначение цветом и т.п.).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4111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692" y="228600"/>
            <a:ext cx="11702562" cy="1239715"/>
          </a:xfrm>
        </p:spPr>
        <p:txBody>
          <a:bodyPr/>
          <a:lstStyle/>
          <a:p>
            <a:pPr algn="ctr"/>
            <a:r>
              <a:rPr lang="ru-RU" sz="29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условия качественного дополнительного образования 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(Письмо Министерства образования и науки РФ от 29 марта 2016г. </a:t>
            </a:r>
            <a:r>
              <a:rPr lang="en-US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20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ВК-641/09 «О направлении методических рекомендаций»)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2469" y="1802423"/>
            <a:ext cx="10212143" cy="4108799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Возможность перерывов во время занятий для проведения необходимых медико-профилактических процедур.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Соблюдение максимально допустимого уровня нагрузок.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Соблюдение комфортного режима образования, в том числе ортопедического режима.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создание благоприятной ситуации для развития возможностей ребенка справляться с тревогой, усталостью, пресыщением и перевозбуждением.</a:t>
            </a:r>
          </a:p>
          <a:p>
            <a:pPr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Обеспечение обстановки сенсорного и эмоционального комфорта 9внимательное отношение, ровный и теплый тон голоса учителя).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374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9908" y="1635369"/>
            <a:ext cx="10484704" cy="427585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92128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152</TotalTime>
  <Words>690</Words>
  <Application>Microsoft Office PowerPoint</Application>
  <PresentationFormat>Широкоэкранный</PresentationFormat>
  <Paragraphs>33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Times New Roman</vt:lpstr>
      <vt:lpstr>Wingdings 3</vt:lpstr>
      <vt:lpstr>Легкий дым</vt:lpstr>
      <vt:lpstr>Роль ПМПК в определении специальных условий качественного дополнительного образования детей с ограниченными возможностями здоровья</vt:lpstr>
      <vt:lpstr>Презентация PowerPoint</vt:lpstr>
      <vt:lpstr>Основная нормативно-правовая база </vt:lpstr>
      <vt:lpstr>Заключение ПМПК пункт(2.16) </vt:lpstr>
      <vt:lpstr>Адаптация дополнительных общеобразовательных программ с учетом особых образовательных потребностей детей с ОВЗ</vt:lpstr>
      <vt:lpstr>Специальные условия качественного дополнительного образования (Письмо Министерства образования и науки РФ от 29 марта 2016г. N ВК-641/09 «О направлении методических рекомендаций»)</vt:lpstr>
      <vt:lpstr>Специальные условия качественного дополнительного образования (Письмо Министерства образования и науки РФ от 29 марта 2016г. N ВК-641/09 «О направлении методических рекомендаций»)</vt:lpstr>
      <vt:lpstr>Специальные условия качественного дополнительного образования (Письмо Министерства образования и науки РФ от 29 марта 2016г. N ВК-641/09 «О направлении методических рекомендаций»)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ПМПК в определении специальных условий качественного дополнительного образования детей с ограниченными возможностями здоровья</dc:title>
  <dc:creator>Скребец Татьяна Викторовна</dc:creator>
  <cp:lastModifiedBy>Скребец Татьяна Викторовна</cp:lastModifiedBy>
  <cp:revision>31</cp:revision>
  <dcterms:created xsi:type="dcterms:W3CDTF">2019-12-02T09:54:50Z</dcterms:created>
  <dcterms:modified xsi:type="dcterms:W3CDTF">2019-12-02T12:51:18Z</dcterms:modified>
</cp:coreProperties>
</file>