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8" r:id="rId5"/>
    <p:sldId id="272" r:id="rId6"/>
    <p:sldId id="270" r:id="rId7"/>
    <p:sldId id="271" r:id="rId8"/>
    <p:sldId id="260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-3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C59679-5DC5-434D-BAC5-D83710593B4B}" type="doc">
      <dgm:prSet loTypeId="urn:microsoft.com/office/officeart/2005/8/layout/cycle7" loCatId="cycle" qsTypeId="urn:microsoft.com/office/officeart/2005/8/quickstyle/3d3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E49E6F17-1C9B-4B2C-8D10-1616F5BF509A}">
      <dgm:prSet phldrT="[Текст]"/>
      <dgm:spPr/>
      <dgm:t>
        <a:bodyPr/>
        <a:lstStyle/>
        <a:p>
          <a:r>
            <a:rPr lang="ru-RU" dirty="0" smtClean="0"/>
            <a:t>Образовательная среда</a:t>
          </a:r>
          <a:endParaRPr lang="ru-RU" dirty="0"/>
        </a:p>
      </dgm:t>
    </dgm:pt>
    <dgm:pt modelId="{C9D4BC8A-4D5F-4BF0-8F3B-3D022672DBFB}" type="parTrans" cxnId="{76CF66DC-229D-4AEF-97A5-A1CACFA698E4}">
      <dgm:prSet/>
      <dgm:spPr/>
      <dgm:t>
        <a:bodyPr/>
        <a:lstStyle/>
        <a:p>
          <a:endParaRPr lang="ru-RU"/>
        </a:p>
      </dgm:t>
    </dgm:pt>
    <dgm:pt modelId="{87486D6A-64D1-4BEE-BA8D-2FF09A5DDCAD}" type="sibTrans" cxnId="{76CF66DC-229D-4AEF-97A5-A1CACFA698E4}">
      <dgm:prSet/>
      <dgm:spPr/>
      <dgm:t>
        <a:bodyPr/>
        <a:lstStyle/>
        <a:p>
          <a:endParaRPr lang="ru-RU"/>
        </a:p>
      </dgm:t>
    </dgm:pt>
    <dgm:pt modelId="{F49D544E-1E03-4EE5-80D3-242DD7547ECE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Образовательно –педагогический дискурс</a:t>
          </a:r>
          <a:endParaRPr lang="ru-RU" dirty="0">
            <a:solidFill>
              <a:schemeClr val="tx1"/>
            </a:solidFill>
          </a:endParaRPr>
        </a:p>
      </dgm:t>
    </dgm:pt>
    <dgm:pt modelId="{445855BE-0111-4617-94AC-D5761EFF4C58}" type="parTrans" cxnId="{9D28E48F-AD13-46BF-995E-00F6A4D2DEE3}">
      <dgm:prSet/>
      <dgm:spPr/>
      <dgm:t>
        <a:bodyPr/>
        <a:lstStyle/>
        <a:p>
          <a:endParaRPr lang="ru-RU"/>
        </a:p>
      </dgm:t>
    </dgm:pt>
    <dgm:pt modelId="{50CFA5CA-0BBF-4C94-859D-6FD09AA6D4EC}" type="sibTrans" cxnId="{9D28E48F-AD13-46BF-995E-00F6A4D2DEE3}">
      <dgm:prSet/>
      <dgm:spPr/>
      <dgm:t>
        <a:bodyPr/>
        <a:lstStyle/>
        <a:p>
          <a:endParaRPr lang="ru-RU"/>
        </a:p>
      </dgm:t>
    </dgm:pt>
    <dgm:pt modelId="{DC6A522F-1F78-4E5D-86DC-20DA57CFA50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Учебные программы</a:t>
          </a:r>
          <a:endParaRPr lang="ru-RU" dirty="0">
            <a:solidFill>
              <a:schemeClr val="tx1"/>
            </a:solidFill>
          </a:endParaRPr>
        </a:p>
      </dgm:t>
    </dgm:pt>
    <dgm:pt modelId="{B99CCE97-1DA7-448E-A654-634625ED6470}" type="parTrans" cxnId="{2D9B9170-CD3D-4B07-A82F-625BD3E709BD}">
      <dgm:prSet/>
      <dgm:spPr/>
      <dgm:t>
        <a:bodyPr/>
        <a:lstStyle/>
        <a:p>
          <a:endParaRPr lang="ru-RU"/>
        </a:p>
      </dgm:t>
    </dgm:pt>
    <dgm:pt modelId="{F4D24E69-E554-4433-A508-795113774BAA}" type="sibTrans" cxnId="{2D9B9170-CD3D-4B07-A82F-625BD3E709BD}">
      <dgm:prSet/>
      <dgm:spPr/>
      <dgm:t>
        <a:bodyPr/>
        <a:lstStyle/>
        <a:p>
          <a:endParaRPr lang="ru-RU"/>
        </a:p>
      </dgm:t>
    </dgm:pt>
    <dgm:pt modelId="{CCBC2C4C-9289-44AF-878E-EA9F90E06750}" type="pres">
      <dgm:prSet presAssocID="{63C59679-5DC5-434D-BAC5-D83710593B4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9352B5-A6D3-449D-A93F-817FE3095197}" type="pres">
      <dgm:prSet presAssocID="{E49E6F17-1C9B-4B2C-8D10-1616F5BF509A}" presName="node" presStyleLbl="node1" presStyleIdx="0" presStyleCnt="3" custRadScaleRad="100511" custRadScaleInc="-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F9FE97-667D-42FA-B52E-823191A2212F}" type="pres">
      <dgm:prSet presAssocID="{87486D6A-64D1-4BEE-BA8D-2FF09A5DDCAD}" presName="sibTrans" presStyleLbl="sibTrans2D1" presStyleIdx="0" presStyleCnt="3"/>
      <dgm:spPr/>
      <dgm:t>
        <a:bodyPr/>
        <a:lstStyle/>
        <a:p>
          <a:endParaRPr lang="ru-RU"/>
        </a:p>
      </dgm:t>
    </dgm:pt>
    <dgm:pt modelId="{CE17612F-1E55-4755-923F-E016B2F9BACF}" type="pres">
      <dgm:prSet presAssocID="{87486D6A-64D1-4BEE-BA8D-2FF09A5DDCAD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70D92F2E-5CFC-4729-8E59-A04F175AA941}" type="pres">
      <dgm:prSet presAssocID="{F49D544E-1E03-4EE5-80D3-242DD7547EC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D2F9A-2FD5-4CB7-86C4-302CC68B17DF}" type="pres">
      <dgm:prSet presAssocID="{50CFA5CA-0BBF-4C94-859D-6FD09AA6D4EC}" presName="sibTrans" presStyleLbl="sibTrans2D1" presStyleIdx="1" presStyleCnt="3"/>
      <dgm:spPr/>
      <dgm:t>
        <a:bodyPr/>
        <a:lstStyle/>
        <a:p>
          <a:endParaRPr lang="ru-RU"/>
        </a:p>
      </dgm:t>
    </dgm:pt>
    <dgm:pt modelId="{9A69AF78-8874-4E16-864E-643A87A41E8F}" type="pres">
      <dgm:prSet presAssocID="{50CFA5CA-0BBF-4C94-859D-6FD09AA6D4EC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F1CA85D4-9047-4B95-A054-6AC17D045842}" type="pres">
      <dgm:prSet presAssocID="{DC6A522F-1F78-4E5D-86DC-20DA57CFA50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314F7-2544-4E62-8B89-CC0BDBC97B04}" type="pres">
      <dgm:prSet presAssocID="{F4D24E69-E554-4433-A508-795113774BAA}" presName="sibTrans" presStyleLbl="sibTrans2D1" presStyleIdx="2" presStyleCnt="3"/>
      <dgm:spPr/>
      <dgm:t>
        <a:bodyPr/>
        <a:lstStyle/>
        <a:p>
          <a:endParaRPr lang="ru-RU"/>
        </a:p>
      </dgm:t>
    </dgm:pt>
    <dgm:pt modelId="{F0FAEE7B-D67A-4F37-81CB-DFE9416394D6}" type="pres">
      <dgm:prSet presAssocID="{F4D24E69-E554-4433-A508-795113774BAA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902D9C2-FE53-4360-9269-E4A5A83DB71B}" type="presOf" srcId="{F4D24E69-E554-4433-A508-795113774BAA}" destId="{F0FAEE7B-D67A-4F37-81CB-DFE9416394D6}" srcOrd="1" destOrd="0" presId="urn:microsoft.com/office/officeart/2005/8/layout/cycle7"/>
    <dgm:cxn modelId="{59E2DDA7-CD07-42D7-9EAC-722776C79A0F}" type="presOf" srcId="{DC6A522F-1F78-4E5D-86DC-20DA57CFA50D}" destId="{F1CA85D4-9047-4B95-A054-6AC17D045842}" srcOrd="0" destOrd="0" presId="urn:microsoft.com/office/officeart/2005/8/layout/cycle7"/>
    <dgm:cxn modelId="{D281209D-1698-417E-9CBC-B3833D7D6E30}" type="presOf" srcId="{F4D24E69-E554-4433-A508-795113774BAA}" destId="{859314F7-2544-4E62-8B89-CC0BDBC97B04}" srcOrd="0" destOrd="0" presId="urn:microsoft.com/office/officeart/2005/8/layout/cycle7"/>
    <dgm:cxn modelId="{9D28E48F-AD13-46BF-995E-00F6A4D2DEE3}" srcId="{63C59679-5DC5-434D-BAC5-D83710593B4B}" destId="{F49D544E-1E03-4EE5-80D3-242DD7547ECE}" srcOrd="1" destOrd="0" parTransId="{445855BE-0111-4617-94AC-D5761EFF4C58}" sibTransId="{50CFA5CA-0BBF-4C94-859D-6FD09AA6D4EC}"/>
    <dgm:cxn modelId="{36ABE4AC-AFFE-4328-B27D-B44252CA62E0}" type="presOf" srcId="{E49E6F17-1C9B-4B2C-8D10-1616F5BF509A}" destId="{169352B5-A6D3-449D-A93F-817FE3095197}" srcOrd="0" destOrd="0" presId="urn:microsoft.com/office/officeart/2005/8/layout/cycle7"/>
    <dgm:cxn modelId="{7D829F32-B561-4245-AFEC-F158CCB6D123}" type="presOf" srcId="{63C59679-5DC5-434D-BAC5-D83710593B4B}" destId="{CCBC2C4C-9289-44AF-878E-EA9F90E06750}" srcOrd="0" destOrd="0" presId="urn:microsoft.com/office/officeart/2005/8/layout/cycle7"/>
    <dgm:cxn modelId="{76CF66DC-229D-4AEF-97A5-A1CACFA698E4}" srcId="{63C59679-5DC5-434D-BAC5-D83710593B4B}" destId="{E49E6F17-1C9B-4B2C-8D10-1616F5BF509A}" srcOrd="0" destOrd="0" parTransId="{C9D4BC8A-4D5F-4BF0-8F3B-3D022672DBFB}" sibTransId="{87486D6A-64D1-4BEE-BA8D-2FF09A5DDCAD}"/>
    <dgm:cxn modelId="{2529B5B4-FC12-4E62-8EE1-2D77C46E9794}" type="presOf" srcId="{50CFA5CA-0BBF-4C94-859D-6FD09AA6D4EC}" destId="{35AD2F9A-2FD5-4CB7-86C4-302CC68B17DF}" srcOrd="0" destOrd="0" presId="urn:microsoft.com/office/officeart/2005/8/layout/cycle7"/>
    <dgm:cxn modelId="{55F827B9-838C-48CF-B292-522C74AB32B9}" type="presOf" srcId="{50CFA5CA-0BBF-4C94-859D-6FD09AA6D4EC}" destId="{9A69AF78-8874-4E16-864E-643A87A41E8F}" srcOrd="1" destOrd="0" presId="urn:microsoft.com/office/officeart/2005/8/layout/cycle7"/>
    <dgm:cxn modelId="{3BA86A2C-DB74-4649-8970-2436B8C44DEB}" type="presOf" srcId="{87486D6A-64D1-4BEE-BA8D-2FF09A5DDCAD}" destId="{B2F9FE97-667D-42FA-B52E-823191A2212F}" srcOrd="0" destOrd="0" presId="urn:microsoft.com/office/officeart/2005/8/layout/cycle7"/>
    <dgm:cxn modelId="{2D9B9170-CD3D-4B07-A82F-625BD3E709BD}" srcId="{63C59679-5DC5-434D-BAC5-D83710593B4B}" destId="{DC6A522F-1F78-4E5D-86DC-20DA57CFA50D}" srcOrd="2" destOrd="0" parTransId="{B99CCE97-1DA7-448E-A654-634625ED6470}" sibTransId="{F4D24E69-E554-4433-A508-795113774BAA}"/>
    <dgm:cxn modelId="{2A501639-F114-4E55-BF25-53C79645C90D}" type="presOf" srcId="{87486D6A-64D1-4BEE-BA8D-2FF09A5DDCAD}" destId="{CE17612F-1E55-4755-923F-E016B2F9BACF}" srcOrd="1" destOrd="0" presId="urn:microsoft.com/office/officeart/2005/8/layout/cycle7"/>
    <dgm:cxn modelId="{7F94FD44-C39A-4DD0-9E66-99177B9BFD06}" type="presOf" srcId="{F49D544E-1E03-4EE5-80D3-242DD7547ECE}" destId="{70D92F2E-5CFC-4729-8E59-A04F175AA941}" srcOrd="0" destOrd="0" presId="urn:microsoft.com/office/officeart/2005/8/layout/cycle7"/>
    <dgm:cxn modelId="{E63D75B1-26E4-4477-AF9F-F5FEF122DE3A}" type="presParOf" srcId="{CCBC2C4C-9289-44AF-878E-EA9F90E06750}" destId="{169352B5-A6D3-449D-A93F-817FE3095197}" srcOrd="0" destOrd="0" presId="urn:microsoft.com/office/officeart/2005/8/layout/cycle7"/>
    <dgm:cxn modelId="{75624805-D634-47CF-9148-765E54132CB1}" type="presParOf" srcId="{CCBC2C4C-9289-44AF-878E-EA9F90E06750}" destId="{B2F9FE97-667D-42FA-B52E-823191A2212F}" srcOrd="1" destOrd="0" presId="urn:microsoft.com/office/officeart/2005/8/layout/cycle7"/>
    <dgm:cxn modelId="{62ABA7A5-2BD0-4CBC-B40D-80E3C8E5F04F}" type="presParOf" srcId="{B2F9FE97-667D-42FA-B52E-823191A2212F}" destId="{CE17612F-1E55-4755-923F-E016B2F9BACF}" srcOrd="0" destOrd="0" presId="urn:microsoft.com/office/officeart/2005/8/layout/cycle7"/>
    <dgm:cxn modelId="{AFFC3ECA-18B6-45D1-A439-3F1587A67CF4}" type="presParOf" srcId="{CCBC2C4C-9289-44AF-878E-EA9F90E06750}" destId="{70D92F2E-5CFC-4729-8E59-A04F175AA941}" srcOrd="2" destOrd="0" presId="urn:microsoft.com/office/officeart/2005/8/layout/cycle7"/>
    <dgm:cxn modelId="{66B512F8-61D5-4462-A0A3-13BBC672E918}" type="presParOf" srcId="{CCBC2C4C-9289-44AF-878E-EA9F90E06750}" destId="{35AD2F9A-2FD5-4CB7-86C4-302CC68B17DF}" srcOrd="3" destOrd="0" presId="urn:microsoft.com/office/officeart/2005/8/layout/cycle7"/>
    <dgm:cxn modelId="{A2500046-66D8-4128-AF06-86E8C338F514}" type="presParOf" srcId="{35AD2F9A-2FD5-4CB7-86C4-302CC68B17DF}" destId="{9A69AF78-8874-4E16-864E-643A87A41E8F}" srcOrd="0" destOrd="0" presId="urn:microsoft.com/office/officeart/2005/8/layout/cycle7"/>
    <dgm:cxn modelId="{6B006188-44D7-4876-803C-72901B7A4BAC}" type="presParOf" srcId="{CCBC2C4C-9289-44AF-878E-EA9F90E06750}" destId="{F1CA85D4-9047-4B95-A054-6AC17D045842}" srcOrd="4" destOrd="0" presId="urn:microsoft.com/office/officeart/2005/8/layout/cycle7"/>
    <dgm:cxn modelId="{C5D8042D-5E89-4644-8BE8-C18F5A9A69D1}" type="presParOf" srcId="{CCBC2C4C-9289-44AF-878E-EA9F90E06750}" destId="{859314F7-2544-4E62-8B89-CC0BDBC97B04}" srcOrd="5" destOrd="0" presId="urn:microsoft.com/office/officeart/2005/8/layout/cycle7"/>
    <dgm:cxn modelId="{AB889218-99DE-46FB-966D-43AC5A3D8DF5}" type="presParOf" srcId="{859314F7-2544-4E62-8B89-CC0BDBC97B04}" destId="{F0FAEE7B-D67A-4F37-81CB-DFE9416394D6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7BE89A-D5CE-425F-BA22-897A11251383}" type="doc">
      <dgm:prSet loTypeId="urn:microsoft.com/office/officeart/2005/8/layout/lProcess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DD5E9F2-4F5E-4D9A-8683-112400234E62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E7EA5640-09C3-41BF-93DD-6368956BB97F}" type="parTrans" cxnId="{D04CEA61-ADE1-4325-8C72-FE8275B29E71}">
      <dgm:prSet/>
      <dgm:spPr/>
      <dgm:t>
        <a:bodyPr/>
        <a:lstStyle/>
        <a:p>
          <a:endParaRPr lang="ru-RU"/>
        </a:p>
      </dgm:t>
    </dgm:pt>
    <dgm:pt modelId="{41EB44C2-5DF9-4AAD-AF6F-2CEFAE46BC59}" type="sibTrans" cxnId="{D04CEA61-ADE1-4325-8C72-FE8275B29E71}">
      <dgm:prSet/>
      <dgm:spPr/>
      <dgm:t>
        <a:bodyPr/>
        <a:lstStyle/>
        <a:p>
          <a:endParaRPr lang="ru-RU"/>
        </a:p>
      </dgm:t>
    </dgm:pt>
    <dgm:pt modelId="{19496DFB-06C1-4CB4-B6B6-A80A8FA4E576}">
      <dgm:prSet phldrT="[Текст]"/>
      <dgm:spPr/>
      <dgm:t>
        <a:bodyPr/>
        <a:lstStyle/>
        <a:p>
          <a:r>
            <a:rPr lang="ru-RU" dirty="0" smtClean="0"/>
            <a:t>Государство </a:t>
          </a:r>
          <a:endParaRPr lang="ru-RU" dirty="0"/>
        </a:p>
      </dgm:t>
    </dgm:pt>
    <dgm:pt modelId="{D455102F-C2AB-4396-AE04-5B6ED9552AD8}" type="parTrans" cxnId="{44E10BD4-65ED-4C4A-9B98-2FCD42D3DB78}">
      <dgm:prSet/>
      <dgm:spPr/>
      <dgm:t>
        <a:bodyPr/>
        <a:lstStyle/>
        <a:p>
          <a:endParaRPr lang="ru-RU"/>
        </a:p>
      </dgm:t>
    </dgm:pt>
    <dgm:pt modelId="{5797056E-F840-4651-9821-5DE666F6D5FD}" type="sibTrans" cxnId="{44E10BD4-65ED-4C4A-9B98-2FCD42D3DB78}">
      <dgm:prSet/>
      <dgm:spPr/>
      <dgm:t>
        <a:bodyPr/>
        <a:lstStyle/>
        <a:p>
          <a:endParaRPr lang="ru-RU"/>
        </a:p>
      </dgm:t>
    </dgm:pt>
    <dgm:pt modelId="{249E5B43-9DCA-4ED8-8F07-D011C14D3EA4}">
      <dgm:prSet phldrT="[Текст]"/>
      <dgm:spPr/>
      <dgm:t>
        <a:bodyPr/>
        <a:lstStyle/>
        <a:p>
          <a:r>
            <a:rPr lang="ru-RU" dirty="0" smtClean="0"/>
            <a:t>Родители </a:t>
          </a:r>
          <a:endParaRPr lang="ru-RU" dirty="0"/>
        </a:p>
      </dgm:t>
    </dgm:pt>
    <dgm:pt modelId="{9E9EA6BE-BE03-4A68-A65D-22E40760ED7E}" type="parTrans" cxnId="{C1DA01EE-F193-4008-A94D-725409E2A29E}">
      <dgm:prSet/>
      <dgm:spPr/>
      <dgm:t>
        <a:bodyPr/>
        <a:lstStyle/>
        <a:p>
          <a:endParaRPr lang="ru-RU"/>
        </a:p>
      </dgm:t>
    </dgm:pt>
    <dgm:pt modelId="{29215F8C-2A57-4E10-9DD4-062C55BCFC02}" type="sibTrans" cxnId="{C1DA01EE-F193-4008-A94D-725409E2A29E}">
      <dgm:prSet/>
      <dgm:spPr/>
      <dgm:t>
        <a:bodyPr/>
        <a:lstStyle/>
        <a:p>
          <a:endParaRPr lang="ru-RU"/>
        </a:p>
      </dgm:t>
    </dgm:pt>
    <dgm:pt modelId="{677857D5-4B1D-401C-A737-4C78CFC1D96F}">
      <dgm:prSet phldrT="[Текст]"/>
      <dgm:spPr/>
      <dgm:t>
        <a:bodyPr/>
        <a:lstStyle/>
        <a:p>
          <a:r>
            <a:rPr lang="ru-RU" dirty="0" smtClean="0"/>
            <a:t>-</a:t>
          </a:r>
          <a:endParaRPr lang="ru-RU" dirty="0"/>
        </a:p>
      </dgm:t>
    </dgm:pt>
    <dgm:pt modelId="{4A47CE30-A063-40BA-AE55-DD53162E6FE2}" type="parTrans" cxnId="{971BD2A8-C59F-46F5-9490-E8023F875217}">
      <dgm:prSet/>
      <dgm:spPr/>
      <dgm:t>
        <a:bodyPr/>
        <a:lstStyle/>
        <a:p>
          <a:endParaRPr lang="ru-RU"/>
        </a:p>
      </dgm:t>
    </dgm:pt>
    <dgm:pt modelId="{1598A5B8-089D-4AB5-A5D3-6F7EC72EFBD1}" type="sibTrans" cxnId="{971BD2A8-C59F-46F5-9490-E8023F875217}">
      <dgm:prSet/>
      <dgm:spPr/>
      <dgm:t>
        <a:bodyPr/>
        <a:lstStyle/>
        <a:p>
          <a:endParaRPr lang="ru-RU"/>
        </a:p>
      </dgm:t>
    </dgm:pt>
    <dgm:pt modelId="{DEFC2E73-27A5-4F69-9B82-90913B4D2A63}">
      <dgm:prSet phldrT="[Текст]"/>
      <dgm:spPr/>
      <dgm:t>
        <a:bodyPr/>
        <a:lstStyle/>
        <a:p>
          <a:r>
            <a:rPr lang="ru-RU" dirty="0" smtClean="0"/>
            <a:t>Кадры</a:t>
          </a:r>
          <a:endParaRPr lang="ru-RU" dirty="0"/>
        </a:p>
      </dgm:t>
    </dgm:pt>
    <dgm:pt modelId="{C49B72C5-4B73-464A-BDB5-FB2AB99C168B}" type="parTrans" cxnId="{21746303-2094-4BAC-985F-3803859A6689}">
      <dgm:prSet/>
      <dgm:spPr/>
      <dgm:t>
        <a:bodyPr/>
        <a:lstStyle/>
        <a:p>
          <a:endParaRPr lang="ru-RU"/>
        </a:p>
      </dgm:t>
    </dgm:pt>
    <dgm:pt modelId="{3E9C1A32-7F81-44EB-911B-E585DDC3898C}" type="sibTrans" cxnId="{21746303-2094-4BAC-985F-3803859A6689}">
      <dgm:prSet/>
      <dgm:spPr/>
      <dgm:t>
        <a:bodyPr/>
        <a:lstStyle/>
        <a:p>
          <a:endParaRPr lang="ru-RU"/>
        </a:p>
      </dgm:t>
    </dgm:pt>
    <dgm:pt modelId="{7B2CB09D-8965-4374-806D-AA45406AA567}">
      <dgm:prSet phldrT="[Текст]"/>
      <dgm:spPr/>
      <dgm:t>
        <a:bodyPr/>
        <a:lstStyle/>
        <a:p>
          <a:r>
            <a:rPr lang="ru-RU" dirty="0" smtClean="0"/>
            <a:t>НПБ</a:t>
          </a:r>
          <a:endParaRPr lang="ru-RU" dirty="0"/>
        </a:p>
      </dgm:t>
    </dgm:pt>
    <dgm:pt modelId="{E4B048A9-E1C8-47D9-AE4B-A3AC623C945C}" type="parTrans" cxnId="{3210891B-F775-475E-92B6-3C9F85DA6D05}">
      <dgm:prSet/>
      <dgm:spPr/>
      <dgm:t>
        <a:bodyPr/>
        <a:lstStyle/>
        <a:p>
          <a:endParaRPr lang="ru-RU"/>
        </a:p>
      </dgm:t>
    </dgm:pt>
    <dgm:pt modelId="{3D29E23B-578B-4C06-BF86-72A2E9FB3551}" type="sibTrans" cxnId="{3210891B-F775-475E-92B6-3C9F85DA6D05}">
      <dgm:prSet/>
      <dgm:spPr/>
      <dgm:t>
        <a:bodyPr/>
        <a:lstStyle/>
        <a:p>
          <a:endParaRPr lang="ru-RU"/>
        </a:p>
      </dgm:t>
    </dgm:pt>
    <dgm:pt modelId="{24D2D791-DE28-44FF-A953-6C47ABEA192F}">
      <dgm:prSet/>
      <dgm:spPr/>
      <dgm:t>
        <a:bodyPr/>
        <a:lstStyle/>
        <a:p>
          <a:r>
            <a:rPr lang="ru-RU" dirty="0" smtClean="0"/>
            <a:t>Мониторинг </a:t>
          </a:r>
          <a:endParaRPr lang="ru-RU" dirty="0"/>
        </a:p>
      </dgm:t>
    </dgm:pt>
    <dgm:pt modelId="{0E707160-B805-4DA1-8B61-E1EDCDEF7976}" type="parTrans" cxnId="{E9138AC1-324E-4B13-9A35-09BF330F8B01}">
      <dgm:prSet/>
      <dgm:spPr/>
      <dgm:t>
        <a:bodyPr/>
        <a:lstStyle/>
        <a:p>
          <a:endParaRPr lang="ru-RU"/>
        </a:p>
      </dgm:t>
    </dgm:pt>
    <dgm:pt modelId="{3DB68190-E097-4BE0-AE7F-F54E02CE753C}" type="sibTrans" cxnId="{E9138AC1-324E-4B13-9A35-09BF330F8B01}">
      <dgm:prSet/>
      <dgm:spPr/>
      <dgm:t>
        <a:bodyPr/>
        <a:lstStyle/>
        <a:p>
          <a:endParaRPr lang="ru-RU"/>
        </a:p>
      </dgm:t>
    </dgm:pt>
    <dgm:pt modelId="{5192B602-919D-4411-B0B7-9587A7C0EC04}">
      <dgm:prSet/>
      <dgm:spPr/>
      <dgm:t>
        <a:bodyPr/>
        <a:lstStyle/>
        <a:p>
          <a:r>
            <a:rPr lang="ru-RU" dirty="0" smtClean="0"/>
            <a:t>МТБ</a:t>
          </a:r>
          <a:endParaRPr lang="ru-RU" dirty="0"/>
        </a:p>
      </dgm:t>
    </dgm:pt>
    <dgm:pt modelId="{CECA7A3D-8292-4BCA-ACE1-D0008D0C8C72}" type="parTrans" cxnId="{94C27C00-EC56-4F3D-B509-1705B7F65377}">
      <dgm:prSet/>
      <dgm:spPr/>
      <dgm:t>
        <a:bodyPr/>
        <a:lstStyle/>
        <a:p>
          <a:endParaRPr lang="ru-RU"/>
        </a:p>
      </dgm:t>
    </dgm:pt>
    <dgm:pt modelId="{9A2ECB4B-2637-4059-A8A7-6574FBAFAE05}" type="sibTrans" cxnId="{94C27C00-EC56-4F3D-B509-1705B7F65377}">
      <dgm:prSet/>
      <dgm:spPr/>
      <dgm:t>
        <a:bodyPr/>
        <a:lstStyle/>
        <a:p>
          <a:endParaRPr lang="ru-RU"/>
        </a:p>
      </dgm:t>
    </dgm:pt>
    <dgm:pt modelId="{B1E7470B-74D7-4DBD-B9F8-0E83EB1D8002}" type="pres">
      <dgm:prSet presAssocID="{C07BE89A-D5CE-425F-BA22-897A1125138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978B7B-D533-4BE3-BF8A-D6B4A900B64E}" type="pres">
      <dgm:prSet presAssocID="{FDD5E9F2-4F5E-4D9A-8683-112400234E62}" presName="vertFlow" presStyleCnt="0"/>
      <dgm:spPr/>
    </dgm:pt>
    <dgm:pt modelId="{78A76299-1B91-4487-950E-EBD7864FEF85}" type="pres">
      <dgm:prSet presAssocID="{FDD5E9F2-4F5E-4D9A-8683-112400234E62}" presName="header" presStyleLbl="node1" presStyleIdx="0" presStyleCnt="2"/>
      <dgm:spPr/>
      <dgm:t>
        <a:bodyPr/>
        <a:lstStyle/>
        <a:p>
          <a:endParaRPr lang="ru-RU"/>
        </a:p>
      </dgm:t>
    </dgm:pt>
    <dgm:pt modelId="{805FE95D-134B-4AC4-AD5E-94D69C3041DE}" type="pres">
      <dgm:prSet presAssocID="{D455102F-C2AB-4396-AE04-5B6ED9552AD8}" presName="parTrans" presStyleLbl="sibTrans2D1" presStyleIdx="0" presStyleCnt="6" custLinFactNeighborX="21834" custLinFactNeighborY="-7278"/>
      <dgm:spPr/>
      <dgm:t>
        <a:bodyPr/>
        <a:lstStyle/>
        <a:p>
          <a:endParaRPr lang="ru-RU"/>
        </a:p>
      </dgm:t>
    </dgm:pt>
    <dgm:pt modelId="{C2E52B22-EC3E-4D84-A303-3E6D81B55639}" type="pres">
      <dgm:prSet presAssocID="{19496DFB-06C1-4CB4-B6B6-A80A8FA4E576}" presName="child" presStyleLbl="alignAccFollowNode1" presStyleIdx="0" presStyleCnt="6" custScaleX="10531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D3A8-7E72-4126-8FBB-65666476452C}" type="pres">
      <dgm:prSet presAssocID="{5797056E-F840-4651-9821-5DE666F6D5FD}" presName="sibTrans" presStyleLbl="sibTrans2D1" presStyleIdx="1" presStyleCnt="6"/>
      <dgm:spPr/>
      <dgm:t>
        <a:bodyPr/>
        <a:lstStyle/>
        <a:p>
          <a:endParaRPr lang="ru-RU"/>
        </a:p>
      </dgm:t>
    </dgm:pt>
    <dgm:pt modelId="{5387D49B-5D32-40DE-80FA-2F8AE0B4A0EE}" type="pres">
      <dgm:prSet presAssocID="{249E5B43-9DCA-4ED8-8F07-D011C14D3EA4}" presName="child" presStyleLbl="alignAccFollow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14091-6A21-4EB2-B013-5EC819E4E313}" type="pres">
      <dgm:prSet presAssocID="{FDD5E9F2-4F5E-4D9A-8683-112400234E62}" presName="hSp" presStyleCnt="0"/>
      <dgm:spPr/>
    </dgm:pt>
    <dgm:pt modelId="{06F2AD36-9B94-4290-BFBD-C7A4089714E5}" type="pres">
      <dgm:prSet presAssocID="{677857D5-4B1D-401C-A737-4C78CFC1D96F}" presName="vertFlow" presStyleCnt="0"/>
      <dgm:spPr/>
    </dgm:pt>
    <dgm:pt modelId="{C92F4B93-86AA-4AC4-B2E5-9BDCAB99BA31}" type="pres">
      <dgm:prSet presAssocID="{677857D5-4B1D-401C-A737-4C78CFC1D96F}" presName="header" presStyleLbl="node1" presStyleIdx="1" presStyleCnt="2"/>
      <dgm:spPr/>
      <dgm:t>
        <a:bodyPr/>
        <a:lstStyle/>
        <a:p>
          <a:endParaRPr lang="ru-RU"/>
        </a:p>
      </dgm:t>
    </dgm:pt>
    <dgm:pt modelId="{4D474481-765C-48F6-81A2-EA12E873C058}" type="pres">
      <dgm:prSet presAssocID="{C49B72C5-4B73-464A-BDB5-FB2AB99C168B}" presName="parTrans" presStyleLbl="sibTrans2D1" presStyleIdx="2" presStyleCnt="6"/>
      <dgm:spPr/>
      <dgm:t>
        <a:bodyPr/>
        <a:lstStyle/>
        <a:p>
          <a:endParaRPr lang="ru-RU"/>
        </a:p>
      </dgm:t>
    </dgm:pt>
    <dgm:pt modelId="{C375F5FD-7EC1-42C7-ABC0-5CD9EABAB568}" type="pres">
      <dgm:prSet presAssocID="{DEFC2E73-27A5-4F69-9B82-90913B4D2A63}" presName="child" presStyleLbl="alignAccFollow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F4FFE8-4913-4023-9C0C-91B0870E5576}" type="pres">
      <dgm:prSet presAssocID="{3E9C1A32-7F81-44EB-911B-E585DDC3898C}" presName="sibTrans" presStyleLbl="sibTrans2D1" presStyleIdx="3" presStyleCnt="6"/>
      <dgm:spPr/>
      <dgm:t>
        <a:bodyPr/>
        <a:lstStyle/>
        <a:p>
          <a:endParaRPr lang="ru-RU"/>
        </a:p>
      </dgm:t>
    </dgm:pt>
    <dgm:pt modelId="{2124F2E2-087D-4AF5-8690-49C6B13AF14F}" type="pres">
      <dgm:prSet presAssocID="{7B2CB09D-8965-4374-806D-AA45406AA567}" presName="child" presStyleLbl="alignAccFollow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0F2EA2-8D9D-447D-B1DB-657A7DFC0598}" type="pres">
      <dgm:prSet presAssocID="{3D29E23B-578B-4C06-BF86-72A2E9FB3551}" presName="sibTrans" presStyleLbl="sibTrans2D1" presStyleIdx="4" presStyleCnt="6"/>
      <dgm:spPr/>
      <dgm:t>
        <a:bodyPr/>
        <a:lstStyle/>
        <a:p>
          <a:endParaRPr lang="ru-RU"/>
        </a:p>
      </dgm:t>
    </dgm:pt>
    <dgm:pt modelId="{ECD72E48-6BF9-4C12-8C7F-5E9AAFEB715E}" type="pres">
      <dgm:prSet presAssocID="{5192B602-919D-4411-B0B7-9587A7C0EC04}" presName="child" presStyleLbl="alignAccFollow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86C11-884D-47BB-ABC0-278B563C42E8}" type="pres">
      <dgm:prSet presAssocID="{9A2ECB4B-2637-4059-A8A7-6574FBAFAE05}" presName="sibTrans" presStyleLbl="sibTrans2D1" presStyleIdx="5" presStyleCnt="6"/>
      <dgm:spPr/>
      <dgm:t>
        <a:bodyPr/>
        <a:lstStyle/>
        <a:p>
          <a:endParaRPr lang="ru-RU"/>
        </a:p>
      </dgm:t>
    </dgm:pt>
    <dgm:pt modelId="{261B814E-AD52-4AA5-B1D3-4FDF4B9FCB9D}" type="pres">
      <dgm:prSet presAssocID="{24D2D791-DE28-44FF-A953-6C47ABEA192F}" presName="child" presStyleLbl="alignAccFollow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FDB8FD-E42B-4099-A8AB-848D4E0201E4}" type="presOf" srcId="{FDD5E9F2-4F5E-4D9A-8683-112400234E62}" destId="{78A76299-1B91-4487-950E-EBD7864FEF85}" srcOrd="0" destOrd="0" presId="urn:microsoft.com/office/officeart/2005/8/layout/lProcess1"/>
    <dgm:cxn modelId="{971BD2A8-C59F-46F5-9490-E8023F875217}" srcId="{C07BE89A-D5CE-425F-BA22-897A11251383}" destId="{677857D5-4B1D-401C-A737-4C78CFC1D96F}" srcOrd="1" destOrd="0" parTransId="{4A47CE30-A063-40BA-AE55-DD53162E6FE2}" sibTransId="{1598A5B8-089D-4AB5-A5D3-6F7EC72EFBD1}"/>
    <dgm:cxn modelId="{66A3C453-9637-4D86-9138-AAC7069C2331}" type="presOf" srcId="{DEFC2E73-27A5-4F69-9B82-90913B4D2A63}" destId="{C375F5FD-7EC1-42C7-ABC0-5CD9EABAB568}" srcOrd="0" destOrd="0" presId="urn:microsoft.com/office/officeart/2005/8/layout/lProcess1"/>
    <dgm:cxn modelId="{CD3BD818-ED74-4879-BC68-A1218057DDBE}" type="presOf" srcId="{C07BE89A-D5CE-425F-BA22-897A11251383}" destId="{B1E7470B-74D7-4DBD-B9F8-0E83EB1D8002}" srcOrd="0" destOrd="0" presId="urn:microsoft.com/office/officeart/2005/8/layout/lProcess1"/>
    <dgm:cxn modelId="{FCAA8FFA-7BD2-46B9-966C-35DB7D8D74E2}" type="presOf" srcId="{24D2D791-DE28-44FF-A953-6C47ABEA192F}" destId="{261B814E-AD52-4AA5-B1D3-4FDF4B9FCB9D}" srcOrd="0" destOrd="0" presId="urn:microsoft.com/office/officeart/2005/8/layout/lProcess1"/>
    <dgm:cxn modelId="{94C27C00-EC56-4F3D-B509-1705B7F65377}" srcId="{677857D5-4B1D-401C-A737-4C78CFC1D96F}" destId="{5192B602-919D-4411-B0B7-9587A7C0EC04}" srcOrd="2" destOrd="0" parTransId="{CECA7A3D-8292-4BCA-ACE1-D0008D0C8C72}" sibTransId="{9A2ECB4B-2637-4059-A8A7-6574FBAFAE05}"/>
    <dgm:cxn modelId="{D04CEA61-ADE1-4325-8C72-FE8275B29E71}" srcId="{C07BE89A-D5CE-425F-BA22-897A11251383}" destId="{FDD5E9F2-4F5E-4D9A-8683-112400234E62}" srcOrd="0" destOrd="0" parTransId="{E7EA5640-09C3-41BF-93DD-6368956BB97F}" sibTransId="{41EB44C2-5DF9-4AAD-AF6F-2CEFAE46BC59}"/>
    <dgm:cxn modelId="{DC061647-F42E-4E0F-A1EF-D499F7B6EE6E}" type="presOf" srcId="{D455102F-C2AB-4396-AE04-5B6ED9552AD8}" destId="{805FE95D-134B-4AC4-AD5E-94D69C3041DE}" srcOrd="0" destOrd="0" presId="urn:microsoft.com/office/officeart/2005/8/layout/lProcess1"/>
    <dgm:cxn modelId="{3E6B9234-98A1-4C46-8C63-D914F97AF38C}" type="presOf" srcId="{249E5B43-9DCA-4ED8-8F07-D011C14D3EA4}" destId="{5387D49B-5D32-40DE-80FA-2F8AE0B4A0EE}" srcOrd="0" destOrd="0" presId="urn:microsoft.com/office/officeart/2005/8/layout/lProcess1"/>
    <dgm:cxn modelId="{B93BD151-B030-4E83-A8E6-647BD0A3D926}" type="presOf" srcId="{C49B72C5-4B73-464A-BDB5-FB2AB99C168B}" destId="{4D474481-765C-48F6-81A2-EA12E873C058}" srcOrd="0" destOrd="0" presId="urn:microsoft.com/office/officeart/2005/8/layout/lProcess1"/>
    <dgm:cxn modelId="{53CBC0C3-78A9-495F-8A8B-66CBFD1C52E9}" type="presOf" srcId="{19496DFB-06C1-4CB4-B6B6-A80A8FA4E576}" destId="{C2E52B22-EC3E-4D84-A303-3E6D81B55639}" srcOrd="0" destOrd="0" presId="urn:microsoft.com/office/officeart/2005/8/layout/lProcess1"/>
    <dgm:cxn modelId="{B8D0C738-5C71-42F2-A0FA-F796A9786401}" type="presOf" srcId="{9A2ECB4B-2637-4059-A8A7-6574FBAFAE05}" destId="{23586C11-884D-47BB-ABC0-278B563C42E8}" srcOrd="0" destOrd="0" presId="urn:microsoft.com/office/officeart/2005/8/layout/lProcess1"/>
    <dgm:cxn modelId="{E9138AC1-324E-4B13-9A35-09BF330F8B01}" srcId="{677857D5-4B1D-401C-A737-4C78CFC1D96F}" destId="{24D2D791-DE28-44FF-A953-6C47ABEA192F}" srcOrd="3" destOrd="0" parTransId="{0E707160-B805-4DA1-8B61-E1EDCDEF7976}" sibTransId="{3DB68190-E097-4BE0-AE7F-F54E02CE753C}"/>
    <dgm:cxn modelId="{2348A927-D688-497F-8A16-A3774E736650}" type="presOf" srcId="{3E9C1A32-7F81-44EB-911B-E585DDC3898C}" destId="{90F4FFE8-4913-4023-9C0C-91B0870E5576}" srcOrd="0" destOrd="0" presId="urn:microsoft.com/office/officeart/2005/8/layout/lProcess1"/>
    <dgm:cxn modelId="{B26525B8-3C7B-4705-978B-1A159002803F}" type="presOf" srcId="{677857D5-4B1D-401C-A737-4C78CFC1D96F}" destId="{C92F4B93-86AA-4AC4-B2E5-9BDCAB99BA31}" srcOrd="0" destOrd="0" presId="urn:microsoft.com/office/officeart/2005/8/layout/lProcess1"/>
    <dgm:cxn modelId="{44E10BD4-65ED-4C4A-9B98-2FCD42D3DB78}" srcId="{FDD5E9F2-4F5E-4D9A-8683-112400234E62}" destId="{19496DFB-06C1-4CB4-B6B6-A80A8FA4E576}" srcOrd="0" destOrd="0" parTransId="{D455102F-C2AB-4396-AE04-5B6ED9552AD8}" sibTransId="{5797056E-F840-4651-9821-5DE666F6D5FD}"/>
    <dgm:cxn modelId="{3DC78000-EEBE-4B64-9F0F-9E68B0B534B6}" type="presOf" srcId="{7B2CB09D-8965-4374-806D-AA45406AA567}" destId="{2124F2E2-087D-4AF5-8690-49C6B13AF14F}" srcOrd="0" destOrd="0" presId="urn:microsoft.com/office/officeart/2005/8/layout/lProcess1"/>
    <dgm:cxn modelId="{C1DA01EE-F193-4008-A94D-725409E2A29E}" srcId="{FDD5E9F2-4F5E-4D9A-8683-112400234E62}" destId="{249E5B43-9DCA-4ED8-8F07-D011C14D3EA4}" srcOrd="1" destOrd="0" parTransId="{9E9EA6BE-BE03-4A68-A65D-22E40760ED7E}" sibTransId="{29215F8C-2A57-4E10-9DD4-062C55BCFC02}"/>
    <dgm:cxn modelId="{7DAF0986-31CF-4EB3-A0B2-6E3F4264BE04}" type="presOf" srcId="{3D29E23B-578B-4C06-BF86-72A2E9FB3551}" destId="{550F2EA2-8D9D-447D-B1DB-657A7DFC0598}" srcOrd="0" destOrd="0" presId="urn:microsoft.com/office/officeart/2005/8/layout/lProcess1"/>
    <dgm:cxn modelId="{21746303-2094-4BAC-985F-3803859A6689}" srcId="{677857D5-4B1D-401C-A737-4C78CFC1D96F}" destId="{DEFC2E73-27A5-4F69-9B82-90913B4D2A63}" srcOrd="0" destOrd="0" parTransId="{C49B72C5-4B73-464A-BDB5-FB2AB99C168B}" sibTransId="{3E9C1A32-7F81-44EB-911B-E585DDC3898C}"/>
    <dgm:cxn modelId="{3210891B-F775-475E-92B6-3C9F85DA6D05}" srcId="{677857D5-4B1D-401C-A737-4C78CFC1D96F}" destId="{7B2CB09D-8965-4374-806D-AA45406AA567}" srcOrd="1" destOrd="0" parTransId="{E4B048A9-E1C8-47D9-AE4B-A3AC623C945C}" sibTransId="{3D29E23B-578B-4C06-BF86-72A2E9FB3551}"/>
    <dgm:cxn modelId="{9E8AC1DE-7DC7-454D-AD70-246DDA334F5D}" type="presOf" srcId="{5797056E-F840-4651-9821-5DE666F6D5FD}" destId="{D76DD3A8-7E72-4126-8FBB-65666476452C}" srcOrd="0" destOrd="0" presId="urn:microsoft.com/office/officeart/2005/8/layout/lProcess1"/>
    <dgm:cxn modelId="{FB7B08CD-3DEF-4E27-B9AC-BD8354EC28BA}" type="presOf" srcId="{5192B602-919D-4411-B0B7-9587A7C0EC04}" destId="{ECD72E48-6BF9-4C12-8C7F-5E9AAFEB715E}" srcOrd="0" destOrd="0" presId="urn:microsoft.com/office/officeart/2005/8/layout/lProcess1"/>
    <dgm:cxn modelId="{1DC68137-F833-40AD-BD42-8CE7AAEBE852}" type="presParOf" srcId="{B1E7470B-74D7-4DBD-B9F8-0E83EB1D8002}" destId="{EF978B7B-D533-4BE3-BF8A-D6B4A900B64E}" srcOrd="0" destOrd="0" presId="urn:microsoft.com/office/officeart/2005/8/layout/lProcess1"/>
    <dgm:cxn modelId="{17813F13-FBDA-4F3B-82F6-73476E5D6F55}" type="presParOf" srcId="{EF978B7B-D533-4BE3-BF8A-D6B4A900B64E}" destId="{78A76299-1B91-4487-950E-EBD7864FEF85}" srcOrd="0" destOrd="0" presId="urn:microsoft.com/office/officeart/2005/8/layout/lProcess1"/>
    <dgm:cxn modelId="{310BB248-5600-401F-BF3A-C762D53E87F9}" type="presParOf" srcId="{EF978B7B-D533-4BE3-BF8A-D6B4A900B64E}" destId="{805FE95D-134B-4AC4-AD5E-94D69C3041DE}" srcOrd="1" destOrd="0" presId="urn:microsoft.com/office/officeart/2005/8/layout/lProcess1"/>
    <dgm:cxn modelId="{26D1085C-94FE-4303-BA14-489495D8881B}" type="presParOf" srcId="{EF978B7B-D533-4BE3-BF8A-D6B4A900B64E}" destId="{C2E52B22-EC3E-4D84-A303-3E6D81B55639}" srcOrd="2" destOrd="0" presId="urn:microsoft.com/office/officeart/2005/8/layout/lProcess1"/>
    <dgm:cxn modelId="{6CF9EF20-0A9B-4CF2-A870-F6F4B1E31A55}" type="presParOf" srcId="{EF978B7B-D533-4BE3-BF8A-D6B4A900B64E}" destId="{D76DD3A8-7E72-4126-8FBB-65666476452C}" srcOrd="3" destOrd="0" presId="urn:microsoft.com/office/officeart/2005/8/layout/lProcess1"/>
    <dgm:cxn modelId="{EE96C942-2B37-4F3B-911F-1763158E99C5}" type="presParOf" srcId="{EF978B7B-D533-4BE3-BF8A-D6B4A900B64E}" destId="{5387D49B-5D32-40DE-80FA-2F8AE0B4A0EE}" srcOrd="4" destOrd="0" presId="urn:microsoft.com/office/officeart/2005/8/layout/lProcess1"/>
    <dgm:cxn modelId="{E79ECF98-B5D4-49B8-9B83-DF8F26B31D6E}" type="presParOf" srcId="{B1E7470B-74D7-4DBD-B9F8-0E83EB1D8002}" destId="{06314091-6A21-4EB2-B013-5EC819E4E313}" srcOrd="1" destOrd="0" presId="urn:microsoft.com/office/officeart/2005/8/layout/lProcess1"/>
    <dgm:cxn modelId="{86B467F9-9134-4786-83FE-E2127F17A199}" type="presParOf" srcId="{B1E7470B-74D7-4DBD-B9F8-0E83EB1D8002}" destId="{06F2AD36-9B94-4290-BFBD-C7A4089714E5}" srcOrd="2" destOrd="0" presId="urn:microsoft.com/office/officeart/2005/8/layout/lProcess1"/>
    <dgm:cxn modelId="{DFA74CFD-99A5-4187-B2DC-DD59DB4D6E53}" type="presParOf" srcId="{06F2AD36-9B94-4290-BFBD-C7A4089714E5}" destId="{C92F4B93-86AA-4AC4-B2E5-9BDCAB99BA31}" srcOrd="0" destOrd="0" presId="urn:microsoft.com/office/officeart/2005/8/layout/lProcess1"/>
    <dgm:cxn modelId="{52F9294E-A804-4030-8FFB-AC6CE02C52D1}" type="presParOf" srcId="{06F2AD36-9B94-4290-BFBD-C7A4089714E5}" destId="{4D474481-765C-48F6-81A2-EA12E873C058}" srcOrd="1" destOrd="0" presId="urn:microsoft.com/office/officeart/2005/8/layout/lProcess1"/>
    <dgm:cxn modelId="{32E6B522-161F-4834-8DD2-5E7E0666196C}" type="presParOf" srcId="{06F2AD36-9B94-4290-BFBD-C7A4089714E5}" destId="{C375F5FD-7EC1-42C7-ABC0-5CD9EABAB568}" srcOrd="2" destOrd="0" presId="urn:microsoft.com/office/officeart/2005/8/layout/lProcess1"/>
    <dgm:cxn modelId="{0D2FEFA0-48CA-4850-B5A5-AE51709FCDD8}" type="presParOf" srcId="{06F2AD36-9B94-4290-BFBD-C7A4089714E5}" destId="{90F4FFE8-4913-4023-9C0C-91B0870E5576}" srcOrd="3" destOrd="0" presId="urn:microsoft.com/office/officeart/2005/8/layout/lProcess1"/>
    <dgm:cxn modelId="{CACB60FB-2014-44E9-A61E-0F1A09F756D2}" type="presParOf" srcId="{06F2AD36-9B94-4290-BFBD-C7A4089714E5}" destId="{2124F2E2-087D-4AF5-8690-49C6B13AF14F}" srcOrd="4" destOrd="0" presId="urn:microsoft.com/office/officeart/2005/8/layout/lProcess1"/>
    <dgm:cxn modelId="{382B7E2F-57A3-43B3-97E8-229C3D1E14AF}" type="presParOf" srcId="{06F2AD36-9B94-4290-BFBD-C7A4089714E5}" destId="{550F2EA2-8D9D-447D-B1DB-657A7DFC0598}" srcOrd="5" destOrd="0" presId="urn:microsoft.com/office/officeart/2005/8/layout/lProcess1"/>
    <dgm:cxn modelId="{E1744C98-2205-4C81-9FBE-2B3BDBA7FD32}" type="presParOf" srcId="{06F2AD36-9B94-4290-BFBD-C7A4089714E5}" destId="{ECD72E48-6BF9-4C12-8C7F-5E9AAFEB715E}" srcOrd="6" destOrd="0" presId="urn:microsoft.com/office/officeart/2005/8/layout/lProcess1"/>
    <dgm:cxn modelId="{698A0C3C-FEED-46B7-9607-F3909BBFA3A9}" type="presParOf" srcId="{06F2AD36-9B94-4290-BFBD-C7A4089714E5}" destId="{23586C11-884D-47BB-ABC0-278B563C42E8}" srcOrd="7" destOrd="0" presId="urn:microsoft.com/office/officeart/2005/8/layout/lProcess1"/>
    <dgm:cxn modelId="{BE709970-FECC-46CF-AC05-C867202C3869}" type="presParOf" srcId="{06F2AD36-9B94-4290-BFBD-C7A4089714E5}" destId="{261B814E-AD52-4AA5-B1D3-4FDF4B9FCB9D}" srcOrd="8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C1BF60-2C6A-4355-BF3B-4D5822182D9D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1"/>
      <dgm:spPr/>
    </dgm:pt>
    <dgm:pt modelId="{E2FD0531-865D-4063-8F33-54DBF9AC5027}">
      <dgm:prSet phldrT="[Текст]"/>
      <dgm:spPr/>
      <dgm:t>
        <a:bodyPr/>
        <a:lstStyle/>
        <a:p>
          <a:r>
            <a:rPr lang="ru-RU" dirty="0" smtClean="0"/>
            <a:t>Социальная модель</a:t>
          </a:r>
          <a:endParaRPr lang="ru-RU" dirty="0"/>
        </a:p>
      </dgm:t>
    </dgm:pt>
    <dgm:pt modelId="{BAABFE76-7AAC-4949-89F6-A2074BC3D7E6}" type="parTrans" cxnId="{73603FBD-67CD-440E-90CD-EFF5446E5E11}">
      <dgm:prSet/>
      <dgm:spPr/>
      <dgm:t>
        <a:bodyPr/>
        <a:lstStyle/>
        <a:p>
          <a:endParaRPr lang="ru-RU"/>
        </a:p>
      </dgm:t>
    </dgm:pt>
    <dgm:pt modelId="{52B62E7A-65EF-4CFD-9F83-4015C242BF21}" type="sibTrans" cxnId="{73603FBD-67CD-440E-90CD-EFF5446E5E11}">
      <dgm:prSet/>
      <dgm:spPr/>
      <dgm:t>
        <a:bodyPr/>
        <a:lstStyle/>
        <a:p>
          <a:endParaRPr lang="ru-RU"/>
        </a:p>
      </dgm:t>
    </dgm:pt>
    <dgm:pt modelId="{24E056F8-71E4-4BA0-AF7A-6E65A5A407B3}">
      <dgm:prSet phldrT="[Текст]"/>
      <dgm:spPr/>
      <dgm:t>
        <a:bodyPr/>
        <a:lstStyle/>
        <a:p>
          <a:r>
            <a:rPr lang="ru-RU" dirty="0" smtClean="0"/>
            <a:t>Культурологическая модель</a:t>
          </a:r>
          <a:endParaRPr lang="ru-RU" dirty="0"/>
        </a:p>
      </dgm:t>
    </dgm:pt>
    <dgm:pt modelId="{03A093DE-DC78-4E63-B417-024B3AFFFC19}" type="parTrans" cxnId="{17512D7B-377F-42CC-939E-AA32F9E325DC}">
      <dgm:prSet/>
      <dgm:spPr/>
      <dgm:t>
        <a:bodyPr/>
        <a:lstStyle/>
        <a:p>
          <a:endParaRPr lang="ru-RU"/>
        </a:p>
      </dgm:t>
    </dgm:pt>
    <dgm:pt modelId="{D4FB16DE-02B6-4B13-AC28-077D03F234CC}" type="sibTrans" cxnId="{17512D7B-377F-42CC-939E-AA32F9E325DC}">
      <dgm:prSet/>
      <dgm:spPr/>
      <dgm:t>
        <a:bodyPr/>
        <a:lstStyle/>
        <a:p>
          <a:endParaRPr lang="ru-RU"/>
        </a:p>
      </dgm:t>
    </dgm:pt>
    <dgm:pt modelId="{538E6235-65C4-445B-A520-DE5DC797D89C}">
      <dgm:prSet phldrT="[Текст]"/>
      <dgm:spPr/>
      <dgm:t>
        <a:bodyPr/>
        <a:lstStyle/>
        <a:p>
          <a:r>
            <a:rPr lang="ru-RU" dirty="0" smtClean="0"/>
            <a:t>Модель</a:t>
          </a:r>
        </a:p>
        <a:p>
          <a:r>
            <a:rPr lang="ru-RU" dirty="0" smtClean="0"/>
            <a:t>интеграции</a:t>
          </a:r>
          <a:endParaRPr lang="ru-RU" dirty="0"/>
        </a:p>
      </dgm:t>
    </dgm:pt>
    <dgm:pt modelId="{2BA2E105-7266-47D3-9FEC-ED4E5D640F1A}" type="parTrans" cxnId="{0903DB57-A83C-4080-B295-83933CD7FA0E}">
      <dgm:prSet/>
      <dgm:spPr/>
      <dgm:t>
        <a:bodyPr/>
        <a:lstStyle/>
        <a:p>
          <a:endParaRPr lang="ru-RU"/>
        </a:p>
      </dgm:t>
    </dgm:pt>
    <dgm:pt modelId="{B23F788F-059D-41B7-A0E5-795978CDB637}" type="sibTrans" cxnId="{0903DB57-A83C-4080-B295-83933CD7FA0E}">
      <dgm:prSet/>
      <dgm:spPr/>
      <dgm:t>
        <a:bodyPr/>
        <a:lstStyle/>
        <a:p>
          <a:endParaRPr lang="ru-RU"/>
        </a:p>
      </dgm:t>
    </dgm:pt>
    <dgm:pt modelId="{A78C24E1-79B9-4520-BEBB-09A54900C2CF}" type="pres">
      <dgm:prSet presAssocID="{5FC1BF60-2C6A-4355-BF3B-4D5822182D9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D4011EE-706A-4A3B-B0BC-92C5D937B038}" type="pres">
      <dgm:prSet presAssocID="{E2FD0531-865D-4063-8F33-54DBF9AC5027}" presName="gear1" presStyleLbl="node1" presStyleIdx="0" presStyleCnt="3" custScaleX="108556" custScaleY="1067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FCC1E-943C-43CC-9CE8-E2B08D2F409C}" type="pres">
      <dgm:prSet presAssocID="{E2FD0531-865D-4063-8F33-54DBF9AC5027}" presName="gear1srcNode" presStyleLbl="node1" presStyleIdx="0" presStyleCnt="3"/>
      <dgm:spPr/>
      <dgm:t>
        <a:bodyPr/>
        <a:lstStyle/>
        <a:p>
          <a:endParaRPr lang="ru-RU"/>
        </a:p>
      </dgm:t>
    </dgm:pt>
    <dgm:pt modelId="{36775BAB-E99A-443A-9D89-FF8308AA5E5C}" type="pres">
      <dgm:prSet presAssocID="{E2FD0531-865D-4063-8F33-54DBF9AC5027}" presName="gear1dstNode" presStyleLbl="node1" presStyleIdx="0" presStyleCnt="3"/>
      <dgm:spPr/>
      <dgm:t>
        <a:bodyPr/>
        <a:lstStyle/>
        <a:p>
          <a:endParaRPr lang="ru-RU"/>
        </a:p>
      </dgm:t>
    </dgm:pt>
    <dgm:pt modelId="{E5BB3BEB-8075-41DF-A383-C504D9F636F7}" type="pres">
      <dgm:prSet presAssocID="{24E056F8-71E4-4BA0-AF7A-6E65A5A407B3}" presName="gear2" presStyleLbl="node1" presStyleIdx="1" presStyleCnt="3" custScaleX="116961" custScaleY="1188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C5E274-2AE6-465A-B2E9-60F1A75F3F91}" type="pres">
      <dgm:prSet presAssocID="{24E056F8-71E4-4BA0-AF7A-6E65A5A407B3}" presName="gear2srcNode" presStyleLbl="node1" presStyleIdx="1" presStyleCnt="3"/>
      <dgm:spPr/>
      <dgm:t>
        <a:bodyPr/>
        <a:lstStyle/>
        <a:p>
          <a:endParaRPr lang="ru-RU"/>
        </a:p>
      </dgm:t>
    </dgm:pt>
    <dgm:pt modelId="{2C04BD6C-E7E2-475C-A342-2FFF2030F56E}" type="pres">
      <dgm:prSet presAssocID="{24E056F8-71E4-4BA0-AF7A-6E65A5A407B3}" presName="gear2dstNode" presStyleLbl="node1" presStyleIdx="1" presStyleCnt="3"/>
      <dgm:spPr/>
      <dgm:t>
        <a:bodyPr/>
        <a:lstStyle/>
        <a:p>
          <a:endParaRPr lang="ru-RU"/>
        </a:p>
      </dgm:t>
    </dgm:pt>
    <dgm:pt modelId="{A07B4DA8-040B-4DB3-A526-F6557F303C6C}" type="pres">
      <dgm:prSet presAssocID="{538E6235-65C4-445B-A520-DE5DC797D89C}" presName="gear3" presStyleLbl="node1" presStyleIdx="2" presStyleCnt="3" custScaleX="115699" custScaleY="111388"/>
      <dgm:spPr/>
      <dgm:t>
        <a:bodyPr/>
        <a:lstStyle/>
        <a:p>
          <a:endParaRPr lang="ru-RU"/>
        </a:p>
      </dgm:t>
    </dgm:pt>
    <dgm:pt modelId="{42767204-C894-43BA-8731-F82C3E0B1863}" type="pres">
      <dgm:prSet presAssocID="{538E6235-65C4-445B-A520-DE5DC797D89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2898A4-98B6-464B-9F4E-577975BDD829}" type="pres">
      <dgm:prSet presAssocID="{538E6235-65C4-445B-A520-DE5DC797D89C}" presName="gear3srcNode" presStyleLbl="node1" presStyleIdx="2" presStyleCnt="3"/>
      <dgm:spPr/>
      <dgm:t>
        <a:bodyPr/>
        <a:lstStyle/>
        <a:p>
          <a:endParaRPr lang="ru-RU"/>
        </a:p>
      </dgm:t>
    </dgm:pt>
    <dgm:pt modelId="{3B654A46-71A4-4073-AFFD-9F6AB9B65748}" type="pres">
      <dgm:prSet presAssocID="{538E6235-65C4-445B-A520-DE5DC797D89C}" presName="gear3dstNode" presStyleLbl="node1" presStyleIdx="2" presStyleCnt="3"/>
      <dgm:spPr/>
      <dgm:t>
        <a:bodyPr/>
        <a:lstStyle/>
        <a:p>
          <a:endParaRPr lang="ru-RU"/>
        </a:p>
      </dgm:t>
    </dgm:pt>
    <dgm:pt modelId="{D15D6085-3C74-4065-95B2-BADA37C6B5F1}" type="pres">
      <dgm:prSet presAssocID="{52B62E7A-65EF-4CFD-9F83-4015C242BF21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609ADAA7-46F9-4E36-8CA0-916AFAF11C3F}" type="pres">
      <dgm:prSet presAssocID="{D4FB16DE-02B6-4B13-AC28-077D03F234CC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50DC5CDB-525F-4FBD-85DC-CFF21DCACBD3}" type="pres">
      <dgm:prSet presAssocID="{B23F788F-059D-41B7-A0E5-795978CDB637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506DEE3-CFC4-4B31-A1E2-EF3083C61819}" type="presOf" srcId="{B23F788F-059D-41B7-A0E5-795978CDB637}" destId="{50DC5CDB-525F-4FBD-85DC-CFF21DCACBD3}" srcOrd="0" destOrd="0" presId="urn:microsoft.com/office/officeart/2005/8/layout/gear1"/>
    <dgm:cxn modelId="{9DD6EC54-B8BD-42EB-B68F-7102FD8936BF}" type="presOf" srcId="{52B62E7A-65EF-4CFD-9F83-4015C242BF21}" destId="{D15D6085-3C74-4065-95B2-BADA37C6B5F1}" srcOrd="0" destOrd="0" presId="urn:microsoft.com/office/officeart/2005/8/layout/gear1"/>
    <dgm:cxn modelId="{433DB53E-5F03-4571-967E-E8ADB758E72E}" type="presOf" srcId="{E2FD0531-865D-4063-8F33-54DBF9AC5027}" destId="{ED4011EE-706A-4A3B-B0BC-92C5D937B038}" srcOrd="0" destOrd="0" presId="urn:microsoft.com/office/officeart/2005/8/layout/gear1"/>
    <dgm:cxn modelId="{17512D7B-377F-42CC-939E-AA32F9E325DC}" srcId="{5FC1BF60-2C6A-4355-BF3B-4D5822182D9D}" destId="{24E056F8-71E4-4BA0-AF7A-6E65A5A407B3}" srcOrd="1" destOrd="0" parTransId="{03A093DE-DC78-4E63-B417-024B3AFFFC19}" sibTransId="{D4FB16DE-02B6-4B13-AC28-077D03F234CC}"/>
    <dgm:cxn modelId="{0903DB57-A83C-4080-B295-83933CD7FA0E}" srcId="{5FC1BF60-2C6A-4355-BF3B-4D5822182D9D}" destId="{538E6235-65C4-445B-A520-DE5DC797D89C}" srcOrd="2" destOrd="0" parTransId="{2BA2E105-7266-47D3-9FEC-ED4E5D640F1A}" sibTransId="{B23F788F-059D-41B7-A0E5-795978CDB637}"/>
    <dgm:cxn modelId="{4BCCFBCB-DCC4-43FD-B55B-9F5E5B6B9320}" type="presOf" srcId="{538E6235-65C4-445B-A520-DE5DC797D89C}" destId="{3B654A46-71A4-4073-AFFD-9F6AB9B65748}" srcOrd="3" destOrd="0" presId="urn:microsoft.com/office/officeart/2005/8/layout/gear1"/>
    <dgm:cxn modelId="{2A515099-A2E7-4C45-B544-7B8EE33A7A2E}" type="presOf" srcId="{5FC1BF60-2C6A-4355-BF3B-4D5822182D9D}" destId="{A78C24E1-79B9-4520-BEBB-09A54900C2CF}" srcOrd="0" destOrd="0" presId="urn:microsoft.com/office/officeart/2005/8/layout/gear1"/>
    <dgm:cxn modelId="{47B7ECB5-D718-4CF3-AF41-0756CCF8BD1E}" type="presOf" srcId="{24E056F8-71E4-4BA0-AF7A-6E65A5A407B3}" destId="{44C5E274-2AE6-465A-B2E9-60F1A75F3F91}" srcOrd="1" destOrd="0" presId="urn:microsoft.com/office/officeart/2005/8/layout/gear1"/>
    <dgm:cxn modelId="{51D6C6A9-8EE9-448E-A255-68D99FD4611A}" type="presOf" srcId="{24E056F8-71E4-4BA0-AF7A-6E65A5A407B3}" destId="{2C04BD6C-E7E2-475C-A342-2FFF2030F56E}" srcOrd="2" destOrd="0" presId="urn:microsoft.com/office/officeart/2005/8/layout/gear1"/>
    <dgm:cxn modelId="{50F8F585-8A31-4E06-B919-9E55B9F6C839}" type="presOf" srcId="{D4FB16DE-02B6-4B13-AC28-077D03F234CC}" destId="{609ADAA7-46F9-4E36-8CA0-916AFAF11C3F}" srcOrd="0" destOrd="0" presId="urn:microsoft.com/office/officeart/2005/8/layout/gear1"/>
    <dgm:cxn modelId="{FA4D3A19-26D6-4DFF-BA2C-2A3D5EFF100C}" type="presOf" srcId="{24E056F8-71E4-4BA0-AF7A-6E65A5A407B3}" destId="{E5BB3BEB-8075-41DF-A383-C504D9F636F7}" srcOrd="0" destOrd="0" presId="urn:microsoft.com/office/officeart/2005/8/layout/gear1"/>
    <dgm:cxn modelId="{79797C3B-1E5B-42D3-9E5C-E6EC4E77A23F}" type="presOf" srcId="{538E6235-65C4-445B-A520-DE5DC797D89C}" destId="{A07B4DA8-040B-4DB3-A526-F6557F303C6C}" srcOrd="0" destOrd="0" presId="urn:microsoft.com/office/officeart/2005/8/layout/gear1"/>
    <dgm:cxn modelId="{54EEFE4F-5066-4976-BF12-715582E578B0}" type="presOf" srcId="{538E6235-65C4-445B-A520-DE5DC797D89C}" destId="{032898A4-98B6-464B-9F4E-577975BDD829}" srcOrd="2" destOrd="0" presId="urn:microsoft.com/office/officeart/2005/8/layout/gear1"/>
    <dgm:cxn modelId="{05ACBCBD-5B6F-4595-83B3-90718E10887A}" type="presOf" srcId="{E2FD0531-865D-4063-8F33-54DBF9AC5027}" destId="{933FCC1E-943C-43CC-9CE8-E2B08D2F409C}" srcOrd="1" destOrd="0" presId="urn:microsoft.com/office/officeart/2005/8/layout/gear1"/>
    <dgm:cxn modelId="{73603FBD-67CD-440E-90CD-EFF5446E5E11}" srcId="{5FC1BF60-2C6A-4355-BF3B-4D5822182D9D}" destId="{E2FD0531-865D-4063-8F33-54DBF9AC5027}" srcOrd="0" destOrd="0" parTransId="{BAABFE76-7AAC-4949-89F6-A2074BC3D7E6}" sibTransId="{52B62E7A-65EF-4CFD-9F83-4015C242BF21}"/>
    <dgm:cxn modelId="{D07B77A4-A9A0-44D5-9A15-EF5B4EC8C8FB}" type="presOf" srcId="{E2FD0531-865D-4063-8F33-54DBF9AC5027}" destId="{36775BAB-E99A-443A-9D89-FF8308AA5E5C}" srcOrd="2" destOrd="0" presId="urn:microsoft.com/office/officeart/2005/8/layout/gear1"/>
    <dgm:cxn modelId="{38871371-CF0D-46E8-8F6C-0EF9D3946326}" type="presOf" srcId="{538E6235-65C4-445B-A520-DE5DC797D89C}" destId="{42767204-C894-43BA-8731-F82C3E0B1863}" srcOrd="1" destOrd="0" presId="urn:microsoft.com/office/officeart/2005/8/layout/gear1"/>
    <dgm:cxn modelId="{EFF0357C-115E-4E5C-958C-6B0571162FBB}" type="presParOf" srcId="{A78C24E1-79B9-4520-BEBB-09A54900C2CF}" destId="{ED4011EE-706A-4A3B-B0BC-92C5D937B038}" srcOrd="0" destOrd="0" presId="urn:microsoft.com/office/officeart/2005/8/layout/gear1"/>
    <dgm:cxn modelId="{4C7FBDFB-803E-49C8-8306-9D4C376A2BF9}" type="presParOf" srcId="{A78C24E1-79B9-4520-BEBB-09A54900C2CF}" destId="{933FCC1E-943C-43CC-9CE8-E2B08D2F409C}" srcOrd="1" destOrd="0" presId="urn:microsoft.com/office/officeart/2005/8/layout/gear1"/>
    <dgm:cxn modelId="{F721E916-FD94-4909-88A2-F6FC4290F2AB}" type="presParOf" srcId="{A78C24E1-79B9-4520-BEBB-09A54900C2CF}" destId="{36775BAB-E99A-443A-9D89-FF8308AA5E5C}" srcOrd="2" destOrd="0" presId="urn:microsoft.com/office/officeart/2005/8/layout/gear1"/>
    <dgm:cxn modelId="{E8A6C05B-C793-41F3-837D-937C67A5D1AC}" type="presParOf" srcId="{A78C24E1-79B9-4520-BEBB-09A54900C2CF}" destId="{E5BB3BEB-8075-41DF-A383-C504D9F636F7}" srcOrd="3" destOrd="0" presId="urn:microsoft.com/office/officeart/2005/8/layout/gear1"/>
    <dgm:cxn modelId="{BBA61116-CFA2-4ADA-BE71-62107F2294D1}" type="presParOf" srcId="{A78C24E1-79B9-4520-BEBB-09A54900C2CF}" destId="{44C5E274-2AE6-465A-B2E9-60F1A75F3F91}" srcOrd="4" destOrd="0" presId="urn:microsoft.com/office/officeart/2005/8/layout/gear1"/>
    <dgm:cxn modelId="{A4C1FB92-BEC0-4063-B7F8-A248FCFA7073}" type="presParOf" srcId="{A78C24E1-79B9-4520-BEBB-09A54900C2CF}" destId="{2C04BD6C-E7E2-475C-A342-2FFF2030F56E}" srcOrd="5" destOrd="0" presId="urn:microsoft.com/office/officeart/2005/8/layout/gear1"/>
    <dgm:cxn modelId="{B6A54E80-D451-4B3F-8C54-3FCC7C66C879}" type="presParOf" srcId="{A78C24E1-79B9-4520-BEBB-09A54900C2CF}" destId="{A07B4DA8-040B-4DB3-A526-F6557F303C6C}" srcOrd="6" destOrd="0" presId="urn:microsoft.com/office/officeart/2005/8/layout/gear1"/>
    <dgm:cxn modelId="{B899CDE3-B63E-4045-9E1B-253E0FEA33F3}" type="presParOf" srcId="{A78C24E1-79B9-4520-BEBB-09A54900C2CF}" destId="{42767204-C894-43BA-8731-F82C3E0B1863}" srcOrd="7" destOrd="0" presId="urn:microsoft.com/office/officeart/2005/8/layout/gear1"/>
    <dgm:cxn modelId="{E9407D98-24C2-4749-878C-1A2DB7EFD062}" type="presParOf" srcId="{A78C24E1-79B9-4520-BEBB-09A54900C2CF}" destId="{032898A4-98B6-464B-9F4E-577975BDD829}" srcOrd="8" destOrd="0" presId="urn:microsoft.com/office/officeart/2005/8/layout/gear1"/>
    <dgm:cxn modelId="{F1A1DA13-E7FF-4684-802C-E75CF7B3D705}" type="presParOf" srcId="{A78C24E1-79B9-4520-BEBB-09A54900C2CF}" destId="{3B654A46-71A4-4073-AFFD-9F6AB9B65748}" srcOrd="9" destOrd="0" presId="urn:microsoft.com/office/officeart/2005/8/layout/gear1"/>
    <dgm:cxn modelId="{C6EFC60C-6F13-4750-810A-153FE823AA4D}" type="presParOf" srcId="{A78C24E1-79B9-4520-BEBB-09A54900C2CF}" destId="{D15D6085-3C74-4065-95B2-BADA37C6B5F1}" srcOrd="10" destOrd="0" presId="urn:microsoft.com/office/officeart/2005/8/layout/gear1"/>
    <dgm:cxn modelId="{75377811-A951-4FCF-AA5E-962C128BCA75}" type="presParOf" srcId="{A78C24E1-79B9-4520-BEBB-09A54900C2CF}" destId="{609ADAA7-46F9-4E36-8CA0-916AFAF11C3F}" srcOrd="11" destOrd="0" presId="urn:microsoft.com/office/officeart/2005/8/layout/gear1"/>
    <dgm:cxn modelId="{94C78333-4EEE-4101-8EBC-A9914661349B}" type="presParOf" srcId="{A78C24E1-79B9-4520-BEBB-09A54900C2CF}" destId="{50DC5CDB-525F-4FBD-85DC-CFF21DCACBD3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69352B5-A6D3-449D-A93F-817FE3095197}">
      <dsp:nvSpPr>
        <dsp:cNvPr id="0" name=""/>
        <dsp:cNvSpPr/>
      </dsp:nvSpPr>
      <dsp:spPr>
        <a:xfrm>
          <a:off x="2319554" y="0"/>
          <a:ext cx="2650331" cy="1325165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Образовательная среда</a:t>
          </a:r>
          <a:endParaRPr lang="ru-RU" sz="2400" kern="1200" dirty="0"/>
        </a:p>
      </dsp:txBody>
      <dsp:txXfrm>
        <a:off x="2358367" y="38813"/>
        <a:ext cx="2572705" cy="1247539"/>
      </dsp:txXfrm>
    </dsp:sp>
    <dsp:sp modelId="{B2F9FE97-667D-42FA-B52E-823191A2212F}">
      <dsp:nvSpPr>
        <dsp:cNvPr id="0" name=""/>
        <dsp:cNvSpPr/>
      </dsp:nvSpPr>
      <dsp:spPr>
        <a:xfrm rot="3591986">
          <a:off x="4054429" y="2327805"/>
          <a:ext cx="1383002" cy="4638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193571" y="2420566"/>
        <a:ext cx="1104718" cy="278285"/>
      </dsp:txXfrm>
    </dsp:sp>
    <dsp:sp modelId="{70D92F2E-5CFC-4729-8E59-A04F175AA941}">
      <dsp:nvSpPr>
        <dsp:cNvPr id="0" name=""/>
        <dsp:cNvSpPr/>
      </dsp:nvSpPr>
      <dsp:spPr>
        <a:xfrm>
          <a:off x="4521976" y="3794254"/>
          <a:ext cx="2650331" cy="1325165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161356"/>
            <a:satOff val="-3010"/>
            <a:lumOff val="2839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Образовательно –педагогический дискурс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4560789" y="3833067"/>
        <a:ext cx="2572705" cy="1247539"/>
      </dsp:txXfrm>
    </dsp:sp>
    <dsp:sp modelId="{35AD2F9A-2FD5-4CB7-86C4-302CC68B17DF}">
      <dsp:nvSpPr>
        <dsp:cNvPr id="0" name=""/>
        <dsp:cNvSpPr/>
      </dsp:nvSpPr>
      <dsp:spPr>
        <a:xfrm rot="10800000">
          <a:off x="2966098" y="4224932"/>
          <a:ext cx="1383002" cy="4638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69890"/>
            <a:satOff val="-4067"/>
            <a:lumOff val="2152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 rot="10800000">
        <a:off x="3105240" y="4317693"/>
        <a:ext cx="1104718" cy="278285"/>
      </dsp:txXfrm>
    </dsp:sp>
    <dsp:sp modelId="{F1CA85D4-9047-4B95-A054-6AC17D045842}">
      <dsp:nvSpPr>
        <dsp:cNvPr id="0" name=""/>
        <dsp:cNvSpPr/>
      </dsp:nvSpPr>
      <dsp:spPr>
        <a:xfrm>
          <a:off x="142891" y="3794254"/>
          <a:ext cx="2650331" cy="1325165"/>
        </a:xfrm>
        <a:prstGeom prst="roundRect">
          <a:avLst>
            <a:gd name="adj" fmla="val 10000"/>
          </a:avLst>
        </a:prstGeom>
        <a:solidFill>
          <a:schemeClr val="accent1">
            <a:shade val="50000"/>
            <a:hueOff val="161356"/>
            <a:satOff val="-3010"/>
            <a:lumOff val="2839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</a:rPr>
            <a:t>Учебные программы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81704" y="3833067"/>
        <a:ext cx="2572705" cy="1247539"/>
      </dsp:txXfrm>
    </dsp:sp>
    <dsp:sp modelId="{859314F7-2544-4E62-8B89-CC0BDBC97B04}">
      <dsp:nvSpPr>
        <dsp:cNvPr id="0" name=""/>
        <dsp:cNvSpPr/>
      </dsp:nvSpPr>
      <dsp:spPr>
        <a:xfrm rot="17990505">
          <a:off x="1864887" y="2327805"/>
          <a:ext cx="1383002" cy="463807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69890"/>
            <a:satOff val="-4067"/>
            <a:lumOff val="2152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2004029" y="2420566"/>
        <a:ext cx="1104718" cy="2782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A76299-1B91-4487-950E-EBD7864FEF85}">
      <dsp:nvSpPr>
        <dsp:cNvPr id="0" name=""/>
        <dsp:cNvSpPr/>
      </dsp:nvSpPr>
      <dsp:spPr>
        <a:xfrm>
          <a:off x="1509712" y="0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kern="1200" dirty="0" smtClean="0"/>
            <a:t>+</a:t>
          </a:r>
          <a:endParaRPr lang="ru-RU" sz="6100" kern="1200" dirty="0"/>
        </a:p>
      </dsp:txBody>
      <dsp:txXfrm>
        <a:off x="1541097" y="31385"/>
        <a:ext cx="4223480" cy="1008792"/>
      </dsp:txXfrm>
    </dsp:sp>
    <dsp:sp modelId="{805FE95D-134B-4AC4-AD5E-94D69C3041DE}">
      <dsp:nvSpPr>
        <dsp:cNvPr id="0" name=""/>
        <dsp:cNvSpPr/>
      </dsp:nvSpPr>
      <dsp:spPr>
        <a:xfrm rot="5400000">
          <a:off x="3600019" y="1151676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2E52B22-EC3E-4D84-A303-3E6D81B55639}">
      <dsp:nvSpPr>
        <dsp:cNvPr id="0" name=""/>
        <dsp:cNvSpPr/>
      </dsp:nvSpPr>
      <dsp:spPr>
        <a:xfrm>
          <a:off x="1395912" y="1446609"/>
          <a:ext cx="4513849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Государство </a:t>
          </a:r>
          <a:endParaRPr lang="ru-RU" sz="5900" kern="1200" dirty="0"/>
        </a:p>
      </dsp:txBody>
      <dsp:txXfrm>
        <a:off x="1427297" y="1477994"/>
        <a:ext cx="4451079" cy="1008792"/>
      </dsp:txXfrm>
    </dsp:sp>
    <dsp:sp modelId="{D76DD3A8-7E72-4126-8FBB-65666476452C}">
      <dsp:nvSpPr>
        <dsp:cNvPr id="0" name=""/>
        <dsp:cNvSpPr/>
      </dsp:nvSpPr>
      <dsp:spPr>
        <a:xfrm rot="5400000">
          <a:off x="3559075" y="2611933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2235664"/>
            <a:satOff val="-1927"/>
            <a:lumOff val="2549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387D49B-5D32-40DE-80FA-2F8AE0B4A0EE}">
      <dsp:nvSpPr>
        <dsp:cNvPr id="0" name=""/>
        <dsp:cNvSpPr/>
      </dsp:nvSpPr>
      <dsp:spPr>
        <a:xfrm>
          <a:off x="1509712" y="2893218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2313472"/>
            <a:satOff val="4000"/>
            <a:lumOff val="495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2313472"/>
              <a:satOff val="4000"/>
              <a:lumOff val="49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Родители </a:t>
          </a:r>
          <a:endParaRPr lang="ru-RU" sz="5900" kern="1200" dirty="0"/>
        </a:p>
      </dsp:txBody>
      <dsp:txXfrm>
        <a:off x="1541097" y="2924603"/>
        <a:ext cx="4223480" cy="1008792"/>
      </dsp:txXfrm>
    </dsp:sp>
    <dsp:sp modelId="{C92F4B93-86AA-4AC4-B2E5-9BDCAB99BA31}">
      <dsp:nvSpPr>
        <dsp:cNvPr id="0" name=""/>
        <dsp:cNvSpPr/>
      </dsp:nvSpPr>
      <dsp:spPr>
        <a:xfrm>
          <a:off x="6509837" y="0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100" kern="1200" dirty="0" smtClean="0"/>
            <a:t>-</a:t>
          </a:r>
          <a:endParaRPr lang="ru-RU" sz="6100" kern="1200" dirty="0"/>
        </a:p>
      </dsp:txBody>
      <dsp:txXfrm>
        <a:off x="6541222" y="31385"/>
        <a:ext cx="4223480" cy="1008792"/>
      </dsp:txXfrm>
    </dsp:sp>
    <dsp:sp modelId="{4D474481-765C-48F6-81A2-EA12E873C058}">
      <dsp:nvSpPr>
        <dsp:cNvPr id="0" name=""/>
        <dsp:cNvSpPr/>
      </dsp:nvSpPr>
      <dsp:spPr>
        <a:xfrm rot="5400000">
          <a:off x="8559200" y="1165324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4471328"/>
            <a:satOff val="-3854"/>
            <a:lumOff val="509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75F5FD-7EC1-42C7-ABC0-5CD9EABAB568}">
      <dsp:nvSpPr>
        <dsp:cNvPr id="0" name=""/>
        <dsp:cNvSpPr/>
      </dsp:nvSpPr>
      <dsp:spPr>
        <a:xfrm>
          <a:off x="6509837" y="1446609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4626945"/>
            <a:satOff val="8001"/>
            <a:lumOff val="989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4626945"/>
              <a:satOff val="8001"/>
              <a:lumOff val="989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Кадры</a:t>
          </a:r>
          <a:endParaRPr lang="ru-RU" sz="5900" kern="1200" dirty="0"/>
        </a:p>
      </dsp:txBody>
      <dsp:txXfrm>
        <a:off x="6541222" y="1477994"/>
        <a:ext cx="4223480" cy="1008792"/>
      </dsp:txXfrm>
    </dsp:sp>
    <dsp:sp modelId="{90F4FFE8-4913-4023-9C0C-91B0870E5576}">
      <dsp:nvSpPr>
        <dsp:cNvPr id="0" name=""/>
        <dsp:cNvSpPr/>
      </dsp:nvSpPr>
      <dsp:spPr>
        <a:xfrm rot="5400000">
          <a:off x="8559200" y="2611933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6706992"/>
            <a:satOff val="-5780"/>
            <a:lumOff val="7648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124F2E2-087D-4AF5-8690-49C6B13AF14F}">
      <dsp:nvSpPr>
        <dsp:cNvPr id="0" name=""/>
        <dsp:cNvSpPr/>
      </dsp:nvSpPr>
      <dsp:spPr>
        <a:xfrm>
          <a:off x="6509837" y="2893218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6940417"/>
            <a:satOff val="12001"/>
            <a:lumOff val="1484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6940417"/>
              <a:satOff val="12001"/>
              <a:lumOff val="1484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НПБ</a:t>
          </a:r>
          <a:endParaRPr lang="ru-RU" sz="5900" kern="1200" dirty="0"/>
        </a:p>
      </dsp:txBody>
      <dsp:txXfrm>
        <a:off x="6541222" y="2924603"/>
        <a:ext cx="4223480" cy="1008792"/>
      </dsp:txXfrm>
    </dsp:sp>
    <dsp:sp modelId="{550F2EA2-8D9D-447D-B1DB-657A7DFC0598}">
      <dsp:nvSpPr>
        <dsp:cNvPr id="0" name=""/>
        <dsp:cNvSpPr/>
      </dsp:nvSpPr>
      <dsp:spPr>
        <a:xfrm rot="5400000">
          <a:off x="8559200" y="4058542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8942655"/>
            <a:satOff val="-7707"/>
            <a:lumOff val="10197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D72E48-6BF9-4C12-8C7F-5E9AAFEB715E}">
      <dsp:nvSpPr>
        <dsp:cNvPr id="0" name=""/>
        <dsp:cNvSpPr/>
      </dsp:nvSpPr>
      <dsp:spPr>
        <a:xfrm>
          <a:off x="6509837" y="4339828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9253889"/>
            <a:satOff val="16002"/>
            <a:lumOff val="1978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9253889"/>
              <a:satOff val="16002"/>
              <a:lumOff val="1978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МТБ</a:t>
          </a:r>
          <a:endParaRPr lang="ru-RU" sz="5900" kern="1200" dirty="0"/>
        </a:p>
      </dsp:txBody>
      <dsp:txXfrm>
        <a:off x="6541222" y="4371213"/>
        <a:ext cx="4223480" cy="1008792"/>
      </dsp:txXfrm>
    </dsp:sp>
    <dsp:sp modelId="{23586C11-884D-47BB-ABC0-278B563C42E8}">
      <dsp:nvSpPr>
        <dsp:cNvPr id="0" name=""/>
        <dsp:cNvSpPr/>
      </dsp:nvSpPr>
      <dsp:spPr>
        <a:xfrm rot="5400000">
          <a:off x="8559200" y="5505152"/>
          <a:ext cx="187523" cy="187523"/>
        </a:xfrm>
        <a:prstGeom prst="rightArrow">
          <a:avLst>
            <a:gd name="adj1" fmla="val 66700"/>
            <a:gd name="adj2" fmla="val 50000"/>
          </a:avLst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1B814E-AD52-4AA5-B1D3-4FDF4B9FCB9D}">
      <dsp:nvSpPr>
        <dsp:cNvPr id="0" name=""/>
        <dsp:cNvSpPr/>
      </dsp:nvSpPr>
      <dsp:spPr>
        <a:xfrm>
          <a:off x="6509837" y="5786437"/>
          <a:ext cx="4286250" cy="1071562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alpha val="90000"/>
            <a:hueOff val="11567362"/>
            <a:satOff val="20002"/>
            <a:lumOff val="2473"/>
            <a:alphaOff val="0"/>
          </a:schemeClr>
        </a:solidFill>
        <a:ln w="9525" cap="flat" cmpd="sng" algn="ctr">
          <a:solidFill>
            <a:schemeClr val="accent5">
              <a:tint val="40000"/>
              <a:alpha val="90000"/>
              <a:hueOff val="11567362"/>
              <a:satOff val="20002"/>
              <a:lumOff val="2473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4930" tIns="74930" rIns="74930" bIns="7493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kern="1200" dirty="0" smtClean="0"/>
            <a:t>Мониторинг </a:t>
          </a:r>
          <a:endParaRPr lang="ru-RU" sz="5900" kern="1200" dirty="0"/>
        </a:p>
      </dsp:txBody>
      <dsp:txXfrm>
        <a:off x="6541222" y="5817822"/>
        <a:ext cx="4223480" cy="10087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4011EE-706A-4A3B-B0BC-92C5D937B038}">
      <dsp:nvSpPr>
        <dsp:cNvPr id="0" name=""/>
        <dsp:cNvSpPr/>
      </dsp:nvSpPr>
      <dsp:spPr>
        <a:xfrm>
          <a:off x="4229104" y="2988809"/>
          <a:ext cx="4094623" cy="4026578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Социальная модель</a:t>
          </a:r>
          <a:endParaRPr lang="ru-RU" sz="1300" kern="1200" dirty="0"/>
        </a:p>
      </dsp:txBody>
      <dsp:txXfrm>
        <a:off x="5047220" y="3932016"/>
        <a:ext cx="2458391" cy="2069744"/>
      </dsp:txXfrm>
    </dsp:sp>
    <dsp:sp modelId="{E5BB3BEB-8075-41DF-A383-C504D9F636F7}">
      <dsp:nvSpPr>
        <dsp:cNvPr id="0" name=""/>
        <dsp:cNvSpPr/>
      </dsp:nvSpPr>
      <dsp:spPr>
        <a:xfrm>
          <a:off x="1963268" y="1966419"/>
          <a:ext cx="3208474" cy="3259579"/>
        </a:xfrm>
        <a:prstGeom prst="gear6">
          <a:avLst/>
        </a:prstGeom>
        <a:solidFill>
          <a:schemeClr val="accent5">
            <a:hueOff val="5589159"/>
            <a:satOff val="-4817"/>
            <a:lumOff val="6373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Культурологическая модель</a:t>
          </a:r>
          <a:endParaRPr lang="ru-RU" sz="1300" kern="1200" dirty="0"/>
        </a:p>
      </dsp:txBody>
      <dsp:txXfrm>
        <a:off x="2771011" y="2786584"/>
        <a:ext cx="1592988" cy="1619249"/>
      </dsp:txXfrm>
    </dsp:sp>
    <dsp:sp modelId="{A07B4DA8-040B-4DB3-A526-F6557F303C6C}">
      <dsp:nvSpPr>
        <dsp:cNvPr id="0" name=""/>
        <dsp:cNvSpPr/>
      </dsp:nvSpPr>
      <dsp:spPr>
        <a:xfrm rot="20700000">
          <a:off x="3500195" y="200244"/>
          <a:ext cx="3152141" cy="2951448"/>
        </a:xfrm>
        <a:prstGeom prst="gear6">
          <a:avLst/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 w="1079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Модель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интеграции</a:t>
          </a:r>
          <a:endParaRPr lang="ru-RU" sz="1300" kern="1200" dirty="0"/>
        </a:p>
      </dsp:txBody>
      <dsp:txXfrm rot="-20700000">
        <a:off x="4203455" y="835680"/>
        <a:ext cx="1745620" cy="1680577"/>
      </dsp:txXfrm>
    </dsp:sp>
    <dsp:sp modelId="{D15D6085-3C74-4065-95B2-BADA37C6B5F1}">
      <dsp:nvSpPr>
        <dsp:cNvPr id="0" name=""/>
        <dsp:cNvSpPr/>
      </dsp:nvSpPr>
      <dsp:spPr>
        <a:xfrm>
          <a:off x="4130626" y="2529637"/>
          <a:ext cx="4828032" cy="4828032"/>
        </a:xfrm>
        <a:prstGeom prst="circularArrow">
          <a:avLst>
            <a:gd name="adj1" fmla="val 4687"/>
            <a:gd name="adj2" fmla="val 299029"/>
            <a:gd name="adj3" fmla="val 2556741"/>
            <a:gd name="adj4" fmla="val 15776484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9ADAA7-46F9-4E36-8CA0-916AFAF11C3F}">
      <dsp:nvSpPr>
        <dsp:cNvPr id="0" name=""/>
        <dsp:cNvSpPr/>
      </dsp:nvSpPr>
      <dsp:spPr>
        <a:xfrm>
          <a:off x="1710090" y="1606211"/>
          <a:ext cx="3507867" cy="350786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5589159"/>
            <a:satOff val="-4817"/>
            <a:lumOff val="6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DC5CDB-525F-4FBD-85DC-CFF21DCACBD3}">
      <dsp:nvSpPr>
        <dsp:cNvPr id="0" name=""/>
        <dsp:cNvSpPr/>
      </dsp:nvSpPr>
      <dsp:spPr>
        <a:xfrm>
          <a:off x="3110667" y="-268074"/>
          <a:ext cx="3782187" cy="37821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11178319"/>
            <a:satOff val="-9634"/>
            <a:lumOff val="1274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6244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6402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2668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1270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537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373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2634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97817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6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849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717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C3453BB-162C-4C03-8A94-554AC7DF886A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89106B18-974C-4608-994C-5940A5B052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690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fri.ru/analitika/chislennost/chislennost-detei?territory=1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slide" Target="slide9.xml"/><Relationship Id="rId3" Type="http://schemas.openxmlformats.org/officeDocument/2006/relationships/image" Target="../media/image5.jpg"/><Relationship Id="rId7" Type="http://schemas.openxmlformats.org/officeDocument/2006/relationships/slide" Target="slide14.xml"/><Relationship Id="rId12" Type="http://schemas.openxmlformats.org/officeDocument/2006/relationships/image" Target="../media/image10.jpg"/><Relationship Id="rId17" Type="http://schemas.openxmlformats.org/officeDocument/2006/relationships/slide" Target="slide16.xml"/><Relationship Id="rId2" Type="http://schemas.openxmlformats.org/officeDocument/2006/relationships/slide" Target="slide13.xml"/><Relationship Id="rId16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11" Type="http://schemas.openxmlformats.org/officeDocument/2006/relationships/slide" Target="slide11.xml"/><Relationship Id="rId5" Type="http://schemas.openxmlformats.org/officeDocument/2006/relationships/image" Target="../media/image6.jpg"/><Relationship Id="rId15" Type="http://schemas.openxmlformats.org/officeDocument/2006/relationships/slide" Target="slide15.xml"/><Relationship Id="rId10" Type="http://schemas.openxmlformats.org/officeDocument/2006/relationships/image" Target="../media/image9.jpg"/><Relationship Id="rId4" Type="http://schemas.openxmlformats.org/officeDocument/2006/relationships/slide" Target="slide12.xml"/><Relationship Id="rId9" Type="http://schemas.openxmlformats.org/officeDocument/2006/relationships/slide" Target="slide10.xml"/><Relationship Id="rId1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hyperlink" Target="https://&#1076;&#1102;&#1094;1.&#1088;&#1092;/%d0%b3%d0%b0%d0%bb%d0%b5%d1%80%d0%b5%d1%8f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Проектирование пространства дополнительного образования для детей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с ограниченными возможностями здоровья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/>
              <a:t>в муниципальном образовании г. </a:t>
            </a:r>
            <a:r>
              <a:rPr lang="ru-RU" sz="2800" b="1" dirty="0" smtClean="0"/>
              <a:t>Иваново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3" descr="C:\Users\aevr\Pictures\изображения\Рисунок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922" y="3738577"/>
            <a:ext cx="1776231" cy="217690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ÐÐ°ÑÑÐ¸Ð½ÐºÐ¸ Ð¿Ð¾ Ð·Ð°Ð¿ÑÐ¾ÑÑ Ð³ÐµÑÐ± Ð³Ð¾ÑÐ¾Ð´Ð° ÐÐ²Ð°Ð½Ð¾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5294" y="995151"/>
            <a:ext cx="1279488" cy="1720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722" y="2859603"/>
            <a:ext cx="2694632" cy="73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021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23950"/>
            <a:ext cx="3148013" cy="4600575"/>
          </a:xfrm>
        </p:spPr>
        <p:txBody>
          <a:bodyPr/>
          <a:lstStyle/>
          <a:p>
            <a:r>
              <a:rPr lang="ru-RU" dirty="0" smtClean="0"/>
              <a:t>«Перспектива»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302309"/>
              </p:ext>
            </p:extLst>
          </p:nvPr>
        </p:nvGraphicFramePr>
        <p:xfrm>
          <a:off x="3" y="21117"/>
          <a:ext cx="12191997" cy="68503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353"/>
                <a:gridCol w="1652572"/>
                <a:gridCol w="3685388"/>
                <a:gridCol w="1272335"/>
                <a:gridCol w="877474"/>
                <a:gridCol w="4016875"/>
              </a:tblGrid>
              <a:tr h="645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форма занятий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заболевания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возраст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кол-во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объединение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  <a:tr h="12524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групповые и индивидуальные занятия, массовые мероприятия, акции, конференции, экскурсионные поездки, участие в городских мероприятиях, акциях,  областных и Всероссийских конкурсах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dirty="0"/>
                    </a:p>
                  </a:txBody>
                  <a:tcPr marL="48889" marR="48889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расстройством аутистического спектра (РАС),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ДЦП,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синдромом Дауна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младшие школьники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22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rowSpan="2">
                  <a:txBody>
                    <a:bodyPr/>
                    <a:lstStyle/>
                    <a:p>
                      <a:pPr marL="0" indent="9017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Клуб «Грани»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/>
                </a:tc>
              </a:tr>
              <a:tr h="9372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800" dirty="0" smtClean="0">
                          <a:effectLst/>
                        </a:rPr>
                        <a:t>дети </a:t>
                      </a:r>
                      <a:r>
                        <a:rPr lang="ru-RU" sz="1800" dirty="0">
                          <a:effectLst/>
                        </a:rPr>
                        <a:t>с задержкой психического развития (ЗПР)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15-17 лет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815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легкой степенью умственной отсталости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15-17 лет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«Компьютерная грамотность»,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«Компьютерные технологии»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  <a:tr h="25196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расстройством аутистического спектра (РАС) (функциональные формы),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сахарным диабетом,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нарушением слуха,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сердечно-сосудистыми заболеваниями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800" dirty="0">
                          <a:effectLst/>
                        </a:rPr>
                        <a:t>дети с нарушениями речи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5-12 лет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«Детская школа развития «</a:t>
                      </a:r>
                      <a:r>
                        <a:rPr lang="ru-RU" sz="1800" dirty="0" err="1">
                          <a:effectLst/>
                        </a:rPr>
                        <a:t>КлубОК</a:t>
                      </a:r>
                      <a:r>
                        <a:rPr lang="ru-RU" sz="1800" dirty="0">
                          <a:effectLst/>
                        </a:rPr>
                        <a:t>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</a:t>
                      </a:r>
                      <a:r>
                        <a:rPr lang="ru-RU" sz="1800" dirty="0" err="1">
                          <a:effectLst/>
                        </a:rPr>
                        <a:t>Мультстудия</a:t>
                      </a:r>
                      <a:r>
                        <a:rPr lang="ru-RU" sz="1800" dirty="0">
                          <a:effectLst/>
                        </a:rPr>
                        <a:t> «Перл»,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</a:t>
                      </a:r>
                      <a:r>
                        <a:rPr lang="ru-RU" sz="1800" dirty="0" err="1">
                          <a:effectLst/>
                        </a:rPr>
                        <a:t>СоображариУМ</a:t>
                      </a:r>
                      <a:r>
                        <a:rPr lang="ru-RU" sz="1800" dirty="0">
                          <a:effectLst/>
                        </a:rPr>
                        <a:t>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«Английский язык»,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«Компьютерный вектор»,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«Кулинария»,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201295" algn="l"/>
                        </a:tabLst>
                      </a:pPr>
                      <a:r>
                        <a:rPr lang="ru-RU" sz="1800" dirty="0">
                          <a:effectLst/>
                        </a:rPr>
                        <a:t>«Поварское искусство»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</a:tbl>
          </a:graphicData>
        </a:graphic>
      </p:graphicFrame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11395881" y="6469039"/>
            <a:ext cx="641444" cy="25930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1991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23950"/>
            <a:ext cx="2947988" cy="4600575"/>
          </a:xfrm>
        </p:spPr>
        <p:txBody>
          <a:bodyPr/>
          <a:lstStyle/>
          <a:p>
            <a:r>
              <a:rPr lang="ru-RU" dirty="0" smtClean="0"/>
              <a:t>ЦДТ №4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554831"/>
              </p:ext>
            </p:extLst>
          </p:nvPr>
        </p:nvGraphicFramePr>
        <p:xfrm>
          <a:off x="53788" y="-1"/>
          <a:ext cx="12138212" cy="68580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2705"/>
                <a:gridCol w="2763062"/>
                <a:gridCol w="4624892"/>
                <a:gridCol w="833718"/>
                <a:gridCol w="726141"/>
                <a:gridCol w="2617694"/>
              </a:tblGrid>
              <a:tr h="10553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№ п/п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Форма занятий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Заболевания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Возраст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Кол-во детей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Объединение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</a:tr>
              <a:tr h="281436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групповые и индивидуальные занятия, массовые мероприятия, акции, конференции, экскурсионные поездки, участие в городских мероприятиях, акциях,  областных и Всероссийских конкурсах</a:t>
                      </a:r>
                      <a:endParaRPr lang="ru-RU" sz="18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ДЦП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синдромом Дауна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нарушениями зрения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аплазией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ЗПР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расстройством спектра (РАС)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гемофилией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 dirty="0">
                          <a:effectLst/>
                        </a:rPr>
                        <a:t>Дети с задержкой речевого развития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6-17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Клуб «Контакт»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</a:tr>
              <a:tr h="10553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2.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Дети с ДЦП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10-11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Фольклорный ансамбль «Румяные щечки»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</a:tr>
              <a:tr h="1055388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3.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>
                          <a:effectLst/>
                        </a:rPr>
                        <a:t>Дети с нарушениями зрения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>
                          <a:effectLst/>
                        </a:rPr>
                        <a:t>Дети с сердечно-сосудистыми заболеваниями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8-12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Театральная студия «Зазеркалье»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</a:tr>
              <a:tr h="87747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/>
                        </a:rPr>
                        <a:t>4.</a:t>
                      </a: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ru-RU" sz="1800">
                          <a:effectLst/>
                        </a:rPr>
                        <a:t>Дети с ЗПР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16-17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6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Вокальный ансамбль «Первоцвет»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809" marR="51809" marT="0" marB="0"/>
                </a:tc>
              </a:tr>
            </a:tbl>
          </a:graphicData>
        </a:graphic>
      </p:graphicFrame>
      <p:sp>
        <p:nvSpPr>
          <p:cNvPr id="5" name="Стрелка вправо 4">
            <a:hlinkClick r:id="rId2" action="ppaction://hlinksldjump"/>
          </p:cNvPr>
          <p:cNvSpPr/>
          <p:nvPr/>
        </p:nvSpPr>
        <p:spPr>
          <a:xfrm>
            <a:off x="11313994" y="6373504"/>
            <a:ext cx="696036" cy="31389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988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23950"/>
            <a:ext cx="2947988" cy="4600575"/>
          </a:xfrm>
        </p:spPr>
        <p:txBody>
          <a:bodyPr/>
          <a:lstStyle/>
          <a:p>
            <a:r>
              <a:rPr lang="ru-RU" dirty="0" smtClean="0"/>
              <a:t>ДДТ №3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0353928"/>
              </p:ext>
            </p:extLst>
          </p:nvPr>
        </p:nvGraphicFramePr>
        <p:xfrm>
          <a:off x="1" y="0"/>
          <a:ext cx="12191999" cy="67913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307"/>
                <a:gridCol w="1532586"/>
                <a:gridCol w="2691684"/>
                <a:gridCol w="798491"/>
                <a:gridCol w="656822"/>
                <a:gridCol w="5907109"/>
              </a:tblGrid>
              <a:tr h="658821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№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Форма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заболевания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Кол-во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Возраст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Объединение</a:t>
                      </a:r>
                      <a:endParaRPr lang="ru-RU" sz="1800" dirty="0"/>
                    </a:p>
                  </a:txBody>
                  <a:tcPr/>
                </a:tc>
              </a:tr>
              <a:tr h="2841629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групповые и индивидуальные занятия, массовые мероприятия, акции, конференции, экскурсионные поездки, участие в городских мероприятиях, акциях,  областных и Всероссийских конкурсах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2382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дети с расстройством аутистического спектра (РАС),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2382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дети с ДЦП, 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23825" algn="l"/>
                        </a:tabLst>
                      </a:pPr>
                      <a:r>
                        <a:rPr lang="ru-RU" sz="1400" dirty="0" smtClean="0">
                          <a:effectLst/>
                        </a:rPr>
                        <a:t>дети с синдромом Дауна</a:t>
                      </a:r>
                      <a:endParaRPr lang="ru-RU" sz="14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7-16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семейный клуб «Шаг навстречу»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Организация деятельности по индивидуальным (адаптированным)  дополнительным общеобразовательным общеразвивающим программам для детей с ОВЗ: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«Я нарисую этот мир» (художественное творчество);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«Шахматная школа»;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«Волшебные ладошки» (прикладное творчество);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«Бусинка» (прикладное творчество) 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«Путешествие по клавишам»;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«Спортивное ушу»;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«Фольклорная мастерская»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«Играем в театр»</a:t>
                      </a:r>
                    </a:p>
                  </a:txBody>
                  <a:tcPr/>
                </a:tc>
              </a:tr>
              <a:tr h="1007386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нарушением слуха,</a:t>
                      </a:r>
                    </a:p>
                    <a:p>
                      <a:pPr lvl="0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сердечно-сосудистыми заболеваниями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нарушениями речи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6-18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семейный клуб «Твой выбор»</a:t>
                      </a:r>
                      <a:endParaRPr lang="ru-RU" sz="1400" b="1" dirty="0"/>
                    </a:p>
                  </a:txBody>
                  <a:tcPr/>
                </a:tc>
              </a:tr>
              <a:tr h="968999"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задержкой психического развития (ЗПР)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синдромом Дауна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6-18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«Я познаю мир» </a:t>
                      </a:r>
                    </a:p>
                    <a:p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(социально-педагогическое направление)</a:t>
                      </a:r>
                      <a:endParaRPr lang="ru-RU" sz="1400" b="0" dirty="0"/>
                    </a:p>
                  </a:txBody>
                  <a:tcPr/>
                </a:tc>
              </a:tr>
              <a:tr h="1314474"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ДЦП</a:t>
                      </a:r>
                    </a:p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дети с легкой степенью умственной отсталости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6-18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Индивидуальные программы (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разной направленности, из них по художественному направлению (прикладное творчество, изобразительное искусство, обучение игре на музыкальных инструментах)  -   15 чел., по физкультурно-спортивному направлению (шахматы, спортивное ушу) – 4 чел.</a:t>
                      </a:r>
                      <a:r>
                        <a:rPr lang="ru-RU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11041039" y="6359857"/>
            <a:ext cx="873457" cy="3138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8385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</a:rPr>
              <a:t>Творческое объединение </a:t>
            </a:r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</a:rPr>
              <a:t>«Солнышко» </a:t>
            </a:r>
            <a:r>
              <a:rPr lang="ru-RU" sz="2400" dirty="0">
                <a:solidFill>
                  <a:schemeClr val="bg1"/>
                </a:solidFill>
                <a:latin typeface="Arial" panose="020B0604020202020204" pitchFamily="34" charset="0"/>
              </a:rPr>
              <a:t>и студия инклюзивного танца "Вместе"</a:t>
            </a:r>
            <a:r>
              <a:rPr lang="ru-RU" sz="2400" dirty="0">
                <a:solidFill>
                  <a:schemeClr val="bg1"/>
                </a:solidFill>
              </a:rPr>
              <a:t/>
            </a:r>
            <a:br>
              <a:rPr lang="ru-RU" sz="2400" dirty="0">
                <a:solidFill>
                  <a:schemeClr val="bg1"/>
                </a:solidFill>
              </a:rPr>
            </a:b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dances-ivanovo.ru/public/img/pix/solnyshko_prazdnik/1423518325_vesennijj_prazdnik_solnysh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417" y="0"/>
            <a:ext cx="7795614" cy="58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ances-ivanovo.ru/public/img/pix/solnyshko_prazdnik/1423518330_ozornye_dzhungl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50" y="501072"/>
            <a:ext cx="7795614" cy="584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http://www.dances-ivanovo.ru/public/img/pix/logo/1413495314_solnishko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9130" y="-386366"/>
            <a:ext cx="2007322" cy="182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4773018" y="1441619"/>
            <a:ext cx="7418982" cy="5416381"/>
            <a:chOff x="4773018" y="1441618"/>
            <a:chExt cx="7418982" cy="5416381"/>
          </a:xfrm>
        </p:grpSpPr>
        <p:pic>
          <p:nvPicPr>
            <p:cNvPr id="1030" name="Picture 6" descr="http://www.dances-ivanovo.ru/public/img/pix/solnyshko_prazdnik/1423518334_solnyshko_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7"/>
            <a:stretch/>
          </p:blipFill>
          <p:spPr bwMode="auto">
            <a:xfrm>
              <a:off x="4773018" y="1441618"/>
              <a:ext cx="7418982" cy="5416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9440214" y="1957589"/>
              <a:ext cx="1493949" cy="257577"/>
            </a:xfrm>
            <a:prstGeom prst="rect">
              <a:avLst/>
            </a:prstGeom>
            <a:solidFill>
              <a:srgbClr val="FF7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252919" y="6088475"/>
            <a:ext cx="702424" cy="2593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91998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fontAlgn="base"/>
            <a:r>
              <a:rPr lang="ru-RU" sz="2400" b="1" dirty="0"/>
              <a:t>Детский клуб для детей с ОВЗ «Сказка»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539712" y="0"/>
            <a:ext cx="7315200" cy="2717442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ru-RU" sz="1800" dirty="0"/>
              <a:t>Основная цель деятельности клуба  –  оказание психологической поддержки детям с ОВЗ , развитие их творческих способностей , сопровождение их семей</a:t>
            </a:r>
            <a:r>
              <a:rPr lang="ru-RU" sz="1800" dirty="0" smtClean="0"/>
              <a:t>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 smtClean="0"/>
          </a:p>
          <a:p>
            <a:pPr marL="0" indent="0" fontAlgn="base">
              <a:buNone/>
            </a:pPr>
            <a:r>
              <a:rPr lang="ru-RU" sz="1800" dirty="0" smtClean="0"/>
              <a:t>В </a:t>
            </a:r>
            <a:r>
              <a:rPr lang="ru-RU" sz="1800" dirty="0"/>
              <a:t>клубе открыты </a:t>
            </a:r>
            <a:r>
              <a:rPr lang="ru-RU" sz="1800" b="1" dirty="0"/>
              <a:t>2 направления</a:t>
            </a:r>
            <a:r>
              <a:rPr lang="ru-RU" sz="1800" dirty="0" smtClean="0"/>
              <a:t>:</a:t>
            </a: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/>
              <a:t>- психолого-педагогическое              </a:t>
            </a:r>
            <a:br>
              <a:rPr lang="ru-RU" sz="1800" dirty="0"/>
            </a:br>
            <a:r>
              <a:rPr lang="ru-RU" sz="1800" dirty="0"/>
              <a:t>- </a:t>
            </a:r>
            <a:r>
              <a:rPr lang="ru-RU" sz="1800" dirty="0" smtClean="0"/>
              <a:t>художественно</a:t>
            </a:r>
          </a:p>
          <a:p>
            <a:pPr marL="0" indent="0" fontAlgn="base">
              <a:buNone/>
            </a:pPr>
            <a:r>
              <a:rPr lang="ru-RU" sz="1800" b="1" dirty="0" smtClean="0"/>
              <a:t>Участники клуба: </a:t>
            </a:r>
            <a:r>
              <a:rPr lang="ru-RU" sz="1800" dirty="0" smtClean="0"/>
              <a:t>дети с ОВЗ, родители, педагоги</a:t>
            </a:r>
          </a:p>
          <a:p>
            <a:pPr marL="0" indent="0" fontAlgn="base">
              <a:buNone/>
            </a:pPr>
            <a:r>
              <a:rPr lang="ru-RU" sz="1800" b="1" dirty="0" smtClean="0"/>
              <a:t>Количество воспитанников - 44</a:t>
            </a:r>
          </a:p>
          <a:p>
            <a:pPr marL="0" indent="0" fontAlgn="base">
              <a:buNone/>
            </a:pPr>
            <a:r>
              <a:rPr lang="ru-RU" sz="1800" b="1" dirty="0" smtClean="0"/>
              <a:t>Возраст от 6 до18 лет</a:t>
            </a:r>
            <a:endParaRPr lang="ru-RU" sz="18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3" r="63574" b="18235"/>
          <a:stretch/>
        </p:blipFill>
        <p:spPr>
          <a:xfrm>
            <a:off x="3528810" y="207632"/>
            <a:ext cx="901521" cy="916205"/>
          </a:xfrm>
          <a:prstGeom prst="rect">
            <a:avLst/>
          </a:prstGeom>
        </p:spPr>
      </p:pic>
      <p:pic>
        <p:nvPicPr>
          <p:cNvPr id="2052" name="Picture 4" descr="http://www.dvorec37.ru/images/stories/gallery/13ap/DSC017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9268" y="2896536"/>
            <a:ext cx="4876652" cy="36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dvorec37.ru/images/stories/gallery/7no19/DSC019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712" y="2896536"/>
            <a:ext cx="4875075" cy="3656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dvorec37.ru/images/stories/gallery/7no19/DSC0195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731" y="2890457"/>
            <a:ext cx="4885973" cy="3664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6" action="ppaction://hlinksldjump"/>
          </p:cNvPr>
          <p:cNvSpPr/>
          <p:nvPr/>
        </p:nvSpPr>
        <p:spPr>
          <a:xfrm>
            <a:off x="10849970" y="6223379"/>
            <a:ext cx="818866" cy="3294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486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семейный клуб «Дельфин»</a:t>
            </a:r>
          </a:p>
        </p:txBody>
      </p:sp>
      <p:pic>
        <p:nvPicPr>
          <p:cNvPr id="2050" name="Picture 2" descr="http://site-421495.mozfiles.com/files/421495/galleries/8612792/large/deti.JPG?195500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0266" y="2975117"/>
            <a:ext cx="2697063" cy="351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680266" y="112795"/>
            <a:ext cx="790668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Основная цель деятельности клуба  –  </a:t>
            </a:r>
            <a:r>
              <a:rPr lang="ru-RU" dirty="0" smtClean="0"/>
              <a:t>создание условий для адаптации </a:t>
            </a:r>
            <a:r>
              <a:rPr lang="ru-RU" dirty="0"/>
              <a:t>в сложном современном обществе и </a:t>
            </a:r>
            <a:r>
              <a:rPr lang="ru-RU" dirty="0" smtClean="0"/>
              <a:t>выстраивание гармоничных отношений </a:t>
            </a:r>
            <a:r>
              <a:rPr lang="ru-RU" dirty="0"/>
              <a:t>с собой и окружающим миром</a:t>
            </a:r>
          </a:p>
          <a:p>
            <a:pPr fontAlgn="base"/>
            <a:r>
              <a:rPr lang="ru-RU" dirty="0"/>
              <a:t>В клубе открыты </a:t>
            </a:r>
            <a:r>
              <a:rPr lang="ru-RU" b="1" dirty="0"/>
              <a:t>2 направления</a:t>
            </a:r>
            <a:r>
              <a:rPr lang="ru-RU" dirty="0"/>
              <a:t>:</a:t>
            </a:r>
            <a:br>
              <a:rPr lang="ru-RU" dirty="0"/>
            </a:br>
            <a:r>
              <a:rPr lang="ru-RU" dirty="0" smtClean="0"/>
              <a:t>-</a:t>
            </a:r>
            <a:r>
              <a:rPr lang="ru-RU" dirty="0"/>
              <a:t>Социально-педагогическая </a:t>
            </a:r>
            <a:r>
              <a:rPr lang="ru-RU" dirty="0" smtClean="0"/>
              <a:t>направленность</a:t>
            </a:r>
          </a:p>
          <a:p>
            <a:pPr fontAlgn="base"/>
            <a:r>
              <a:rPr lang="ru-RU" dirty="0" smtClean="0"/>
              <a:t>- Художественно-эстетическое</a:t>
            </a:r>
            <a:endParaRPr lang="ru-RU" dirty="0"/>
          </a:p>
          <a:p>
            <a:pPr fontAlgn="base"/>
            <a:r>
              <a:rPr lang="ru-RU" b="1" dirty="0"/>
              <a:t>Участники клуба: </a:t>
            </a:r>
            <a:r>
              <a:rPr lang="ru-RU" dirty="0"/>
              <a:t>дети с ОВЗ, родители, педагоги</a:t>
            </a:r>
          </a:p>
          <a:p>
            <a:pPr fontAlgn="base"/>
            <a:r>
              <a:rPr lang="ru-RU" b="1" dirty="0"/>
              <a:t>Количество воспитанников - </a:t>
            </a:r>
            <a:r>
              <a:rPr lang="ru-RU" b="1" dirty="0" smtClean="0"/>
              <a:t>8</a:t>
            </a:r>
            <a:endParaRPr lang="ru-RU" b="1" dirty="0"/>
          </a:p>
          <a:p>
            <a:pPr fontAlgn="base"/>
            <a:r>
              <a:rPr lang="ru-RU" b="1" dirty="0"/>
              <a:t>Возраст от </a:t>
            </a:r>
            <a:r>
              <a:rPr lang="ru-RU" b="1" dirty="0" smtClean="0"/>
              <a:t>10 до 17 </a:t>
            </a:r>
            <a:r>
              <a:rPr lang="ru-RU" b="1" dirty="0"/>
              <a:t>лет</a:t>
            </a:r>
            <a:endParaRPr lang="ru-RU" dirty="0"/>
          </a:p>
        </p:txBody>
      </p:sp>
      <p:pic>
        <p:nvPicPr>
          <p:cNvPr id="2052" name="Picture 4" descr="http://site-421495.mozfiles.com/files/421495/galleries/8612792/large/20180417_130401.jpg?33158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69" y="3616657"/>
            <a:ext cx="5110251" cy="287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трелка вправо 6">
            <a:hlinkClick r:id="rId4" action="ppaction://hlinksldjump"/>
          </p:cNvPr>
          <p:cNvSpPr/>
          <p:nvPr/>
        </p:nvSpPr>
        <p:spPr>
          <a:xfrm>
            <a:off x="764275" y="6168788"/>
            <a:ext cx="996286" cy="3210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8762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45" y="227743"/>
            <a:ext cx="4625405" cy="294170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03061" y="95275"/>
            <a:ext cx="6638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областной дистанционный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 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конкурс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"Окно в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большой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мир"  - организатор РЦДО для детей с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ОВЗ</a:t>
            </a:r>
            <a:endParaRPr lang="ru-RU" dirty="0"/>
          </a:p>
        </p:txBody>
      </p:sp>
      <p:pic>
        <p:nvPicPr>
          <p:cNvPr id="1028" name="Picture 4" descr="http://ddt3.ivedu.ru/news_content/%D0%9C%D0%B0%D1%81%D1%82%D0%B5%D1%80_%D0%BA%D0%BB%D0%B0%D1%81%D1%81_%D1%81%D0%B5%D0%BC%D1%8C%D1%8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677" y="4117859"/>
            <a:ext cx="3005446" cy="2254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3146859"/>
            <a:ext cx="2393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Колесо фортуны"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организатор ЦВР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2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909950" y="3252429"/>
            <a:ext cx="24765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"В кругу семьи"-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организатор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ДДТ №3</a:t>
            </a:r>
            <a:b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09742" y="3289114"/>
            <a:ext cx="308366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-" Мир детских увлечений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"-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организатор соцзащита-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847677" y="895786"/>
            <a:ext cx="49830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Verdana" panose="020B0604030504040204" pitchFamily="34" charset="0"/>
              </a:rPr>
              <a:t>Международный фестиваль Белый </a:t>
            </a:r>
            <a:r>
              <a:rPr lang="ru-RU" dirty="0" err="1">
                <a:solidFill>
                  <a:srgbClr val="000000"/>
                </a:solidFill>
                <a:latin typeface="Verdana" panose="020B0604030504040204" pitchFamily="34" charset="0"/>
              </a:rPr>
              <a:t>КиТ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332299" y="3289114"/>
            <a:ext cx="23600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"Радуга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талантов»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-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организатор ДДТ 3-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57" y="3875688"/>
            <a:ext cx="1828800" cy="274929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914" y="4117860"/>
            <a:ext cx="3394706" cy="22540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557" y="4117860"/>
            <a:ext cx="3005445" cy="225408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204" y="1264616"/>
            <a:ext cx="2856333" cy="189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101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16805" r="1655" b="16279"/>
          <a:stretch/>
        </p:blipFill>
        <p:spPr>
          <a:xfrm>
            <a:off x="25758" y="124781"/>
            <a:ext cx="12140484" cy="660843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95752" y="1247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hlinkClick r:id="rId3"/>
              </a:rPr>
              <a:t>https://sfri.ru/analitika/chislennost/chislennost-detei?territory=1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96506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dirty="0"/>
              <a:t>дети с расстройством аутистического спектра (РАС) (функциональные формы</a:t>
            </a:r>
            <a:r>
              <a:rPr lang="ru-RU" dirty="0" smtClean="0"/>
              <a:t>)</a:t>
            </a:r>
            <a:endParaRPr lang="ru-RU" dirty="0"/>
          </a:p>
          <a:p>
            <a:pPr lvl="0"/>
            <a:r>
              <a:rPr lang="ru-RU" dirty="0"/>
              <a:t>дети с сахарным </a:t>
            </a:r>
            <a:r>
              <a:rPr lang="ru-RU" dirty="0" smtClean="0"/>
              <a:t>диабетом</a:t>
            </a:r>
            <a:endParaRPr lang="ru-RU" dirty="0"/>
          </a:p>
          <a:p>
            <a:pPr lvl="0"/>
            <a:r>
              <a:rPr lang="ru-RU" dirty="0"/>
              <a:t>дети с нарушением </a:t>
            </a:r>
            <a:r>
              <a:rPr lang="ru-RU" dirty="0" smtClean="0"/>
              <a:t>слуха</a:t>
            </a:r>
            <a:endParaRPr lang="ru-RU" dirty="0"/>
          </a:p>
          <a:p>
            <a:pPr lvl="0"/>
            <a:r>
              <a:rPr lang="ru-RU" dirty="0"/>
              <a:t>дети с сердечно-сосудистыми заболеваниями</a:t>
            </a:r>
          </a:p>
          <a:p>
            <a:r>
              <a:rPr lang="ru-RU" dirty="0"/>
              <a:t>дети с нарушениями </a:t>
            </a:r>
            <a:r>
              <a:rPr lang="ru-RU" dirty="0" smtClean="0"/>
              <a:t>речи</a:t>
            </a:r>
          </a:p>
          <a:p>
            <a:pPr lvl="0"/>
            <a:r>
              <a:rPr lang="ru-RU" dirty="0" smtClean="0"/>
              <a:t>дети </a:t>
            </a:r>
            <a:r>
              <a:rPr lang="ru-RU" dirty="0"/>
              <a:t>с ДЦП, </a:t>
            </a:r>
          </a:p>
          <a:p>
            <a:r>
              <a:rPr lang="ru-RU" dirty="0"/>
              <a:t>дети с синдромом </a:t>
            </a:r>
            <a:r>
              <a:rPr lang="ru-RU" dirty="0" smtClean="0"/>
              <a:t>Дауна</a:t>
            </a:r>
          </a:p>
          <a:p>
            <a:r>
              <a:rPr lang="ru-RU" dirty="0"/>
              <a:t>дети с задержкой психического развития (ЗПР</a:t>
            </a:r>
            <a:r>
              <a:rPr lang="ru-RU" dirty="0" smtClean="0"/>
              <a:t>)</a:t>
            </a:r>
          </a:p>
          <a:p>
            <a:r>
              <a:rPr lang="ru-RU" dirty="0"/>
              <a:t>дети с легкой степенью умственной </a:t>
            </a:r>
            <a:r>
              <a:rPr lang="ru-RU" dirty="0" smtClean="0"/>
              <a:t>отсталости</a:t>
            </a:r>
          </a:p>
          <a:p>
            <a:r>
              <a:rPr lang="ru-RU" dirty="0" smtClean="0"/>
              <a:t>тугоухость</a:t>
            </a:r>
            <a:endParaRPr lang="ru-RU" dirty="0"/>
          </a:p>
          <a:p>
            <a:r>
              <a:rPr lang="ru-RU" dirty="0" smtClean="0"/>
              <a:t>гемофилия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347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br>
              <a:rPr lang="ru-RU" dirty="0" smtClean="0"/>
            </a:br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612418" y="0"/>
            <a:ext cx="3474720" cy="685800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/>
              <a:t>помочь ребенку использовать ресурс детства в интересах развития собственной личности и сделать так, чтобы личность затем не приходила в противоречие с интересами общества и </a:t>
            </a:r>
            <a:r>
              <a:rPr lang="ru-RU" sz="2400" dirty="0" smtClean="0"/>
              <a:t>государства</a:t>
            </a:r>
            <a:endParaRPr lang="ru-RU" sz="2400" dirty="0"/>
          </a:p>
          <a:p>
            <a:r>
              <a:rPr lang="ru-RU" sz="2400" dirty="0"/>
              <a:t>обеспечение равного доступа к получению дополнительного образования и создание необходимых условий для достижения успеха всеми без исключения детьми независимо от их индивидуальных особенностей, психических и физических возможностей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342093" y="161365"/>
            <a:ext cx="4249271" cy="6494929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Создание психологически безопасной атмосферы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Комплексное </a:t>
            </a:r>
            <a:r>
              <a:rPr lang="ru-RU" dirty="0"/>
              <a:t>исправление речевых дефектов различными средствами: занятия с логопедом, музыкальными средствами, театральными и </a:t>
            </a:r>
            <a:r>
              <a:rPr lang="ru-RU" dirty="0" smtClean="0"/>
              <a:t>т.д.</a:t>
            </a:r>
          </a:p>
          <a:p>
            <a:r>
              <a:rPr lang="ru-RU" dirty="0" smtClean="0"/>
              <a:t>Расширение </a:t>
            </a:r>
            <a:r>
              <a:rPr lang="ru-RU" dirty="0"/>
              <a:t>репертуара самовыражения ребенка. 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способности контролировать свое поведение и эмоциональное состояние. </a:t>
            </a:r>
            <a:endParaRPr lang="ru-RU" dirty="0" smtClean="0"/>
          </a:p>
          <a:p>
            <a:r>
              <a:rPr lang="ru-RU" dirty="0" smtClean="0"/>
              <a:t>Обучение </a:t>
            </a:r>
            <a:r>
              <a:rPr lang="ru-RU" dirty="0"/>
              <a:t>адекватным и эффективным способам взаимодействия с окружающими. 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коммуникативных навыков. </a:t>
            </a:r>
          </a:p>
          <a:p>
            <a:r>
              <a:rPr lang="ru-RU" dirty="0" smtClean="0"/>
              <a:t>Способствование </a:t>
            </a:r>
            <a:r>
              <a:rPr lang="ru-RU" dirty="0"/>
              <a:t>осознанию реального Я ребенком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Повышение самооценки ребенка </a:t>
            </a:r>
            <a:r>
              <a:rPr lang="ru-RU" dirty="0" smtClean="0"/>
              <a:t>–</a:t>
            </a:r>
          </a:p>
          <a:p>
            <a:r>
              <a:rPr lang="ru-RU" dirty="0" smtClean="0"/>
              <a:t>Развитие </a:t>
            </a:r>
            <a:r>
              <a:rPr lang="ru-RU" dirty="0"/>
              <a:t>воображения и </a:t>
            </a:r>
            <a:r>
              <a:rPr lang="ru-RU" dirty="0" smtClean="0"/>
              <a:t>креативности</a:t>
            </a:r>
          </a:p>
          <a:p>
            <a:r>
              <a:rPr lang="ru-RU" dirty="0"/>
              <a:t>Обеспечение сохранности контингента</a:t>
            </a:r>
          </a:p>
        </p:txBody>
      </p:sp>
    </p:spTree>
    <p:extLst>
      <p:ext uri="{BB962C8B-B14F-4D97-AF65-F5344CB8AC3E}">
        <p14:creationId xmlns:p14="http://schemas.microsoft.com/office/powerpoint/2010/main" val="36288210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/>
              <a:t>Педагогический </a:t>
            </a:r>
            <a:r>
              <a:rPr lang="ru-RU" dirty="0" smtClean="0"/>
              <a:t>инжиниринг</a:t>
            </a:r>
            <a:br>
              <a:rPr lang="ru-RU" dirty="0" smtClean="0"/>
            </a:br>
            <a:r>
              <a:rPr lang="ru-RU" sz="2400" dirty="0" smtClean="0"/>
              <a:t>проектирование и структурирование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9530231"/>
              </p:ext>
            </p:extLst>
          </p:nvPr>
        </p:nvGraphicFramePr>
        <p:xfrm>
          <a:off x="3703633" y="114348"/>
          <a:ext cx="7315200" cy="5121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63661" y="5480321"/>
            <a:ext cx="78370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Образовательно-педагогический дискурс – это </a:t>
            </a:r>
            <a:r>
              <a:rPr lang="ru-RU" dirty="0" err="1"/>
              <a:t>смыслообразующая</a:t>
            </a:r>
            <a:r>
              <a:rPr lang="ru-RU" dirty="0"/>
              <a:t> и </a:t>
            </a:r>
            <a:endParaRPr lang="ru-RU" dirty="0" smtClean="0"/>
          </a:p>
          <a:p>
            <a:r>
              <a:rPr lang="ru-RU" dirty="0" err="1" smtClean="0"/>
              <a:t>смысловоспроизводящая</a:t>
            </a:r>
            <a:r>
              <a:rPr lang="ru-RU" dirty="0" smtClean="0"/>
              <a:t> </a:t>
            </a:r>
            <a:r>
              <a:rPr lang="ru-RU" dirty="0"/>
              <a:t>деятельность, направленная на трансляцию, </a:t>
            </a:r>
            <a:endParaRPr lang="ru-RU" dirty="0" smtClean="0"/>
          </a:p>
          <a:p>
            <a:r>
              <a:rPr lang="ru-RU" dirty="0" smtClean="0"/>
              <a:t>воспроизводство </a:t>
            </a:r>
            <a:r>
              <a:rPr lang="ru-RU" dirty="0"/>
              <a:t>и регуляцию определенных ценностей, знаний, навыков и </a:t>
            </a:r>
            <a:endParaRPr lang="ru-RU" dirty="0" smtClean="0"/>
          </a:p>
          <a:p>
            <a:r>
              <a:rPr lang="ru-RU" dirty="0" smtClean="0"/>
              <a:t>моделей </a:t>
            </a:r>
            <a:r>
              <a:rPr lang="ru-RU" dirty="0"/>
              <a:t>поведения.</a:t>
            </a:r>
          </a:p>
        </p:txBody>
      </p:sp>
    </p:spTree>
    <p:extLst>
      <p:ext uri="{BB962C8B-B14F-4D97-AF65-F5344CB8AC3E}">
        <p14:creationId xmlns:p14="http://schemas.microsoft.com/office/powerpoint/2010/main" val="15559788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869720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350236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36904490"/>
              </p:ext>
            </p:extLst>
          </p:nvPr>
        </p:nvGraphicFramePr>
        <p:xfrm>
          <a:off x="1304365" y="0"/>
          <a:ext cx="962809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106557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597" y="3170978"/>
            <a:ext cx="3057875" cy="1211389"/>
          </a:xfrm>
          <a:prstGeom prst="rect">
            <a:avLst/>
          </a:prstGeom>
        </p:spPr>
      </p:pic>
      <p:pic>
        <p:nvPicPr>
          <p:cNvPr id="15" name="Рисунок 1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554" y="62729"/>
            <a:ext cx="3483507" cy="13934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" t="38299" r="1757"/>
          <a:stretch/>
        </p:blipFill>
        <p:spPr>
          <a:xfrm>
            <a:off x="3625614" y="2172247"/>
            <a:ext cx="4842457" cy="3208852"/>
          </a:xfrm>
          <a:prstGeom prst="rect">
            <a:avLst/>
          </a:prstGeom>
        </p:spPr>
      </p:pic>
      <p:pic>
        <p:nvPicPr>
          <p:cNvPr id="16" name="Рисунок 15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278" y="4724741"/>
            <a:ext cx="3464497" cy="1372473"/>
          </a:xfrm>
          <a:prstGeom prst="rect">
            <a:avLst/>
          </a:prstGeom>
        </p:spPr>
      </p:pic>
      <p:pic>
        <p:nvPicPr>
          <p:cNvPr id="17" name="Рисунок 1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718" y="4805879"/>
            <a:ext cx="3259682" cy="1291335"/>
          </a:xfrm>
          <a:prstGeom prst="rect">
            <a:avLst/>
          </a:prstGeom>
        </p:spPr>
      </p:pic>
      <p:pic>
        <p:nvPicPr>
          <p:cNvPr id="13" name="Рисунок 12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9" y="2956201"/>
            <a:ext cx="2932221" cy="1161611"/>
          </a:xfrm>
          <a:prstGeom prst="rect">
            <a:avLst/>
          </a:prstGeom>
        </p:spPr>
      </p:pic>
      <p:pic>
        <p:nvPicPr>
          <p:cNvPr id="5" name="Рисунок 4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9" y="1228162"/>
            <a:ext cx="2875351" cy="1139081"/>
          </a:xfrm>
          <a:prstGeom prst="rect">
            <a:avLst/>
          </a:prstGeom>
        </p:spPr>
      </p:pic>
      <p:pic>
        <p:nvPicPr>
          <p:cNvPr id="14" name="Рисунок 13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1800" y="1200292"/>
            <a:ext cx="3001471" cy="1161611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4257677" y="1507376"/>
            <a:ext cx="3578330" cy="1047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150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детей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ограниченными возможностями здоровья и 121 с инвалидностью    (на 01.10.2019).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Стрелка вправо 1">
            <a:hlinkClick r:id="rId17" action="ppaction://hlinksldjump"/>
          </p:cNvPr>
          <p:cNvSpPr/>
          <p:nvPr/>
        </p:nvSpPr>
        <p:spPr>
          <a:xfrm>
            <a:off x="10192534" y="6259132"/>
            <a:ext cx="1012086" cy="32197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2466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123950"/>
            <a:ext cx="2947988" cy="4600575"/>
          </a:xfrm>
        </p:spPr>
        <p:txBody>
          <a:bodyPr/>
          <a:lstStyle/>
          <a:p>
            <a:r>
              <a:rPr lang="ru-RU" dirty="0" smtClean="0"/>
              <a:t>ДЮЦ №1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6 до 18 лет</a:t>
            </a: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209209"/>
              </p:ext>
            </p:extLst>
          </p:nvPr>
        </p:nvGraphicFramePr>
        <p:xfrm>
          <a:off x="0" y="0"/>
          <a:ext cx="12192000" cy="7054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7354"/>
                <a:gridCol w="1927057"/>
                <a:gridCol w="4367075"/>
                <a:gridCol w="1390644"/>
                <a:gridCol w="844948"/>
                <a:gridCol w="2974922"/>
              </a:tblGrid>
              <a:tr h="6047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№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форма занятий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заболевания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возраст</a:t>
                      </a:r>
                      <a:endParaRPr lang="ru-RU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кол-во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объединение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  <a:tr h="16123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групповые и индивидуальные занятия, массовые мероприятия, акции, конференции, экскурсионные поездки, участие в городских мероприятиях, акциях,  областных и Всероссийских конкурсах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расстройством аутистического спектра (РАС</a:t>
                      </a:r>
                      <a:r>
                        <a:rPr lang="ru-RU" sz="1600" dirty="0" smtClean="0">
                          <a:effectLst/>
                        </a:rPr>
                        <a:t>) </a:t>
                      </a:r>
                      <a:endParaRPr lang="ru-RU" sz="16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</a:t>
                      </a:r>
                      <a:r>
                        <a:rPr lang="ru-RU" sz="1600" dirty="0" smtClean="0">
                          <a:effectLst/>
                        </a:rPr>
                        <a:t>ДЦП </a:t>
                      </a:r>
                      <a:endParaRPr lang="ru-RU" sz="1600" dirty="0">
                        <a:effectLst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синдромом Дауна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23825" algn="l"/>
                        </a:tabLst>
                      </a:pPr>
                      <a:r>
                        <a:rPr lang="ru-RU" sz="1600" dirty="0" smtClean="0">
                          <a:effectLst/>
                        </a:rPr>
                        <a:t>дети </a:t>
                      </a:r>
                      <a:r>
                        <a:rPr lang="ru-RU" sz="1600" dirty="0">
                          <a:effectLst/>
                        </a:rPr>
                        <a:t>с задержкой психического развития (ЗПР)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от 6 до 18 лет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члены творческих объединений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41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Клуб </a:t>
                      </a:r>
                      <a:r>
                        <a:rPr lang="ru-RU" sz="1600" dirty="0" smtClean="0">
                          <a:effectLst/>
                        </a:rPr>
                        <a:t>«Сияние»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социально-педагогическое направление</a:t>
                      </a:r>
                    </a:p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 anchor="ctr"/>
                </a:tc>
              </a:tr>
              <a:tr h="193327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легкой степенью умственной </a:t>
                      </a:r>
                      <a:r>
                        <a:rPr lang="ru-RU" sz="1600" dirty="0" smtClean="0">
                          <a:effectLst/>
                        </a:rPr>
                        <a:t>отсталости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</a:rPr>
                        <a:t>дети с расстройством аутистического спектра (РАС)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</a:rPr>
                        <a:t>дети с синдромом Дауна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  <a:defRPr/>
                      </a:pPr>
                      <a:r>
                        <a:rPr lang="ru-RU" sz="1600" dirty="0" smtClean="0">
                          <a:effectLst/>
                        </a:rPr>
                        <a:t>дети с задержкой психического развития (ЗПР)</a:t>
                      </a: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25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11125" algn="l"/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«Кругосветное путешествие» 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11125" algn="l"/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социально-психологическое направление</a:t>
                      </a:r>
                    </a:p>
                    <a:p>
                      <a:pPr marL="0" lv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11125" algn="l"/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(социализация)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  <a:tr h="2007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расстройством аутистического спектра (РАС) (функциональные формы), 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сахарным диабетом,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нарушением слуха,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>
                          <a:effectLst/>
                        </a:rPr>
                        <a:t>дети с сердечно-сосудистыми заболеваниями</a:t>
                      </a: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r>
                        <a:rPr lang="ru-RU" sz="1600" dirty="0" smtClean="0">
                          <a:effectLst/>
                        </a:rPr>
                        <a:t>дети </a:t>
                      </a:r>
                      <a:r>
                        <a:rPr lang="ru-RU" sz="1600" dirty="0">
                          <a:effectLst/>
                        </a:rPr>
                        <a:t>с нарушениями </a:t>
                      </a:r>
                      <a:r>
                        <a:rPr lang="ru-RU" sz="1600" dirty="0" smtClean="0">
                          <a:effectLst/>
                        </a:rPr>
                        <a:t>речи</a:t>
                      </a: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11125" algn="l"/>
                        </a:tabLst>
                      </a:pPr>
                      <a:r>
                        <a:rPr lang="en-US" sz="1600" dirty="0" smtClean="0">
                          <a:hlinkClick r:id="rId2"/>
                        </a:rPr>
                        <a:t>https://xn--1-gtb8c5a.xn--p1ai/%d0%b3%d0%b0%d0%bb%d0%b5%d1%80%d0%b5%d1%8f/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rowSpan="2">
                  <a:txBody>
                    <a:bodyPr/>
                    <a:lstStyle/>
                    <a:p>
                      <a:endParaRPr lang="ru-RU"/>
                    </a:p>
                  </a:txBody>
                  <a:tcPr marL="48889" marR="48889" marT="0" marB="0"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rowSpan="2">
                  <a:txBody>
                    <a:bodyPr/>
                    <a:lstStyle/>
                    <a:p>
                      <a:pPr marL="180975" lvl="0" indent="-1809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«Креативное рукоделие» (художественное направление)</a:t>
                      </a:r>
                    </a:p>
                    <a:p>
                      <a:pPr marL="180975" lvl="0" indent="-1809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«Компьютерный дизайн» (техническое </a:t>
                      </a:r>
                      <a:r>
                        <a:rPr lang="ru-RU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напрвление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pPr marL="180975" lvl="0" indent="-1809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01295" algn="l"/>
                        </a:tabLs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en-US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FunRise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(техническое направление (конструктор))</a:t>
                      </a:r>
                      <a:endParaRPr lang="ru-RU" sz="16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  <a:tr h="23587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111125" algn="l"/>
                        </a:tabLs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  <a:tc vMerge="1">
                  <a:txBody>
                    <a:bodyPr/>
                    <a:lstStyle/>
                    <a:p>
                      <a:pPr marL="180975" lvl="0" indent="-180975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201295" algn="l"/>
                        </a:tabLst>
                      </a:pP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889" marR="48889" marT="0" marB="0"/>
                </a:tc>
              </a:tr>
            </a:tbl>
          </a:graphicData>
        </a:graphic>
      </p:graphicFrame>
      <p:sp>
        <p:nvSpPr>
          <p:cNvPr id="4" name="Стрелка вправо 3">
            <a:hlinkClick r:id="rId3" action="ppaction://hlinksldjump"/>
          </p:cNvPr>
          <p:cNvSpPr/>
          <p:nvPr/>
        </p:nvSpPr>
        <p:spPr>
          <a:xfrm>
            <a:off x="10811435" y="6347012"/>
            <a:ext cx="927847" cy="2554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6347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Рама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Рама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Тема1" id="{C1DB097E-AE5D-4304-A286-90CBED413265}" vid="{F1FB2A97-19F7-46D9-A5FA-E448DF5695F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1020</TotalTime>
  <Words>1000</Words>
  <Application>Microsoft Office PowerPoint</Application>
  <PresentationFormat>Произвольный</PresentationFormat>
  <Paragraphs>229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Тема1</vt:lpstr>
      <vt:lpstr>Проектирование пространства дополнительного образования для детей  с ограниченными возможностями здоровья  в муниципальном образовании г. Иваново</vt:lpstr>
      <vt:lpstr>Презентация PowerPoint</vt:lpstr>
      <vt:lpstr>Презентация PowerPoint</vt:lpstr>
      <vt:lpstr>Цель Задачи</vt:lpstr>
      <vt:lpstr>Педагогический инжиниринг проектирование и структурирование</vt:lpstr>
      <vt:lpstr>Презентация PowerPoint</vt:lpstr>
      <vt:lpstr>Презентация PowerPoint</vt:lpstr>
      <vt:lpstr>Презентация PowerPoint</vt:lpstr>
      <vt:lpstr>ДЮЦ №1  с 6 до 18 лет</vt:lpstr>
      <vt:lpstr>«Перспектива»</vt:lpstr>
      <vt:lpstr>ЦДТ №4</vt:lpstr>
      <vt:lpstr>ДДТ №3</vt:lpstr>
      <vt:lpstr>Творческое объединение «Солнышко» и студия инклюзивного танца "Вместе" </vt:lpstr>
      <vt:lpstr>Детский клуб для детей с ОВЗ «Сказка»</vt:lpstr>
      <vt:lpstr>семейный клуб «Дельфин»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aevr</dc:creator>
  <cp:lastModifiedBy>Клиенты</cp:lastModifiedBy>
  <cp:revision>42</cp:revision>
  <dcterms:created xsi:type="dcterms:W3CDTF">2019-12-02T08:46:56Z</dcterms:created>
  <dcterms:modified xsi:type="dcterms:W3CDTF">2019-12-05T10:34:49Z</dcterms:modified>
</cp:coreProperties>
</file>