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346" r:id="rId31"/>
    <p:sldId id="347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9" r:id="rId56"/>
    <p:sldId id="308" r:id="rId57"/>
    <p:sldId id="310" r:id="rId58"/>
    <p:sldId id="311" r:id="rId59"/>
    <p:sldId id="312" r:id="rId60"/>
    <p:sldId id="313" r:id="rId61"/>
    <p:sldId id="314" r:id="rId62"/>
    <p:sldId id="317" r:id="rId63"/>
    <p:sldId id="316" r:id="rId64"/>
    <p:sldId id="318" r:id="rId65"/>
    <p:sldId id="319" r:id="rId66"/>
    <p:sldId id="322" r:id="rId67"/>
    <p:sldId id="321" r:id="rId68"/>
    <p:sldId id="320" r:id="rId69"/>
    <p:sldId id="323" r:id="rId70"/>
    <p:sldId id="324" r:id="rId71"/>
    <p:sldId id="326" r:id="rId72"/>
    <p:sldId id="325" r:id="rId73"/>
    <p:sldId id="328" r:id="rId74"/>
    <p:sldId id="329" r:id="rId75"/>
    <p:sldId id="348" r:id="rId76"/>
    <p:sldId id="349" r:id="rId77"/>
    <p:sldId id="331" r:id="rId78"/>
    <p:sldId id="332" r:id="rId79"/>
    <p:sldId id="350" r:id="rId80"/>
    <p:sldId id="327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634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7DA50-8BDF-4E67-9B93-881148D96CA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D553804-337E-41F0-B55F-C5E7AA528EB5}">
      <dgm:prSet phldrT="[Текст]" custT="1"/>
      <dgm:spPr/>
      <dgm:t>
        <a:bodyPr/>
        <a:lstStyle/>
        <a:p>
          <a:r>
            <a:rPr lang="ru-RU" sz="2800" b="1" dirty="0" smtClean="0">
              <a:latin typeface="Comic Sans MS" pitchFamily="66" charset="0"/>
            </a:rPr>
            <a:t>Направления в биологии</a:t>
          </a:r>
          <a:endParaRPr lang="ru-RU" sz="2800" b="1" dirty="0">
            <a:latin typeface="Comic Sans MS" pitchFamily="66" charset="0"/>
          </a:endParaRPr>
        </a:p>
      </dgm:t>
    </dgm:pt>
    <dgm:pt modelId="{422A585F-6AA8-443C-8D6E-DC6BFA039170}" type="parTrans" cxnId="{0C3E8C8B-9B0B-4F48-95BF-FEFE6B41C7EE}">
      <dgm:prSet/>
      <dgm:spPr/>
      <dgm:t>
        <a:bodyPr/>
        <a:lstStyle/>
        <a:p>
          <a:endParaRPr lang="ru-RU"/>
        </a:p>
      </dgm:t>
    </dgm:pt>
    <dgm:pt modelId="{EFBEA006-C234-48A5-971A-281E6D4425E8}" type="sibTrans" cxnId="{0C3E8C8B-9B0B-4F48-95BF-FEFE6B41C7EE}">
      <dgm:prSet/>
      <dgm:spPr/>
      <dgm:t>
        <a:bodyPr/>
        <a:lstStyle/>
        <a:p>
          <a:endParaRPr lang="ru-RU"/>
        </a:p>
      </dgm:t>
    </dgm:pt>
    <dgm:pt modelId="{163BF7F3-F5BE-4DD1-AA86-A56B4E726CD2}">
      <dgm:prSet phldrT="[Текст]" custT="1"/>
      <dgm:spPr/>
      <dgm:t>
        <a:bodyPr/>
        <a:lstStyle/>
        <a:p>
          <a:r>
            <a:rPr lang="ru-RU" sz="2600" b="1" dirty="0" smtClean="0">
              <a:latin typeface="Comic Sans MS" pitchFamily="66" charset="0"/>
            </a:rPr>
            <a:t>Креационизм</a:t>
          </a:r>
          <a:r>
            <a:rPr lang="ru-RU" sz="1900" b="1" dirty="0" smtClean="0">
              <a:latin typeface="Comic Sans MS" pitchFamily="66" charset="0"/>
            </a:rPr>
            <a:t>	</a:t>
          </a:r>
          <a:endParaRPr lang="ru-RU" sz="1900" b="1" dirty="0">
            <a:latin typeface="Comic Sans MS" pitchFamily="66" charset="0"/>
          </a:endParaRPr>
        </a:p>
      </dgm:t>
    </dgm:pt>
    <dgm:pt modelId="{72802A39-A831-4A67-8436-F2392BB49E9E}" type="parTrans" cxnId="{B058C29A-027B-40A6-B784-BD8FCEF7F45C}">
      <dgm:prSet/>
      <dgm:spPr/>
      <dgm:t>
        <a:bodyPr/>
        <a:lstStyle/>
        <a:p>
          <a:endParaRPr lang="ru-RU"/>
        </a:p>
      </dgm:t>
    </dgm:pt>
    <dgm:pt modelId="{0B8DFD19-ECEA-4BEB-A8BF-C74EC2A9C0B0}" type="sibTrans" cxnId="{B058C29A-027B-40A6-B784-BD8FCEF7F45C}">
      <dgm:prSet/>
      <dgm:spPr/>
      <dgm:t>
        <a:bodyPr/>
        <a:lstStyle/>
        <a:p>
          <a:endParaRPr lang="ru-RU"/>
        </a:p>
      </dgm:t>
    </dgm:pt>
    <dgm:pt modelId="{1D595F80-C998-44E8-A36E-9CB597503EA6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К. Линней, </a:t>
          </a:r>
        </a:p>
        <a:p>
          <a:r>
            <a:rPr lang="ru-RU" b="1" dirty="0" smtClean="0">
              <a:latin typeface="Comic Sans MS" pitchFamily="66" charset="0"/>
            </a:rPr>
            <a:t>Ж. Кювье</a:t>
          </a:r>
          <a:endParaRPr lang="ru-RU" b="1" dirty="0">
            <a:latin typeface="Comic Sans MS" pitchFamily="66" charset="0"/>
          </a:endParaRPr>
        </a:p>
      </dgm:t>
    </dgm:pt>
    <dgm:pt modelId="{C6CC4FCA-F422-4DD0-8DE7-EAEEF8A8D1D6}" type="parTrans" cxnId="{3063D33C-B043-40A4-8DD4-353ED31F87B0}">
      <dgm:prSet/>
      <dgm:spPr/>
      <dgm:t>
        <a:bodyPr/>
        <a:lstStyle/>
        <a:p>
          <a:endParaRPr lang="ru-RU"/>
        </a:p>
      </dgm:t>
    </dgm:pt>
    <dgm:pt modelId="{07ABB9A9-B116-4E15-AFA9-4053A193E8C2}" type="sibTrans" cxnId="{3063D33C-B043-40A4-8DD4-353ED31F87B0}">
      <dgm:prSet/>
      <dgm:spPr/>
      <dgm:t>
        <a:bodyPr/>
        <a:lstStyle/>
        <a:p>
          <a:endParaRPr lang="ru-RU"/>
        </a:p>
      </dgm:t>
    </dgm:pt>
    <dgm:pt modelId="{72530D5C-F68A-428E-8489-1EA032F7AA5D}">
      <dgm:prSet phldrT="[Текст]" custT="1"/>
      <dgm:spPr/>
      <dgm:t>
        <a:bodyPr/>
        <a:lstStyle/>
        <a:p>
          <a:r>
            <a:rPr lang="ru-RU" sz="2600" b="1" dirty="0" smtClean="0">
              <a:latin typeface="Comic Sans MS" pitchFamily="66" charset="0"/>
            </a:rPr>
            <a:t>Трансформизм</a:t>
          </a:r>
          <a:r>
            <a:rPr lang="ru-RU" sz="2000" b="1" dirty="0" smtClean="0">
              <a:latin typeface="Comic Sans MS" pitchFamily="66" charset="0"/>
            </a:rPr>
            <a:t> </a:t>
          </a:r>
          <a:endParaRPr lang="ru-RU" sz="2000" b="1" dirty="0">
            <a:latin typeface="Comic Sans MS" pitchFamily="66" charset="0"/>
          </a:endParaRPr>
        </a:p>
      </dgm:t>
    </dgm:pt>
    <dgm:pt modelId="{22268DEF-DFAF-4A01-9823-310D46B85E93}" type="parTrans" cxnId="{EA93CB16-6B22-4FE7-95D7-273F25F7F835}">
      <dgm:prSet/>
      <dgm:spPr/>
      <dgm:t>
        <a:bodyPr/>
        <a:lstStyle/>
        <a:p>
          <a:endParaRPr lang="ru-RU"/>
        </a:p>
      </dgm:t>
    </dgm:pt>
    <dgm:pt modelId="{796A1730-A5AE-4527-9982-36124001E45A}" type="sibTrans" cxnId="{EA93CB16-6B22-4FE7-95D7-273F25F7F835}">
      <dgm:prSet/>
      <dgm:spPr/>
      <dgm:t>
        <a:bodyPr/>
        <a:lstStyle/>
        <a:p>
          <a:endParaRPr lang="ru-RU"/>
        </a:p>
      </dgm:t>
    </dgm:pt>
    <dgm:pt modelId="{62C3AC72-5B0A-4A2D-B30D-04D9A527F102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Ж.Б. Ламарк,</a:t>
          </a:r>
        </a:p>
        <a:p>
          <a:r>
            <a:rPr lang="ru-RU" b="1" dirty="0" smtClean="0">
              <a:latin typeface="Comic Sans MS" pitchFamily="66" charset="0"/>
            </a:rPr>
            <a:t>Ж. Бюффон</a:t>
          </a:r>
          <a:endParaRPr lang="ru-RU" b="1" dirty="0">
            <a:latin typeface="Comic Sans MS" pitchFamily="66" charset="0"/>
          </a:endParaRPr>
        </a:p>
      </dgm:t>
    </dgm:pt>
    <dgm:pt modelId="{D9230B52-5758-4A2E-BFDE-83AE40A62CAB}" type="parTrans" cxnId="{D1676445-90C1-4805-AFED-95DAC3A814C0}">
      <dgm:prSet/>
      <dgm:spPr/>
      <dgm:t>
        <a:bodyPr/>
        <a:lstStyle/>
        <a:p>
          <a:endParaRPr lang="ru-RU"/>
        </a:p>
      </dgm:t>
    </dgm:pt>
    <dgm:pt modelId="{745E8AD0-E946-494A-A633-8E3F7B1213E9}" type="sibTrans" cxnId="{D1676445-90C1-4805-AFED-95DAC3A814C0}">
      <dgm:prSet/>
      <dgm:spPr/>
      <dgm:t>
        <a:bodyPr/>
        <a:lstStyle/>
        <a:p>
          <a:endParaRPr lang="ru-RU"/>
        </a:p>
      </dgm:t>
    </dgm:pt>
    <dgm:pt modelId="{38472CB3-36E7-40B3-900E-656361FFE7BC}" type="pres">
      <dgm:prSet presAssocID="{C347DA50-8BDF-4E67-9B93-881148D96C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AB18E7-E7BB-409A-AAC5-A895CF01709F}" type="pres">
      <dgm:prSet presAssocID="{FD553804-337E-41F0-B55F-C5E7AA528EB5}" presName="hierRoot1" presStyleCnt="0"/>
      <dgm:spPr/>
    </dgm:pt>
    <dgm:pt modelId="{799A072A-C855-4D1B-8CDB-F99E1D7B0AC8}" type="pres">
      <dgm:prSet presAssocID="{FD553804-337E-41F0-B55F-C5E7AA528EB5}" presName="composite" presStyleCnt="0"/>
      <dgm:spPr/>
    </dgm:pt>
    <dgm:pt modelId="{60691470-CF1C-4719-9EF8-EA46F49A1AFE}" type="pres">
      <dgm:prSet presAssocID="{FD553804-337E-41F0-B55F-C5E7AA528EB5}" presName="background" presStyleLbl="node0" presStyleIdx="0" presStyleCnt="1"/>
      <dgm:spPr/>
    </dgm:pt>
    <dgm:pt modelId="{F2CD358A-51DE-409C-B874-F1822D1F71CF}" type="pres">
      <dgm:prSet presAssocID="{FD553804-337E-41F0-B55F-C5E7AA528EB5}" presName="text" presStyleLbl="fgAcc0" presStyleIdx="0" presStyleCnt="1" custScaleX="236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EB2395-7FBE-4544-91B5-214F61AF2DDC}" type="pres">
      <dgm:prSet presAssocID="{FD553804-337E-41F0-B55F-C5E7AA528EB5}" presName="hierChild2" presStyleCnt="0"/>
      <dgm:spPr/>
    </dgm:pt>
    <dgm:pt modelId="{7124641D-4A16-45ED-99A9-8DC3B81AF3DE}" type="pres">
      <dgm:prSet presAssocID="{72802A39-A831-4A67-8436-F2392BB49E9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E94F556-678C-42C4-A95C-E6D3047779AE}" type="pres">
      <dgm:prSet presAssocID="{163BF7F3-F5BE-4DD1-AA86-A56B4E726CD2}" presName="hierRoot2" presStyleCnt="0"/>
      <dgm:spPr/>
    </dgm:pt>
    <dgm:pt modelId="{882EAAF2-96C6-4965-AD53-5B39FAC93AFD}" type="pres">
      <dgm:prSet presAssocID="{163BF7F3-F5BE-4DD1-AA86-A56B4E726CD2}" presName="composite2" presStyleCnt="0"/>
      <dgm:spPr/>
    </dgm:pt>
    <dgm:pt modelId="{5DBCAC34-4B07-4113-899F-2F8D788F8103}" type="pres">
      <dgm:prSet presAssocID="{163BF7F3-F5BE-4DD1-AA86-A56B4E726CD2}" presName="background2" presStyleLbl="node2" presStyleIdx="0" presStyleCnt="2"/>
      <dgm:spPr/>
    </dgm:pt>
    <dgm:pt modelId="{01A5B7AE-6522-4245-BF8B-CAF638FA9FAD}" type="pres">
      <dgm:prSet presAssocID="{163BF7F3-F5BE-4DD1-AA86-A56B4E726CD2}" presName="text2" presStyleLbl="fgAcc2" presStyleIdx="0" presStyleCnt="2" custScaleX="172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F4239A-E20B-4608-ADB7-6E75485E365E}" type="pres">
      <dgm:prSet presAssocID="{163BF7F3-F5BE-4DD1-AA86-A56B4E726CD2}" presName="hierChild3" presStyleCnt="0"/>
      <dgm:spPr/>
    </dgm:pt>
    <dgm:pt modelId="{E73C635C-EA9B-40D6-B447-042FA8561CCB}" type="pres">
      <dgm:prSet presAssocID="{C6CC4FCA-F422-4DD0-8DE7-EAEEF8A8D1D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E03544E-269E-4A80-B6AE-1D48571A11F5}" type="pres">
      <dgm:prSet presAssocID="{1D595F80-C998-44E8-A36E-9CB597503EA6}" presName="hierRoot3" presStyleCnt="0"/>
      <dgm:spPr/>
    </dgm:pt>
    <dgm:pt modelId="{68B8515C-EA59-48F2-AD9B-88C089AA8AF1}" type="pres">
      <dgm:prSet presAssocID="{1D595F80-C998-44E8-A36E-9CB597503EA6}" presName="composite3" presStyleCnt="0"/>
      <dgm:spPr/>
    </dgm:pt>
    <dgm:pt modelId="{5C970A0F-9869-4814-992D-3DF07B95FDF2}" type="pres">
      <dgm:prSet presAssocID="{1D595F80-C998-44E8-A36E-9CB597503EA6}" presName="background3" presStyleLbl="node3" presStyleIdx="0" presStyleCnt="2"/>
      <dgm:spPr/>
    </dgm:pt>
    <dgm:pt modelId="{F5BCD3FB-8EE9-4DAE-86ED-99E36D08F95B}" type="pres">
      <dgm:prSet presAssocID="{1D595F80-C998-44E8-A36E-9CB597503EA6}" presName="text3" presStyleLbl="fgAcc3" presStyleIdx="0" presStyleCnt="2" custScaleX="158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D916E-7AB6-4FD5-8049-02FAC46849BC}" type="pres">
      <dgm:prSet presAssocID="{1D595F80-C998-44E8-A36E-9CB597503EA6}" presName="hierChild4" presStyleCnt="0"/>
      <dgm:spPr/>
    </dgm:pt>
    <dgm:pt modelId="{4340E184-4009-4515-9FFC-11CEA8800BCD}" type="pres">
      <dgm:prSet presAssocID="{22268DEF-DFAF-4A01-9823-310D46B85E9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1B2C9E4-6C14-4999-8C85-2FB35013EE19}" type="pres">
      <dgm:prSet presAssocID="{72530D5C-F68A-428E-8489-1EA032F7AA5D}" presName="hierRoot2" presStyleCnt="0"/>
      <dgm:spPr/>
    </dgm:pt>
    <dgm:pt modelId="{6986115E-9C21-478A-AA61-99CA33BD21E4}" type="pres">
      <dgm:prSet presAssocID="{72530D5C-F68A-428E-8489-1EA032F7AA5D}" presName="composite2" presStyleCnt="0"/>
      <dgm:spPr/>
    </dgm:pt>
    <dgm:pt modelId="{FFA09EF3-4318-4817-AB39-87ACB76F27DF}" type="pres">
      <dgm:prSet presAssocID="{72530D5C-F68A-428E-8489-1EA032F7AA5D}" presName="background2" presStyleLbl="node2" presStyleIdx="1" presStyleCnt="2"/>
      <dgm:spPr/>
    </dgm:pt>
    <dgm:pt modelId="{FD5FD760-CDDD-4C3C-8FA7-7BE8416D24E2}" type="pres">
      <dgm:prSet presAssocID="{72530D5C-F68A-428E-8489-1EA032F7AA5D}" presName="text2" presStyleLbl="fgAcc2" presStyleIdx="1" presStyleCnt="2" custScaleX="168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0C099-40EF-40C4-9C88-4764C5EF8861}" type="pres">
      <dgm:prSet presAssocID="{72530D5C-F68A-428E-8489-1EA032F7AA5D}" presName="hierChild3" presStyleCnt="0"/>
      <dgm:spPr/>
    </dgm:pt>
    <dgm:pt modelId="{D42158DB-E2D0-405A-B31F-861CBD084F00}" type="pres">
      <dgm:prSet presAssocID="{D9230B52-5758-4A2E-BFDE-83AE40A62CA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BB7DC8B-FA21-4ADA-893D-3BCA2EA6C5A9}" type="pres">
      <dgm:prSet presAssocID="{62C3AC72-5B0A-4A2D-B30D-04D9A527F102}" presName="hierRoot3" presStyleCnt="0"/>
      <dgm:spPr/>
    </dgm:pt>
    <dgm:pt modelId="{30E48B47-4787-4F43-A0E0-7229CD5DDF32}" type="pres">
      <dgm:prSet presAssocID="{62C3AC72-5B0A-4A2D-B30D-04D9A527F102}" presName="composite3" presStyleCnt="0"/>
      <dgm:spPr/>
    </dgm:pt>
    <dgm:pt modelId="{967A5A77-7316-4E68-B8C3-32611E552A2C}" type="pres">
      <dgm:prSet presAssocID="{62C3AC72-5B0A-4A2D-B30D-04D9A527F102}" presName="background3" presStyleLbl="node3" presStyleIdx="1" presStyleCnt="2"/>
      <dgm:spPr/>
    </dgm:pt>
    <dgm:pt modelId="{E95049ED-EF26-4883-9BA7-B9FE9DB53A7D}" type="pres">
      <dgm:prSet presAssocID="{62C3AC72-5B0A-4A2D-B30D-04D9A527F102}" presName="text3" presStyleLbl="fgAcc3" presStyleIdx="1" presStyleCnt="2" custScaleX="155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C3D1C0-E691-4603-AE82-56F6625F4563}" type="pres">
      <dgm:prSet presAssocID="{62C3AC72-5B0A-4A2D-B30D-04D9A527F102}" presName="hierChild4" presStyleCnt="0"/>
      <dgm:spPr/>
    </dgm:pt>
  </dgm:ptLst>
  <dgm:cxnLst>
    <dgm:cxn modelId="{893D7B48-079F-446F-94B0-7EF7A44514A8}" type="presOf" srcId="{163BF7F3-F5BE-4DD1-AA86-A56B4E726CD2}" destId="{01A5B7AE-6522-4245-BF8B-CAF638FA9FAD}" srcOrd="0" destOrd="0" presId="urn:microsoft.com/office/officeart/2005/8/layout/hierarchy1"/>
    <dgm:cxn modelId="{2ACFC451-315C-428E-A7F8-546D708E4A4F}" type="presOf" srcId="{D9230B52-5758-4A2E-BFDE-83AE40A62CAB}" destId="{D42158DB-E2D0-405A-B31F-861CBD084F00}" srcOrd="0" destOrd="0" presId="urn:microsoft.com/office/officeart/2005/8/layout/hierarchy1"/>
    <dgm:cxn modelId="{B762B01D-6834-4BAA-A4BE-D97B57D7572D}" type="presOf" srcId="{72802A39-A831-4A67-8436-F2392BB49E9E}" destId="{7124641D-4A16-45ED-99A9-8DC3B81AF3DE}" srcOrd="0" destOrd="0" presId="urn:microsoft.com/office/officeart/2005/8/layout/hierarchy1"/>
    <dgm:cxn modelId="{7E24B008-055D-46E4-9C8D-5FA46E62089B}" type="presOf" srcId="{FD553804-337E-41F0-B55F-C5E7AA528EB5}" destId="{F2CD358A-51DE-409C-B874-F1822D1F71CF}" srcOrd="0" destOrd="0" presId="urn:microsoft.com/office/officeart/2005/8/layout/hierarchy1"/>
    <dgm:cxn modelId="{3063D33C-B043-40A4-8DD4-353ED31F87B0}" srcId="{163BF7F3-F5BE-4DD1-AA86-A56B4E726CD2}" destId="{1D595F80-C998-44E8-A36E-9CB597503EA6}" srcOrd="0" destOrd="0" parTransId="{C6CC4FCA-F422-4DD0-8DE7-EAEEF8A8D1D6}" sibTransId="{07ABB9A9-B116-4E15-AFA9-4053A193E8C2}"/>
    <dgm:cxn modelId="{B4EA7EBB-E884-4CD3-8287-EACE7AC45709}" type="presOf" srcId="{C6CC4FCA-F422-4DD0-8DE7-EAEEF8A8D1D6}" destId="{E73C635C-EA9B-40D6-B447-042FA8561CCB}" srcOrd="0" destOrd="0" presId="urn:microsoft.com/office/officeart/2005/8/layout/hierarchy1"/>
    <dgm:cxn modelId="{96107252-BDFC-474F-AE5E-4C723FA4B1A5}" type="presOf" srcId="{1D595F80-C998-44E8-A36E-9CB597503EA6}" destId="{F5BCD3FB-8EE9-4DAE-86ED-99E36D08F95B}" srcOrd="0" destOrd="0" presId="urn:microsoft.com/office/officeart/2005/8/layout/hierarchy1"/>
    <dgm:cxn modelId="{B058C29A-027B-40A6-B784-BD8FCEF7F45C}" srcId="{FD553804-337E-41F0-B55F-C5E7AA528EB5}" destId="{163BF7F3-F5BE-4DD1-AA86-A56B4E726CD2}" srcOrd="0" destOrd="0" parTransId="{72802A39-A831-4A67-8436-F2392BB49E9E}" sibTransId="{0B8DFD19-ECEA-4BEB-A8BF-C74EC2A9C0B0}"/>
    <dgm:cxn modelId="{21C17014-42C0-4E87-A115-FFFA96E6C5C9}" type="presOf" srcId="{62C3AC72-5B0A-4A2D-B30D-04D9A527F102}" destId="{E95049ED-EF26-4883-9BA7-B9FE9DB53A7D}" srcOrd="0" destOrd="0" presId="urn:microsoft.com/office/officeart/2005/8/layout/hierarchy1"/>
    <dgm:cxn modelId="{0C3E8C8B-9B0B-4F48-95BF-FEFE6B41C7EE}" srcId="{C347DA50-8BDF-4E67-9B93-881148D96CA0}" destId="{FD553804-337E-41F0-B55F-C5E7AA528EB5}" srcOrd="0" destOrd="0" parTransId="{422A585F-6AA8-443C-8D6E-DC6BFA039170}" sibTransId="{EFBEA006-C234-48A5-971A-281E6D4425E8}"/>
    <dgm:cxn modelId="{9910D053-F10D-4518-A764-B52CF14F2C4F}" type="presOf" srcId="{72530D5C-F68A-428E-8489-1EA032F7AA5D}" destId="{FD5FD760-CDDD-4C3C-8FA7-7BE8416D24E2}" srcOrd="0" destOrd="0" presId="urn:microsoft.com/office/officeart/2005/8/layout/hierarchy1"/>
    <dgm:cxn modelId="{450E42B3-4909-4245-AC9B-B4CA7EA91029}" type="presOf" srcId="{22268DEF-DFAF-4A01-9823-310D46B85E93}" destId="{4340E184-4009-4515-9FFC-11CEA8800BCD}" srcOrd="0" destOrd="0" presId="urn:microsoft.com/office/officeart/2005/8/layout/hierarchy1"/>
    <dgm:cxn modelId="{C8968724-FE3C-47B9-A670-E5E62B08825D}" type="presOf" srcId="{C347DA50-8BDF-4E67-9B93-881148D96CA0}" destId="{38472CB3-36E7-40B3-900E-656361FFE7BC}" srcOrd="0" destOrd="0" presId="urn:microsoft.com/office/officeart/2005/8/layout/hierarchy1"/>
    <dgm:cxn modelId="{D1676445-90C1-4805-AFED-95DAC3A814C0}" srcId="{72530D5C-F68A-428E-8489-1EA032F7AA5D}" destId="{62C3AC72-5B0A-4A2D-B30D-04D9A527F102}" srcOrd="0" destOrd="0" parTransId="{D9230B52-5758-4A2E-BFDE-83AE40A62CAB}" sibTransId="{745E8AD0-E946-494A-A633-8E3F7B1213E9}"/>
    <dgm:cxn modelId="{EA93CB16-6B22-4FE7-95D7-273F25F7F835}" srcId="{FD553804-337E-41F0-B55F-C5E7AA528EB5}" destId="{72530D5C-F68A-428E-8489-1EA032F7AA5D}" srcOrd="1" destOrd="0" parTransId="{22268DEF-DFAF-4A01-9823-310D46B85E93}" sibTransId="{796A1730-A5AE-4527-9982-36124001E45A}"/>
    <dgm:cxn modelId="{53812AA7-452F-4B46-A934-738CA302E2E4}" type="presParOf" srcId="{38472CB3-36E7-40B3-900E-656361FFE7BC}" destId="{22AB18E7-E7BB-409A-AAC5-A895CF01709F}" srcOrd="0" destOrd="0" presId="urn:microsoft.com/office/officeart/2005/8/layout/hierarchy1"/>
    <dgm:cxn modelId="{7CBB6C25-EF99-4CDD-9780-8B702399FEE3}" type="presParOf" srcId="{22AB18E7-E7BB-409A-AAC5-A895CF01709F}" destId="{799A072A-C855-4D1B-8CDB-F99E1D7B0AC8}" srcOrd="0" destOrd="0" presId="urn:microsoft.com/office/officeart/2005/8/layout/hierarchy1"/>
    <dgm:cxn modelId="{596336DF-7D17-4276-9018-7794F2C3D5F3}" type="presParOf" srcId="{799A072A-C855-4D1B-8CDB-F99E1D7B0AC8}" destId="{60691470-CF1C-4719-9EF8-EA46F49A1AFE}" srcOrd="0" destOrd="0" presId="urn:microsoft.com/office/officeart/2005/8/layout/hierarchy1"/>
    <dgm:cxn modelId="{44763311-A4A6-4431-A763-EF285F029E25}" type="presParOf" srcId="{799A072A-C855-4D1B-8CDB-F99E1D7B0AC8}" destId="{F2CD358A-51DE-409C-B874-F1822D1F71CF}" srcOrd="1" destOrd="0" presId="urn:microsoft.com/office/officeart/2005/8/layout/hierarchy1"/>
    <dgm:cxn modelId="{9E129CAB-D3CB-4555-BA2B-BFD0E29A62F9}" type="presParOf" srcId="{22AB18E7-E7BB-409A-AAC5-A895CF01709F}" destId="{FCEB2395-7FBE-4544-91B5-214F61AF2DDC}" srcOrd="1" destOrd="0" presId="urn:microsoft.com/office/officeart/2005/8/layout/hierarchy1"/>
    <dgm:cxn modelId="{B50D5A1B-C576-4EFF-87F4-404A5EEECCB1}" type="presParOf" srcId="{FCEB2395-7FBE-4544-91B5-214F61AF2DDC}" destId="{7124641D-4A16-45ED-99A9-8DC3B81AF3DE}" srcOrd="0" destOrd="0" presId="urn:microsoft.com/office/officeart/2005/8/layout/hierarchy1"/>
    <dgm:cxn modelId="{606C3D43-4240-4643-945B-4F3E2D7A267F}" type="presParOf" srcId="{FCEB2395-7FBE-4544-91B5-214F61AF2DDC}" destId="{6E94F556-678C-42C4-A95C-E6D3047779AE}" srcOrd="1" destOrd="0" presId="urn:microsoft.com/office/officeart/2005/8/layout/hierarchy1"/>
    <dgm:cxn modelId="{E46B04A1-4124-44FC-89E1-6863D3D6943C}" type="presParOf" srcId="{6E94F556-678C-42C4-A95C-E6D3047779AE}" destId="{882EAAF2-96C6-4965-AD53-5B39FAC93AFD}" srcOrd="0" destOrd="0" presId="urn:microsoft.com/office/officeart/2005/8/layout/hierarchy1"/>
    <dgm:cxn modelId="{0984F9B8-3E84-410B-8962-0E0CC9937175}" type="presParOf" srcId="{882EAAF2-96C6-4965-AD53-5B39FAC93AFD}" destId="{5DBCAC34-4B07-4113-899F-2F8D788F8103}" srcOrd="0" destOrd="0" presId="urn:microsoft.com/office/officeart/2005/8/layout/hierarchy1"/>
    <dgm:cxn modelId="{46058EC5-8954-401D-A4CD-7DE5171E367B}" type="presParOf" srcId="{882EAAF2-96C6-4965-AD53-5B39FAC93AFD}" destId="{01A5B7AE-6522-4245-BF8B-CAF638FA9FAD}" srcOrd="1" destOrd="0" presId="urn:microsoft.com/office/officeart/2005/8/layout/hierarchy1"/>
    <dgm:cxn modelId="{8392419F-F0F1-4E12-87A9-5C732D6D663D}" type="presParOf" srcId="{6E94F556-678C-42C4-A95C-E6D3047779AE}" destId="{9BF4239A-E20B-4608-ADB7-6E75485E365E}" srcOrd="1" destOrd="0" presId="urn:microsoft.com/office/officeart/2005/8/layout/hierarchy1"/>
    <dgm:cxn modelId="{DF538163-5FE3-41CE-BBD3-C45E54442F22}" type="presParOf" srcId="{9BF4239A-E20B-4608-ADB7-6E75485E365E}" destId="{E73C635C-EA9B-40D6-B447-042FA8561CCB}" srcOrd="0" destOrd="0" presId="urn:microsoft.com/office/officeart/2005/8/layout/hierarchy1"/>
    <dgm:cxn modelId="{7FC6394B-5605-4707-B727-C275F255161A}" type="presParOf" srcId="{9BF4239A-E20B-4608-ADB7-6E75485E365E}" destId="{2E03544E-269E-4A80-B6AE-1D48571A11F5}" srcOrd="1" destOrd="0" presId="urn:microsoft.com/office/officeart/2005/8/layout/hierarchy1"/>
    <dgm:cxn modelId="{F533C5DC-AFED-488D-9E1F-23EFF29B5DC1}" type="presParOf" srcId="{2E03544E-269E-4A80-B6AE-1D48571A11F5}" destId="{68B8515C-EA59-48F2-AD9B-88C089AA8AF1}" srcOrd="0" destOrd="0" presId="urn:microsoft.com/office/officeart/2005/8/layout/hierarchy1"/>
    <dgm:cxn modelId="{9E22B61F-C973-4493-B9CD-0D1295B0ABF5}" type="presParOf" srcId="{68B8515C-EA59-48F2-AD9B-88C089AA8AF1}" destId="{5C970A0F-9869-4814-992D-3DF07B95FDF2}" srcOrd="0" destOrd="0" presId="urn:microsoft.com/office/officeart/2005/8/layout/hierarchy1"/>
    <dgm:cxn modelId="{95E74750-B1E0-485A-9822-CBC694BF5808}" type="presParOf" srcId="{68B8515C-EA59-48F2-AD9B-88C089AA8AF1}" destId="{F5BCD3FB-8EE9-4DAE-86ED-99E36D08F95B}" srcOrd="1" destOrd="0" presId="urn:microsoft.com/office/officeart/2005/8/layout/hierarchy1"/>
    <dgm:cxn modelId="{AC524BDF-9EDF-4249-A99A-CEF20EF3245D}" type="presParOf" srcId="{2E03544E-269E-4A80-B6AE-1D48571A11F5}" destId="{89AD916E-7AB6-4FD5-8049-02FAC46849BC}" srcOrd="1" destOrd="0" presId="urn:microsoft.com/office/officeart/2005/8/layout/hierarchy1"/>
    <dgm:cxn modelId="{16E39433-0ED8-4E44-BBDE-F7CDD1FBA50F}" type="presParOf" srcId="{FCEB2395-7FBE-4544-91B5-214F61AF2DDC}" destId="{4340E184-4009-4515-9FFC-11CEA8800BCD}" srcOrd="2" destOrd="0" presId="urn:microsoft.com/office/officeart/2005/8/layout/hierarchy1"/>
    <dgm:cxn modelId="{DBDB5F86-562B-4F4F-B519-55FA31085746}" type="presParOf" srcId="{FCEB2395-7FBE-4544-91B5-214F61AF2DDC}" destId="{81B2C9E4-6C14-4999-8C85-2FB35013EE19}" srcOrd="3" destOrd="0" presId="urn:microsoft.com/office/officeart/2005/8/layout/hierarchy1"/>
    <dgm:cxn modelId="{36ED8371-FFA6-4EE0-B3F4-13F1E92DA315}" type="presParOf" srcId="{81B2C9E4-6C14-4999-8C85-2FB35013EE19}" destId="{6986115E-9C21-478A-AA61-99CA33BD21E4}" srcOrd="0" destOrd="0" presId="urn:microsoft.com/office/officeart/2005/8/layout/hierarchy1"/>
    <dgm:cxn modelId="{EB5647F6-6AF0-4C82-86A8-CF49F1350F42}" type="presParOf" srcId="{6986115E-9C21-478A-AA61-99CA33BD21E4}" destId="{FFA09EF3-4318-4817-AB39-87ACB76F27DF}" srcOrd="0" destOrd="0" presId="urn:microsoft.com/office/officeart/2005/8/layout/hierarchy1"/>
    <dgm:cxn modelId="{43A36512-E731-4C62-B84D-C0E8BFD2A87C}" type="presParOf" srcId="{6986115E-9C21-478A-AA61-99CA33BD21E4}" destId="{FD5FD760-CDDD-4C3C-8FA7-7BE8416D24E2}" srcOrd="1" destOrd="0" presId="urn:microsoft.com/office/officeart/2005/8/layout/hierarchy1"/>
    <dgm:cxn modelId="{F252F6D5-9E28-4B7B-9DE4-FD19080ACB5D}" type="presParOf" srcId="{81B2C9E4-6C14-4999-8C85-2FB35013EE19}" destId="{ABF0C099-40EF-40C4-9C88-4764C5EF8861}" srcOrd="1" destOrd="0" presId="urn:microsoft.com/office/officeart/2005/8/layout/hierarchy1"/>
    <dgm:cxn modelId="{470A753E-B295-489A-A12D-B4370F54D5EE}" type="presParOf" srcId="{ABF0C099-40EF-40C4-9C88-4764C5EF8861}" destId="{D42158DB-E2D0-405A-B31F-861CBD084F00}" srcOrd="0" destOrd="0" presId="urn:microsoft.com/office/officeart/2005/8/layout/hierarchy1"/>
    <dgm:cxn modelId="{AB54E401-98DF-48A6-9A46-58B9A3D3121A}" type="presParOf" srcId="{ABF0C099-40EF-40C4-9C88-4764C5EF8861}" destId="{2BB7DC8B-FA21-4ADA-893D-3BCA2EA6C5A9}" srcOrd="1" destOrd="0" presId="urn:microsoft.com/office/officeart/2005/8/layout/hierarchy1"/>
    <dgm:cxn modelId="{E3D835A0-1B73-4C06-AA36-5CE041E53CB0}" type="presParOf" srcId="{2BB7DC8B-FA21-4ADA-893D-3BCA2EA6C5A9}" destId="{30E48B47-4787-4F43-A0E0-7229CD5DDF32}" srcOrd="0" destOrd="0" presId="urn:microsoft.com/office/officeart/2005/8/layout/hierarchy1"/>
    <dgm:cxn modelId="{37E6FE27-A6B7-44B9-9B4D-9C6EF47C740F}" type="presParOf" srcId="{30E48B47-4787-4F43-A0E0-7229CD5DDF32}" destId="{967A5A77-7316-4E68-B8C3-32611E552A2C}" srcOrd="0" destOrd="0" presId="urn:microsoft.com/office/officeart/2005/8/layout/hierarchy1"/>
    <dgm:cxn modelId="{61B2818E-F4F3-4624-8F52-886B2B69CB78}" type="presParOf" srcId="{30E48B47-4787-4F43-A0E0-7229CD5DDF32}" destId="{E95049ED-EF26-4883-9BA7-B9FE9DB53A7D}" srcOrd="1" destOrd="0" presId="urn:microsoft.com/office/officeart/2005/8/layout/hierarchy1"/>
    <dgm:cxn modelId="{56C342DB-F24F-4FF0-89D8-33E04920A268}" type="presParOf" srcId="{2BB7DC8B-FA21-4ADA-893D-3BCA2EA6C5A9}" destId="{13C3D1C0-E691-4603-AE82-56F6625F45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4B3FB8-CEEC-4A55-832A-0E8322B5248D}" type="doc">
      <dgm:prSet loTypeId="urn:microsoft.com/office/officeart/2005/8/layout/hierarchy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32AF1D1-B32F-4E68-864D-B583C9FEBC5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Пути эволюции</a:t>
          </a:r>
          <a:endParaRPr lang="ru-RU" b="1" dirty="0">
            <a:latin typeface="Comic Sans MS" pitchFamily="66" charset="0"/>
          </a:endParaRPr>
        </a:p>
      </dgm:t>
    </dgm:pt>
    <dgm:pt modelId="{ECB931A1-017F-424A-8061-4D7A09B98E1E}" type="parTrans" cxnId="{CA4D9BD4-8AE0-46B5-975A-477686B5F4B7}">
      <dgm:prSet/>
      <dgm:spPr/>
      <dgm:t>
        <a:bodyPr/>
        <a:lstStyle/>
        <a:p>
          <a:endParaRPr lang="ru-RU"/>
        </a:p>
      </dgm:t>
    </dgm:pt>
    <dgm:pt modelId="{3EB2CC77-DDB8-4330-BE77-8C4D5CA9769F}" type="sibTrans" cxnId="{CA4D9BD4-8AE0-46B5-975A-477686B5F4B7}">
      <dgm:prSet/>
      <dgm:spPr/>
      <dgm:t>
        <a:bodyPr/>
        <a:lstStyle/>
        <a:p>
          <a:endParaRPr lang="ru-RU"/>
        </a:p>
      </dgm:t>
    </dgm:pt>
    <dgm:pt modelId="{95C537C3-255C-4AF5-8917-B732024756A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ароморфоз</a:t>
          </a:r>
          <a:endParaRPr lang="ru-RU" b="1" dirty="0">
            <a:latin typeface="Comic Sans MS" pitchFamily="66" charset="0"/>
          </a:endParaRPr>
        </a:p>
      </dgm:t>
    </dgm:pt>
    <dgm:pt modelId="{763F849C-EBC5-420E-A21F-489C4ACE6853}" type="parTrans" cxnId="{8776301B-0CC9-4234-9491-28886581354C}">
      <dgm:prSet/>
      <dgm:spPr/>
      <dgm:t>
        <a:bodyPr/>
        <a:lstStyle/>
        <a:p>
          <a:endParaRPr lang="ru-RU"/>
        </a:p>
      </dgm:t>
    </dgm:pt>
    <dgm:pt modelId="{306EC086-692F-4771-B56F-D1FC92D4CA1D}" type="sibTrans" cxnId="{8776301B-0CC9-4234-9491-28886581354C}">
      <dgm:prSet/>
      <dgm:spPr/>
      <dgm:t>
        <a:bodyPr/>
        <a:lstStyle/>
        <a:p>
          <a:endParaRPr lang="ru-RU"/>
        </a:p>
      </dgm:t>
    </dgm:pt>
    <dgm:pt modelId="{507D9379-BE6E-4C1D-A305-8198CA302D0D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идиоадаптация</a:t>
          </a:r>
          <a:endParaRPr lang="ru-RU" b="1" dirty="0">
            <a:latin typeface="Comic Sans MS" pitchFamily="66" charset="0"/>
          </a:endParaRPr>
        </a:p>
      </dgm:t>
    </dgm:pt>
    <dgm:pt modelId="{E1C3D1F5-0C09-4F17-A140-84F0624EC072}" type="parTrans" cxnId="{9EF7482C-4ACF-4C0A-89BE-A18178E5D9F9}">
      <dgm:prSet/>
      <dgm:spPr/>
      <dgm:t>
        <a:bodyPr/>
        <a:lstStyle/>
        <a:p>
          <a:endParaRPr lang="ru-RU"/>
        </a:p>
      </dgm:t>
    </dgm:pt>
    <dgm:pt modelId="{780556E2-862B-4ED1-8050-7E8ABE10F1EE}" type="sibTrans" cxnId="{9EF7482C-4ACF-4C0A-89BE-A18178E5D9F9}">
      <dgm:prSet/>
      <dgm:spPr/>
      <dgm:t>
        <a:bodyPr/>
        <a:lstStyle/>
        <a:p>
          <a:endParaRPr lang="ru-RU"/>
        </a:p>
      </dgm:t>
    </dgm:pt>
    <dgm:pt modelId="{4DEC24B6-1B91-4756-8DE1-0C1AE27C178B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общая дегенерация</a:t>
          </a:r>
          <a:endParaRPr lang="ru-RU" b="1" dirty="0">
            <a:latin typeface="Comic Sans MS" pitchFamily="66" charset="0"/>
          </a:endParaRPr>
        </a:p>
      </dgm:t>
    </dgm:pt>
    <dgm:pt modelId="{8E78C2C6-B25A-43B7-B6EC-383BB603E66D}" type="parTrans" cxnId="{8D9DA41D-03B2-4644-9764-580212E18275}">
      <dgm:prSet/>
      <dgm:spPr/>
      <dgm:t>
        <a:bodyPr/>
        <a:lstStyle/>
        <a:p>
          <a:endParaRPr lang="ru-RU"/>
        </a:p>
      </dgm:t>
    </dgm:pt>
    <dgm:pt modelId="{A09F79A2-9211-48CB-A69F-21053F29304B}" type="sibTrans" cxnId="{8D9DA41D-03B2-4644-9764-580212E18275}">
      <dgm:prSet/>
      <dgm:spPr/>
      <dgm:t>
        <a:bodyPr/>
        <a:lstStyle/>
        <a:p>
          <a:endParaRPr lang="ru-RU"/>
        </a:p>
      </dgm:t>
    </dgm:pt>
    <dgm:pt modelId="{34317E82-F06D-4434-8C81-A518D690CFCC}" type="pres">
      <dgm:prSet presAssocID="{F64B3FB8-CEEC-4A55-832A-0E8322B524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BF0B15-3B47-4ADD-829C-9A959F964E3E}" type="pres">
      <dgm:prSet presAssocID="{832AF1D1-B32F-4E68-864D-B583C9FEBC50}" presName="hierRoot1" presStyleCnt="0"/>
      <dgm:spPr/>
    </dgm:pt>
    <dgm:pt modelId="{2676D16E-C17C-48A7-97B2-5BA37B072935}" type="pres">
      <dgm:prSet presAssocID="{832AF1D1-B32F-4E68-864D-B583C9FEBC50}" presName="composite" presStyleCnt="0"/>
      <dgm:spPr/>
    </dgm:pt>
    <dgm:pt modelId="{8FACB1A1-4EFF-425F-A051-4D8E72A8C6EB}" type="pres">
      <dgm:prSet presAssocID="{832AF1D1-B32F-4E68-864D-B583C9FEBC50}" presName="background" presStyleLbl="node0" presStyleIdx="0" presStyleCnt="1"/>
      <dgm:spPr/>
    </dgm:pt>
    <dgm:pt modelId="{83F1CFC1-DF87-4001-95CA-B29E62DD9076}" type="pres">
      <dgm:prSet presAssocID="{832AF1D1-B32F-4E68-864D-B583C9FEBC5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AA14F-9766-45CE-B1E2-BB978D915C73}" type="pres">
      <dgm:prSet presAssocID="{832AF1D1-B32F-4E68-864D-B583C9FEBC50}" presName="hierChild2" presStyleCnt="0"/>
      <dgm:spPr/>
    </dgm:pt>
    <dgm:pt modelId="{4A07EC28-0F4F-48AD-B748-7EC24331E337}" type="pres">
      <dgm:prSet presAssocID="{763F849C-EBC5-420E-A21F-489C4ACE685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AA31A2C-C209-40E8-A885-F06D2E9FE83B}" type="pres">
      <dgm:prSet presAssocID="{95C537C3-255C-4AF5-8917-B732024756A0}" presName="hierRoot2" presStyleCnt="0"/>
      <dgm:spPr/>
    </dgm:pt>
    <dgm:pt modelId="{1832B425-391F-4BB5-A0F2-6CC3632A84A7}" type="pres">
      <dgm:prSet presAssocID="{95C537C3-255C-4AF5-8917-B732024756A0}" presName="composite2" presStyleCnt="0"/>
      <dgm:spPr/>
    </dgm:pt>
    <dgm:pt modelId="{9048A94A-A93F-4933-91CE-3A45911A7986}" type="pres">
      <dgm:prSet presAssocID="{95C537C3-255C-4AF5-8917-B732024756A0}" presName="background2" presStyleLbl="node2" presStyleIdx="0" presStyleCnt="3"/>
      <dgm:spPr/>
    </dgm:pt>
    <dgm:pt modelId="{B68F0E90-4446-4D78-A736-64960DEB7143}" type="pres">
      <dgm:prSet presAssocID="{95C537C3-255C-4AF5-8917-B732024756A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1EAA2-024E-4A15-A1A6-AB425545733E}" type="pres">
      <dgm:prSet presAssocID="{95C537C3-255C-4AF5-8917-B732024756A0}" presName="hierChild3" presStyleCnt="0"/>
      <dgm:spPr/>
    </dgm:pt>
    <dgm:pt modelId="{D28BFDE5-DA17-4777-9594-D4487395A143}" type="pres">
      <dgm:prSet presAssocID="{E1C3D1F5-0C09-4F17-A140-84F0624EC07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6F46DBA-11D9-44D0-9F8D-0CE45FCE9840}" type="pres">
      <dgm:prSet presAssocID="{507D9379-BE6E-4C1D-A305-8198CA302D0D}" presName="hierRoot2" presStyleCnt="0"/>
      <dgm:spPr/>
    </dgm:pt>
    <dgm:pt modelId="{DFFB2BCF-F938-4DCB-A105-798D1AECB20D}" type="pres">
      <dgm:prSet presAssocID="{507D9379-BE6E-4C1D-A305-8198CA302D0D}" presName="composite2" presStyleCnt="0"/>
      <dgm:spPr/>
    </dgm:pt>
    <dgm:pt modelId="{ED6B85CB-DE80-41A2-902C-815776EE5BCD}" type="pres">
      <dgm:prSet presAssocID="{507D9379-BE6E-4C1D-A305-8198CA302D0D}" presName="background2" presStyleLbl="node2" presStyleIdx="1" presStyleCnt="3"/>
      <dgm:spPr/>
    </dgm:pt>
    <dgm:pt modelId="{94BB1652-A043-4CCE-B1CB-7215CB730BAB}" type="pres">
      <dgm:prSet presAssocID="{507D9379-BE6E-4C1D-A305-8198CA302D0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4D07B8-34C9-46C3-B3B4-C123F02F8964}" type="pres">
      <dgm:prSet presAssocID="{507D9379-BE6E-4C1D-A305-8198CA302D0D}" presName="hierChild3" presStyleCnt="0"/>
      <dgm:spPr/>
    </dgm:pt>
    <dgm:pt modelId="{B7C15BDE-6058-4B2D-B82D-3C99CE4B0E48}" type="pres">
      <dgm:prSet presAssocID="{8E78C2C6-B25A-43B7-B6EC-383BB603E66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28CDC6A-86FA-45D8-9C55-E56767C4B4DD}" type="pres">
      <dgm:prSet presAssocID="{4DEC24B6-1B91-4756-8DE1-0C1AE27C178B}" presName="hierRoot2" presStyleCnt="0"/>
      <dgm:spPr/>
    </dgm:pt>
    <dgm:pt modelId="{FFFEFC0C-07A2-45C6-8D60-AB08F270094C}" type="pres">
      <dgm:prSet presAssocID="{4DEC24B6-1B91-4756-8DE1-0C1AE27C178B}" presName="composite2" presStyleCnt="0"/>
      <dgm:spPr/>
    </dgm:pt>
    <dgm:pt modelId="{C141116C-C77F-4749-A421-D31458E68817}" type="pres">
      <dgm:prSet presAssocID="{4DEC24B6-1B91-4756-8DE1-0C1AE27C178B}" presName="background2" presStyleLbl="node2" presStyleIdx="2" presStyleCnt="3"/>
      <dgm:spPr/>
    </dgm:pt>
    <dgm:pt modelId="{44493F4D-C1EB-480A-BB57-764A1F0BF98E}" type="pres">
      <dgm:prSet presAssocID="{4DEC24B6-1B91-4756-8DE1-0C1AE27C178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EE6705-69F1-4B79-A9EF-E2653F52C46B}" type="pres">
      <dgm:prSet presAssocID="{4DEC24B6-1B91-4756-8DE1-0C1AE27C178B}" presName="hierChild3" presStyleCnt="0"/>
      <dgm:spPr/>
    </dgm:pt>
  </dgm:ptLst>
  <dgm:cxnLst>
    <dgm:cxn modelId="{5467A8A5-F755-41F9-8CAD-BB7C77DE1A04}" type="presOf" srcId="{95C537C3-255C-4AF5-8917-B732024756A0}" destId="{B68F0E90-4446-4D78-A736-64960DEB7143}" srcOrd="0" destOrd="0" presId="urn:microsoft.com/office/officeart/2005/8/layout/hierarchy1"/>
    <dgm:cxn modelId="{2F3542DD-3AE0-418B-91FB-94151DAA4183}" type="presOf" srcId="{832AF1D1-B32F-4E68-864D-B583C9FEBC50}" destId="{83F1CFC1-DF87-4001-95CA-B29E62DD9076}" srcOrd="0" destOrd="0" presId="urn:microsoft.com/office/officeart/2005/8/layout/hierarchy1"/>
    <dgm:cxn modelId="{8431C504-A965-411F-88B2-94694A64FF94}" type="presOf" srcId="{E1C3D1F5-0C09-4F17-A140-84F0624EC072}" destId="{D28BFDE5-DA17-4777-9594-D4487395A143}" srcOrd="0" destOrd="0" presId="urn:microsoft.com/office/officeart/2005/8/layout/hierarchy1"/>
    <dgm:cxn modelId="{5C809955-C0A9-4586-9B67-A0A1B0B1B2F4}" type="presOf" srcId="{F64B3FB8-CEEC-4A55-832A-0E8322B5248D}" destId="{34317E82-F06D-4434-8C81-A518D690CFCC}" srcOrd="0" destOrd="0" presId="urn:microsoft.com/office/officeart/2005/8/layout/hierarchy1"/>
    <dgm:cxn modelId="{CA4D9BD4-8AE0-46B5-975A-477686B5F4B7}" srcId="{F64B3FB8-CEEC-4A55-832A-0E8322B5248D}" destId="{832AF1D1-B32F-4E68-864D-B583C9FEBC50}" srcOrd="0" destOrd="0" parTransId="{ECB931A1-017F-424A-8061-4D7A09B98E1E}" sibTransId="{3EB2CC77-DDB8-4330-BE77-8C4D5CA9769F}"/>
    <dgm:cxn modelId="{34B977FA-2707-46EF-A35F-634D85D70A1C}" type="presOf" srcId="{763F849C-EBC5-420E-A21F-489C4ACE6853}" destId="{4A07EC28-0F4F-48AD-B748-7EC24331E337}" srcOrd="0" destOrd="0" presId="urn:microsoft.com/office/officeart/2005/8/layout/hierarchy1"/>
    <dgm:cxn modelId="{8D9DA41D-03B2-4644-9764-580212E18275}" srcId="{832AF1D1-B32F-4E68-864D-B583C9FEBC50}" destId="{4DEC24B6-1B91-4756-8DE1-0C1AE27C178B}" srcOrd="2" destOrd="0" parTransId="{8E78C2C6-B25A-43B7-B6EC-383BB603E66D}" sibTransId="{A09F79A2-9211-48CB-A69F-21053F29304B}"/>
    <dgm:cxn modelId="{FD238B6E-2D45-4DB3-8177-E41F1AA2B740}" type="presOf" srcId="{8E78C2C6-B25A-43B7-B6EC-383BB603E66D}" destId="{B7C15BDE-6058-4B2D-B82D-3C99CE4B0E48}" srcOrd="0" destOrd="0" presId="urn:microsoft.com/office/officeart/2005/8/layout/hierarchy1"/>
    <dgm:cxn modelId="{FD582ED1-F94F-4B90-B56E-33C30709B8EE}" type="presOf" srcId="{4DEC24B6-1B91-4756-8DE1-0C1AE27C178B}" destId="{44493F4D-C1EB-480A-BB57-764A1F0BF98E}" srcOrd="0" destOrd="0" presId="urn:microsoft.com/office/officeart/2005/8/layout/hierarchy1"/>
    <dgm:cxn modelId="{9EF7482C-4ACF-4C0A-89BE-A18178E5D9F9}" srcId="{832AF1D1-B32F-4E68-864D-B583C9FEBC50}" destId="{507D9379-BE6E-4C1D-A305-8198CA302D0D}" srcOrd="1" destOrd="0" parTransId="{E1C3D1F5-0C09-4F17-A140-84F0624EC072}" sibTransId="{780556E2-862B-4ED1-8050-7E8ABE10F1EE}"/>
    <dgm:cxn modelId="{8776301B-0CC9-4234-9491-28886581354C}" srcId="{832AF1D1-B32F-4E68-864D-B583C9FEBC50}" destId="{95C537C3-255C-4AF5-8917-B732024756A0}" srcOrd="0" destOrd="0" parTransId="{763F849C-EBC5-420E-A21F-489C4ACE6853}" sibTransId="{306EC086-692F-4771-B56F-D1FC92D4CA1D}"/>
    <dgm:cxn modelId="{567EB26D-73B6-4C33-A63F-2CA0ABD847E9}" type="presOf" srcId="{507D9379-BE6E-4C1D-A305-8198CA302D0D}" destId="{94BB1652-A043-4CCE-B1CB-7215CB730BAB}" srcOrd="0" destOrd="0" presId="urn:microsoft.com/office/officeart/2005/8/layout/hierarchy1"/>
    <dgm:cxn modelId="{903A5268-95E9-4531-8275-BB392DF0315C}" type="presParOf" srcId="{34317E82-F06D-4434-8C81-A518D690CFCC}" destId="{4ABF0B15-3B47-4ADD-829C-9A959F964E3E}" srcOrd="0" destOrd="0" presId="urn:microsoft.com/office/officeart/2005/8/layout/hierarchy1"/>
    <dgm:cxn modelId="{BCE2D270-D01C-4460-B17C-03F4024FBA60}" type="presParOf" srcId="{4ABF0B15-3B47-4ADD-829C-9A959F964E3E}" destId="{2676D16E-C17C-48A7-97B2-5BA37B072935}" srcOrd="0" destOrd="0" presId="urn:microsoft.com/office/officeart/2005/8/layout/hierarchy1"/>
    <dgm:cxn modelId="{59E8E4B8-F52D-4E2E-8158-66C737D89A6F}" type="presParOf" srcId="{2676D16E-C17C-48A7-97B2-5BA37B072935}" destId="{8FACB1A1-4EFF-425F-A051-4D8E72A8C6EB}" srcOrd="0" destOrd="0" presId="urn:microsoft.com/office/officeart/2005/8/layout/hierarchy1"/>
    <dgm:cxn modelId="{4E01AED4-8C56-492F-A034-5CEC5AC6B915}" type="presParOf" srcId="{2676D16E-C17C-48A7-97B2-5BA37B072935}" destId="{83F1CFC1-DF87-4001-95CA-B29E62DD9076}" srcOrd="1" destOrd="0" presId="urn:microsoft.com/office/officeart/2005/8/layout/hierarchy1"/>
    <dgm:cxn modelId="{A355E2E0-FCCA-4AFB-A1A7-CB20D39766D7}" type="presParOf" srcId="{4ABF0B15-3B47-4ADD-829C-9A959F964E3E}" destId="{EF5AA14F-9766-45CE-B1E2-BB978D915C73}" srcOrd="1" destOrd="0" presId="urn:microsoft.com/office/officeart/2005/8/layout/hierarchy1"/>
    <dgm:cxn modelId="{1736F2CA-A53D-4F2F-B723-D0FA9DA7D787}" type="presParOf" srcId="{EF5AA14F-9766-45CE-B1E2-BB978D915C73}" destId="{4A07EC28-0F4F-48AD-B748-7EC24331E337}" srcOrd="0" destOrd="0" presId="urn:microsoft.com/office/officeart/2005/8/layout/hierarchy1"/>
    <dgm:cxn modelId="{76DBF6BA-7D62-4F85-BBE7-0AEF4C451B25}" type="presParOf" srcId="{EF5AA14F-9766-45CE-B1E2-BB978D915C73}" destId="{AAA31A2C-C209-40E8-A885-F06D2E9FE83B}" srcOrd="1" destOrd="0" presId="urn:microsoft.com/office/officeart/2005/8/layout/hierarchy1"/>
    <dgm:cxn modelId="{7CA7A444-1D32-49B2-8E5C-FAD5F7E8E8BC}" type="presParOf" srcId="{AAA31A2C-C209-40E8-A885-F06D2E9FE83B}" destId="{1832B425-391F-4BB5-A0F2-6CC3632A84A7}" srcOrd="0" destOrd="0" presId="urn:microsoft.com/office/officeart/2005/8/layout/hierarchy1"/>
    <dgm:cxn modelId="{950BA2B8-2CDB-4F30-9ABC-448988C968FD}" type="presParOf" srcId="{1832B425-391F-4BB5-A0F2-6CC3632A84A7}" destId="{9048A94A-A93F-4933-91CE-3A45911A7986}" srcOrd="0" destOrd="0" presId="urn:microsoft.com/office/officeart/2005/8/layout/hierarchy1"/>
    <dgm:cxn modelId="{3F5243E1-225A-4350-8473-8F164DC19616}" type="presParOf" srcId="{1832B425-391F-4BB5-A0F2-6CC3632A84A7}" destId="{B68F0E90-4446-4D78-A736-64960DEB7143}" srcOrd="1" destOrd="0" presId="urn:microsoft.com/office/officeart/2005/8/layout/hierarchy1"/>
    <dgm:cxn modelId="{E4B90A4F-48D3-4F7D-8424-7D2AA4063008}" type="presParOf" srcId="{AAA31A2C-C209-40E8-A885-F06D2E9FE83B}" destId="{3381EAA2-024E-4A15-A1A6-AB425545733E}" srcOrd="1" destOrd="0" presId="urn:microsoft.com/office/officeart/2005/8/layout/hierarchy1"/>
    <dgm:cxn modelId="{9B69CD48-BD70-4194-86B7-84C66A0A970C}" type="presParOf" srcId="{EF5AA14F-9766-45CE-B1E2-BB978D915C73}" destId="{D28BFDE5-DA17-4777-9594-D4487395A143}" srcOrd="2" destOrd="0" presId="urn:microsoft.com/office/officeart/2005/8/layout/hierarchy1"/>
    <dgm:cxn modelId="{834084AC-1FF6-435B-BDEF-6416C2494527}" type="presParOf" srcId="{EF5AA14F-9766-45CE-B1E2-BB978D915C73}" destId="{B6F46DBA-11D9-44D0-9F8D-0CE45FCE9840}" srcOrd="3" destOrd="0" presId="urn:microsoft.com/office/officeart/2005/8/layout/hierarchy1"/>
    <dgm:cxn modelId="{A55B5C14-90B3-48B2-91A8-E6F029660C95}" type="presParOf" srcId="{B6F46DBA-11D9-44D0-9F8D-0CE45FCE9840}" destId="{DFFB2BCF-F938-4DCB-A105-798D1AECB20D}" srcOrd="0" destOrd="0" presId="urn:microsoft.com/office/officeart/2005/8/layout/hierarchy1"/>
    <dgm:cxn modelId="{56AF8465-B007-4FB2-9CCF-5BEB24E3FD81}" type="presParOf" srcId="{DFFB2BCF-F938-4DCB-A105-798D1AECB20D}" destId="{ED6B85CB-DE80-41A2-902C-815776EE5BCD}" srcOrd="0" destOrd="0" presId="urn:microsoft.com/office/officeart/2005/8/layout/hierarchy1"/>
    <dgm:cxn modelId="{BCEE759F-C82A-4447-82F0-E42FF12CD655}" type="presParOf" srcId="{DFFB2BCF-F938-4DCB-A105-798D1AECB20D}" destId="{94BB1652-A043-4CCE-B1CB-7215CB730BAB}" srcOrd="1" destOrd="0" presId="urn:microsoft.com/office/officeart/2005/8/layout/hierarchy1"/>
    <dgm:cxn modelId="{089A4AFF-EB97-4203-9902-375B70C5471C}" type="presParOf" srcId="{B6F46DBA-11D9-44D0-9F8D-0CE45FCE9840}" destId="{804D07B8-34C9-46C3-B3B4-C123F02F8964}" srcOrd="1" destOrd="0" presId="urn:microsoft.com/office/officeart/2005/8/layout/hierarchy1"/>
    <dgm:cxn modelId="{4C269FBB-207E-4209-9F26-A3C5106F5214}" type="presParOf" srcId="{EF5AA14F-9766-45CE-B1E2-BB978D915C73}" destId="{B7C15BDE-6058-4B2D-B82D-3C99CE4B0E48}" srcOrd="4" destOrd="0" presId="urn:microsoft.com/office/officeart/2005/8/layout/hierarchy1"/>
    <dgm:cxn modelId="{86971DAC-0DED-40D3-BC2F-9D57F71BAB61}" type="presParOf" srcId="{EF5AA14F-9766-45CE-B1E2-BB978D915C73}" destId="{928CDC6A-86FA-45D8-9C55-E56767C4B4DD}" srcOrd="5" destOrd="0" presId="urn:microsoft.com/office/officeart/2005/8/layout/hierarchy1"/>
    <dgm:cxn modelId="{715E476C-2E2B-4EE5-8BCA-C7495ECD0C71}" type="presParOf" srcId="{928CDC6A-86FA-45D8-9C55-E56767C4B4DD}" destId="{FFFEFC0C-07A2-45C6-8D60-AB08F270094C}" srcOrd="0" destOrd="0" presId="urn:microsoft.com/office/officeart/2005/8/layout/hierarchy1"/>
    <dgm:cxn modelId="{0E9B4B68-61FB-4AE9-BDFA-D7846CBB3D04}" type="presParOf" srcId="{FFFEFC0C-07A2-45C6-8D60-AB08F270094C}" destId="{C141116C-C77F-4749-A421-D31458E68817}" srcOrd="0" destOrd="0" presId="urn:microsoft.com/office/officeart/2005/8/layout/hierarchy1"/>
    <dgm:cxn modelId="{7AD5090B-3691-4305-81F9-1AB5386429B9}" type="presParOf" srcId="{FFFEFC0C-07A2-45C6-8D60-AB08F270094C}" destId="{44493F4D-C1EB-480A-BB57-764A1F0BF98E}" srcOrd="1" destOrd="0" presId="urn:microsoft.com/office/officeart/2005/8/layout/hierarchy1"/>
    <dgm:cxn modelId="{70F40288-C4EA-4634-8050-4D05640DE373}" type="presParOf" srcId="{928CDC6A-86FA-45D8-9C55-E56767C4B4DD}" destId="{10EE6705-69F1-4B79-A9EF-E2653F52C4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4B3FB8-CEEC-4A55-832A-0E8322B5248D}" type="doc">
      <dgm:prSet loTypeId="urn:microsoft.com/office/officeart/2005/8/layout/hierarchy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32AF1D1-B32F-4E68-864D-B583C9FEBC5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Способы  эволюции</a:t>
          </a:r>
          <a:endParaRPr lang="ru-RU" b="1" dirty="0">
            <a:latin typeface="Comic Sans MS" pitchFamily="66" charset="0"/>
          </a:endParaRPr>
        </a:p>
      </dgm:t>
    </dgm:pt>
    <dgm:pt modelId="{ECB931A1-017F-424A-8061-4D7A09B98E1E}" type="parTrans" cxnId="{CA4D9BD4-8AE0-46B5-975A-477686B5F4B7}">
      <dgm:prSet/>
      <dgm:spPr/>
      <dgm:t>
        <a:bodyPr/>
        <a:lstStyle/>
        <a:p>
          <a:endParaRPr lang="ru-RU"/>
        </a:p>
      </dgm:t>
    </dgm:pt>
    <dgm:pt modelId="{3EB2CC77-DDB8-4330-BE77-8C4D5CA9769F}" type="sibTrans" cxnId="{CA4D9BD4-8AE0-46B5-975A-477686B5F4B7}">
      <dgm:prSet/>
      <dgm:spPr/>
      <dgm:t>
        <a:bodyPr/>
        <a:lstStyle/>
        <a:p>
          <a:endParaRPr lang="ru-RU"/>
        </a:p>
      </dgm:t>
    </dgm:pt>
    <dgm:pt modelId="{95C537C3-255C-4AF5-8917-B732024756A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дивергенция</a:t>
          </a:r>
          <a:endParaRPr lang="ru-RU" b="1" dirty="0">
            <a:latin typeface="Comic Sans MS" pitchFamily="66" charset="0"/>
          </a:endParaRPr>
        </a:p>
      </dgm:t>
    </dgm:pt>
    <dgm:pt modelId="{763F849C-EBC5-420E-A21F-489C4ACE6853}" type="parTrans" cxnId="{8776301B-0CC9-4234-9491-28886581354C}">
      <dgm:prSet/>
      <dgm:spPr/>
      <dgm:t>
        <a:bodyPr/>
        <a:lstStyle/>
        <a:p>
          <a:endParaRPr lang="ru-RU"/>
        </a:p>
      </dgm:t>
    </dgm:pt>
    <dgm:pt modelId="{306EC086-692F-4771-B56F-D1FC92D4CA1D}" type="sibTrans" cxnId="{8776301B-0CC9-4234-9491-28886581354C}">
      <dgm:prSet/>
      <dgm:spPr/>
      <dgm:t>
        <a:bodyPr/>
        <a:lstStyle/>
        <a:p>
          <a:endParaRPr lang="ru-RU"/>
        </a:p>
      </dgm:t>
    </dgm:pt>
    <dgm:pt modelId="{507D9379-BE6E-4C1D-A305-8198CA302D0D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конвергенция</a:t>
          </a:r>
          <a:endParaRPr lang="ru-RU" b="1" dirty="0">
            <a:latin typeface="Comic Sans MS" pitchFamily="66" charset="0"/>
          </a:endParaRPr>
        </a:p>
      </dgm:t>
    </dgm:pt>
    <dgm:pt modelId="{E1C3D1F5-0C09-4F17-A140-84F0624EC072}" type="parTrans" cxnId="{9EF7482C-4ACF-4C0A-89BE-A18178E5D9F9}">
      <dgm:prSet/>
      <dgm:spPr/>
      <dgm:t>
        <a:bodyPr/>
        <a:lstStyle/>
        <a:p>
          <a:endParaRPr lang="ru-RU"/>
        </a:p>
      </dgm:t>
    </dgm:pt>
    <dgm:pt modelId="{780556E2-862B-4ED1-8050-7E8ABE10F1EE}" type="sibTrans" cxnId="{9EF7482C-4ACF-4C0A-89BE-A18178E5D9F9}">
      <dgm:prSet/>
      <dgm:spPr/>
      <dgm:t>
        <a:bodyPr/>
        <a:lstStyle/>
        <a:p>
          <a:endParaRPr lang="ru-RU"/>
        </a:p>
      </dgm:t>
    </dgm:pt>
    <dgm:pt modelId="{4DEC24B6-1B91-4756-8DE1-0C1AE27C178B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параллелизм</a:t>
          </a:r>
          <a:endParaRPr lang="ru-RU" b="1" dirty="0">
            <a:latin typeface="Comic Sans MS" pitchFamily="66" charset="0"/>
          </a:endParaRPr>
        </a:p>
      </dgm:t>
    </dgm:pt>
    <dgm:pt modelId="{8E78C2C6-B25A-43B7-B6EC-383BB603E66D}" type="parTrans" cxnId="{8D9DA41D-03B2-4644-9764-580212E18275}">
      <dgm:prSet/>
      <dgm:spPr/>
      <dgm:t>
        <a:bodyPr/>
        <a:lstStyle/>
        <a:p>
          <a:endParaRPr lang="ru-RU"/>
        </a:p>
      </dgm:t>
    </dgm:pt>
    <dgm:pt modelId="{A09F79A2-9211-48CB-A69F-21053F29304B}" type="sibTrans" cxnId="{8D9DA41D-03B2-4644-9764-580212E18275}">
      <dgm:prSet/>
      <dgm:spPr/>
      <dgm:t>
        <a:bodyPr/>
        <a:lstStyle/>
        <a:p>
          <a:endParaRPr lang="ru-RU"/>
        </a:p>
      </dgm:t>
    </dgm:pt>
    <dgm:pt modelId="{3E02513B-462D-4016-88CC-4E5D1C6B7FFD}">
      <dgm:prSet/>
      <dgm:spPr/>
      <dgm:t>
        <a:bodyPr/>
        <a:lstStyle/>
        <a:p>
          <a:r>
            <a:rPr lang="ru-RU" b="1" dirty="0" err="1" smtClean="0">
              <a:latin typeface="Comic Sans MS" pitchFamily="66" charset="0"/>
            </a:rPr>
            <a:t>филетическая</a:t>
          </a:r>
          <a:r>
            <a:rPr lang="ru-RU" b="1" dirty="0" smtClean="0">
              <a:latin typeface="Comic Sans MS" pitchFamily="66" charset="0"/>
            </a:rPr>
            <a:t> эволюция</a:t>
          </a:r>
          <a:endParaRPr lang="ru-RU" b="1" dirty="0">
            <a:latin typeface="Comic Sans MS" pitchFamily="66" charset="0"/>
          </a:endParaRPr>
        </a:p>
      </dgm:t>
    </dgm:pt>
    <dgm:pt modelId="{3B378D87-B503-49D5-8E2A-2F01CA121CE4}" type="parTrans" cxnId="{A6B28073-5B8E-4D09-B92A-130A20F048FA}">
      <dgm:prSet/>
      <dgm:spPr/>
      <dgm:t>
        <a:bodyPr/>
        <a:lstStyle/>
        <a:p>
          <a:endParaRPr lang="ru-RU"/>
        </a:p>
      </dgm:t>
    </dgm:pt>
    <dgm:pt modelId="{9ECB90FC-17EC-4B65-BA11-0E438FCD0F85}" type="sibTrans" cxnId="{A6B28073-5B8E-4D09-B92A-130A20F048FA}">
      <dgm:prSet/>
      <dgm:spPr/>
      <dgm:t>
        <a:bodyPr/>
        <a:lstStyle/>
        <a:p>
          <a:endParaRPr lang="ru-RU"/>
        </a:p>
      </dgm:t>
    </dgm:pt>
    <dgm:pt modelId="{34317E82-F06D-4434-8C81-A518D690CFCC}" type="pres">
      <dgm:prSet presAssocID="{F64B3FB8-CEEC-4A55-832A-0E8322B524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BF0B15-3B47-4ADD-829C-9A959F964E3E}" type="pres">
      <dgm:prSet presAssocID="{832AF1D1-B32F-4E68-864D-B583C9FEBC50}" presName="hierRoot1" presStyleCnt="0"/>
      <dgm:spPr/>
    </dgm:pt>
    <dgm:pt modelId="{2676D16E-C17C-48A7-97B2-5BA37B072935}" type="pres">
      <dgm:prSet presAssocID="{832AF1D1-B32F-4E68-864D-B583C9FEBC50}" presName="composite" presStyleCnt="0"/>
      <dgm:spPr/>
    </dgm:pt>
    <dgm:pt modelId="{8FACB1A1-4EFF-425F-A051-4D8E72A8C6EB}" type="pres">
      <dgm:prSet presAssocID="{832AF1D1-B32F-4E68-864D-B583C9FEBC50}" presName="background" presStyleLbl="node0" presStyleIdx="0" presStyleCnt="1"/>
      <dgm:spPr/>
    </dgm:pt>
    <dgm:pt modelId="{83F1CFC1-DF87-4001-95CA-B29E62DD9076}" type="pres">
      <dgm:prSet presAssocID="{832AF1D1-B32F-4E68-864D-B583C9FEBC5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AA14F-9766-45CE-B1E2-BB978D915C73}" type="pres">
      <dgm:prSet presAssocID="{832AF1D1-B32F-4E68-864D-B583C9FEBC50}" presName="hierChild2" presStyleCnt="0"/>
      <dgm:spPr/>
    </dgm:pt>
    <dgm:pt modelId="{4A07EC28-0F4F-48AD-B748-7EC24331E337}" type="pres">
      <dgm:prSet presAssocID="{763F849C-EBC5-420E-A21F-489C4ACE685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AA31A2C-C209-40E8-A885-F06D2E9FE83B}" type="pres">
      <dgm:prSet presAssocID="{95C537C3-255C-4AF5-8917-B732024756A0}" presName="hierRoot2" presStyleCnt="0"/>
      <dgm:spPr/>
    </dgm:pt>
    <dgm:pt modelId="{1832B425-391F-4BB5-A0F2-6CC3632A84A7}" type="pres">
      <dgm:prSet presAssocID="{95C537C3-255C-4AF5-8917-B732024756A0}" presName="composite2" presStyleCnt="0"/>
      <dgm:spPr/>
    </dgm:pt>
    <dgm:pt modelId="{9048A94A-A93F-4933-91CE-3A45911A7986}" type="pres">
      <dgm:prSet presAssocID="{95C537C3-255C-4AF5-8917-B732024756A0}" presName="background2" presStyleLbl="node2" presStyleIdx="0" presStyleCnt="4"/>
      <dgm:spPr/>
    </dgm:pt>
    <dgm:pt modelId="{B68F0E90-4446-4D78-A736-64960DEB7143}" type="pres">
      <dgm:prSet presAssocID="{95C537C3-255C-4AF5-8917-B732024756A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1EAA2-024E-4A15-A1A6-AB425545733E}" type="pres">
      <dgm:prSet presAssocID="{95C537C3-255C-4AF5-8917-B732024756A0}" presName="hierChild3" presStyleCnt="0"/>
      <dgm:spPr/>
    </dgm:pt>
    <dgm:pt modelId="{D28BFDE5-DA17-4777-9594-D4487395A143}" type="pres">
      <dgm:prSet presAssocID="{E1C3D1F5-0C09-4F17-A140-84F0624EC072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6F46DBA-11D9-44D0-9F8D-0CE45FCE9840}" type="pres">
      <dgm:prSet presAssocID="{507D9379-BE6E-4C1D-A305-8198CA302D0D}" presName="hierRoot2" presStyleCnt="0"/>
      <dgm:spPr/>
    </dgm:pt>
    <dgm:pt modelId="{DFFB2BCF-F938-4DCB-A105-798D1AECB20D}" type="pres">
      <dgm:prSet presAssocID="{507D9379-BE6E-4C1D-A305-8198CA302D0D}" presName="composite2" presStyleCnt="0"/>
      <dgm:spPr/>
    </dgm:pt>
    <dgm:pt modelId="{ED6B85CB-DE80-41A2-902C-815776EE5BCD}" type="pres">
      <dgm:prSet presAssocID="{507D9379-BE6E-4C1D-A305-8198CA302D0D}" presName="background2" presStyleLbl="node2" presStyleIdx="1" presStyleCnt="4"/>
      <dgm:spPr/>
    </dgm:pt>
    <dgm:pt modelId="{94BB1652-A043-4CCE-B1CB-7215CB730BAB}" type="pres">
      <dgm:prSet presAssocID="{507D9379-BE6E-4C1D-A305-8198CA302D0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4D07B8-34C9-46C3-B3B4-C123F02F8964}" type="pres">
      <dgm:prSet presAssocID="{507D9379-BE6E-4C1D-A305-8198CA302D0D}" presName="hierChild3" presStyleCnt="0"/>
      <dgm:spPr/>
    </dgm:pt>
    <dgm:pt modelId="{B7C15BDE-6058-4B2D-B82D-3C99CE4B0E48}" type="pres">
      <dgm:prSet presAssocID="{8E78C2C6-B25A-43B7-B6EC-383BB603E66D}" presName="Name10" presStyleLbl="parChTrans1D2" presStyleIdx="2" presStyleCnt="4"/>
      <dgm:spPr/>
      <dgm:t>
        <a:bodyPr/>
        <a:lstStyle/>
        <a:p>
          <a:endParaRPr lang="ru-RU"/>
        </a:p>
      </dgm:t>
    </dgm:pt>
    <dgm:pt modelId="{928CDC6A-86FA-45D8-9C55-E56767C4B4DD}" type="pres">
      <dgm:prSet presAssocID="{4DEC24B6-1B91-4756-8DE1-0C1AE27C178B}" presName="hierRoot2" presStyleCnt="0"/>
      <dgm:spPr/>
    </dgm:pt>
    <dgm:pt modelId="{FFFEFC0C-07A2-45C6-8D60-AB08F270094C}" type="pres">
      <dgm:prSet presAssocID="{4DEC24B6-1B91-4756-8DE1-0C1AE27C178B}" presName="composite2" presStyleCnt="0"/>
      <dgm:spPr/>
    </dgm:pt>
    <dgm:pt modelId="{C141116C-C77F-4749-A421-D31458E68817}" type="pres">
      <dgm:prSet presAssocID="{4DEC24B6-1B91-4756-8DE1-0C1AE27C178B}" presName="background2" presStyleLbl="node2" presStyleIdx="2" presStyleCnt="4"/>
      <dgm:spPr/>
    </dgm:pt>
    <dgm:pt modelId="{44493F4D-C1EB-480A-BB57-764A1F0BF98E}" type="pres">
      <dgm:prSet presAssocID="{4DEC24B6-1B91-4756-8DE1-0C1AE27C178B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EE6705-69F1-4B79-A9EF-E2653F52C46B}" type="pres">
      <dgm:prSet presAssocID="{4DEC24B6-1B91-4756-8DE1-0C1AE27C178B}" presName="hierChild3" presStyleCnt="0"/>
      <dgm:spPr/>
    </dgm:pt>
    <dgm:pt modelId="{36926BCD-0056-4B6A-B561-32B91A1FC41A}" type="pres">
      <dgm:prSet presAssocID="{3B378D87-B503-49D5-8E2A-2F01CA121CE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5BA454D-2273-4E49-BEFB-40722EFDB0A9}" type="pres">
      <dgm:prSet presAssocID="{3E02513B-462D-4016-88CC-4E5D1C6B7FFD}" presName="hierRoot2" presStyleCnt="0"/>
      <dgm:spPr/>
    </dgm:pt>
    <dgm:pt modelId="{B36446A7-A9B3-4A72-A557-6038BE7F1B83}" type="pres">
      <dgm:prSet presAssocID="{3E02513B-462D-4016-88CC-4E5D1C6B7FFD}" presName="composite2" presStyleCnt="0"/>
      <dgm:spPr/>
    </dgm:pt>
    <dgm:pt modelId="{74D4A1BE-C6DA-410E-8ED5-33A36009D8FE}" type="pres">
      <dgm:prSet presAssocID="{3E02513B-462D-4016-88CC-4E5D1C6B7FFD}" presName="background2" presStyleLbl="node2" presStyleIdx="3" presStyleCnt="4"/>
      <dgm:spPr/>
    </dgm:pt>
    <dgm:pt modelId="{CBEF3317-94F6-418D-AC51-FA6D0F004F80}" type="pres">
      <dgm:prSet presAssocID="{3E02513B-462D-4016-88CC-4E5D1C6B7FF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55F50-D1B6-4D56-AFE5-0A1231C6ADBF}" type="pres">
      <dgm:prSet presAssocID="{3E02513B-462D-4016-88CC-4E5D1C6B7FFD}" presName="hierChild3" presStyleCnt="0"/>
      <dgm:spPr/>
    </dgm:pt>
  </dgm:ptLst>
  <dgm:cxnLst>
    <dgm:cxn modelId="{CA4D9BD4-8AE0-46B5-975A-477686B5F4B7}" srcId="{F64B3FB8-CEEC-4A55-832A-0E8322B5248D}" destId="{832AF1D1-B32F-4E68-864D-B583C9FEBC50}" srcOrd="0" destOrd="0" parTransId="{ECB931A1-017F-424A-8061-4D7A09B98E1E}" sibTransId="{3EB2CC77-DDB8-4330-BE77-8C4D5CA9769F}"/>
    <dgm:cxn modelId="{8D9DA41D-03B2-4644-9764-580212E18275}" srcId="{832AF1D1-B32F-4E68-864D-B583C9FEBC50}" destId="{4DEC24B6-1B91-4756-8DE1-0C1AE27C178B}" srcOrd="2" destOrd="0" parTransId="{8E78C2C6-B25A-43B7-B6EC-383BB603E66D}" sibTransId="{A09F79A2-9211-48CB-A69F-21053F29304B}"/>
    <dgm:cxn modelId="{C4A42D6C-7AE0-41CC-9FCF-A2045442BE83}" type="presOf" srcId="{3B378D87-B503-49D5-8E2A-2F01CA121CE4}" destId="{36926BCD-0056-4B6A-B561-32B91A1FC41A}" srcOrd="0" destOrd="0" presId="urn:microsoft.com/office/officeart/2005/8/layout/hierarchy1"/>
    <dgm:cxn modelId="{4DF528EB-C5A1-4A6F-8447-0F4280DF91BE}" type="presOf" srcId="{F64B3FB8-CEEC-4A55-832A-0E8322B5248D}" destId="{34317E82-F06D-4434-8C81-A518D690CFCC}" srcOrd="0" destOrd="0" presId="urn:microsoft.com/office/officeart/2005/8/layout/hierarchy1"/>
    <dgm:cxn modelId="{BF640D60-DDC5-4669-82A5-4DB9B5F1CC7D}" type="presOf" srcId="{E1C3D1F5-0C09-4F17-A140-84F0624EC072}" destId="{D28BFDE5-DA17-4777-9594-D4487395A143}" srcOrd="0" destOrd="0" presId="urn:microsoft.com/office/officeart/2005/8/layout/hierarchy1"/>
    <dgm:cxn modelId="{9EF7482C-4ACF-4C0A-89BE-A18178E5D9F9}" srcId="{832AF1D1-B32F-4E68-864D-B583C9FEBC50}" destId="{507D9379-BE6E-4C1D-A305-8198CA302D0D}" srcOrd="1" destOrd="0" parTransId="{E1C3D1F5-0C09-4F17-A140-84F0624EC072}" sibTransId="{780556E2-862B-4ED1-8050-7E8ABE10F1EE}"/>
    <dgm:cxn modelId="{60F8FF67-458B-42BB-862F-E228F7B6B191}" type="presOf" srcId="{832AF1D1-B32F-4E68-864D-B583C9FEBC50}" destId="{83F1CFC1-DF87-4001-95CA-B29E62DD9076}" srcOrd="0" destOrd="0" presId="urn:microsoft.com/office/officeart/2005/8/layout/hierarchy1"/>
    <dgm:cxn modelId="{5B27A20C-A9B5-4B11-8F5E-FCC5C420C9B1}" type="presOf" srcId="{95C537C3-255C-4AF5-8917-B732024756A0}" destId="{B68F0E90-4446-4D78-A736-64960DEB7143}" srcOrd="0" destOrd="0" presId="urn:microsoft.com/office/officeart/2005/8/layout/hierarchy1"/>
    <dgm:cxn modelId="{D30A8080-74D7-4A47-A877-43B2627D331D}" type="presOf" srcId="{507D9379-BE6E-4C1D-A305-8198CA302D0D}" destId="{94BB1652-A043-4CCE-B1CB-7215CB730BAB}" srcOrd="0" destOrd="0" presId="urn:microsoft.com/office/officeart/2005/8/layout/hierarchy1"/>
    <dgm:cxn modelId="{1167908B-2901-405A-98D3-E4A77BF34A67}" type="presOf" srcId="{3E02513B-462D-4016-88CC-4E5D1C6B7FFD}" destId="{CBEF3317-94F6-418D-AC51-FA6D0F004F80}" srcOrd="0" destOrd="0" presId="urn:microsoft.com/office/officeart/2005/8/layout/hierarchy1"/>
    <dgm:cxn modelId="{A51E9F54-336E-4C5F-8B7C-829A3F0F0043}" type="presOf" srcId="{763F849C-EBC5-420E-A21F-489C4ACE6853}" destId="{4A07EC28-0F4F-48AD-B748-7EC24331E337}" srcOrd="0" destOrd="0" presId="urn:microsoft.com/office/officeart/2005/8/layout/hierarchy1"/>
    <dgm:cxn modelId="{A6B28073-5B8E-4D09-B92A-130A20F048FA}" srcId="{832AF1D1-B32F-4E68-864D-B583C9FEBC50}" destId="{3E02513B-462D-4016-88CC-4E5D1C6B7FFD}" srcOrd="3" destOrd="0" parTransId="{3B378D87-B503-49D5-8E2A-2F01CA121CE4}" sibTransId="{9ECB90FC-17EC-4B65-BA11-0E438FCD0F85}"/>
    <dgm:cxn modelId="{98D9F20E-EEE3-482E-A90F-F8F05F355CDB}" type="presOf" srcId="{8E78C2C6-B25A-43B7-B6EC-383BB603E66D}" destId="{B7C15BDE-6058-4B2D-B82D-3C99CE4B0E48}" srcOrd="0" destOrd="0" presId="urn:microsoft.com/office/officeart/2005/8/layout/hierarchy1"/>
    <dgm:cxn modelId="{8776301B-0CC9-4234-9491-28886581354C}" srcId="{832AF1D1-B32F-4E68-864D-B583C9FEBC50}" destId="{95C537C3-255C-4AF5-8917-B732024756A0}" srcOrd="0" destOrd="0" parTransId="{763F849C-EBC5-420E-A21F-489C4ACE6853}" sibTransId="{306EC086-692F-4771-B56F-D1FC92D4CA1D}"/>
    <dgm:cxn modelId="{2C44B21D-EF75-48CF-9616-C0F21FCA2492}" type="presOf" srcId="{4DEC24B6-1B91-4756-8DE1-0C1AE27C178B}" destId="{44493F4D-C1EB-480A-BB57-764A1F0BF98E}" srcOrd="0" destOrd="0" presId="urn:microsoft.com/office/officeart/2005/8/layout/hierarchy1"/>
    <dgm:cxn modelId="{33C29988-EBF3-43E7-ACB4-2712C924ED5E}" type="presParOf" srcId="{34317E82-F06D-4434-8C81-A518D690CFCC}" destId="{4ABF0B15-3B47-4ADD-829C-9A959F964E3E}" srcOrd="0" destOrd="0" presId="urn:microsoft.com/office/officeart/2005/8/layout/hierarchy1"/>
    <dgm:cxn modelId="{B0F99F2F-3590-42AE-B8B4-6B8BB42836B4}" type="presParOf" srcId="{4ABF0B15-3B47-4ADD-829C-9A959F964E3E}" destId="{2676D16E-C17C-48A7-97B2-5BA37B072935}" srcOrd="0" destOrd="0" presId="urn:microsoft.com/office/officeart/2005/8/layout/hierarchy1"/>
    <dgm:cxn modelId="{3B82B3D7-87BE-4462-A88B-351A99D6C30E}" type="presParOf" srcId="{2676D16E-C17C-48A7-97B2-5BA37B072935}" destId="{8FACB1A1-4EFF-425F-A051-4D8E72A8C6EB}" srcOrd="0" destOrd="0" presId="urn:microsoft.com/office/officeart/2005/8/layout/hierarchy1"/>
    <dgm:cxn modelId="{24C69690-24A5-4A80-9E83-0F96578CC99F}" type="presParOf" srcId="{2676D16E-C17C-48A7-97B2-5BA37B072935}" destId="{83F1CFC1-DF87-4001-95CA-B29E62DD9076}" srcOrd="1" destOrd="0" presId="urn:microsoft.com/office/officeart/2005/8/layout/hierarchy1"/>
    <dgm:cxn modelId="{DAF2A02B-AC1C-4545-819C-C70CEA887DE8}" type="presParOf" srcId="{4ABF0B15-3B47-4ADD-829C-9A959F964E3E}" destId="{EF5AA14F-9766-45CE-B1E2-BB978D915C73}" srcOrd="1" destOrd="0" presId="urn:microsoft.com/office/officeart/2005/8/layout/hierarchy1"/>
    <dgm:cxn modelId="{62B39E3A-CD88-4E3B-A979-543931B71CF2}" type="presParOf" srcId="{EF5AA14F-9766-45CE-B1E2-BB978D915C73}" destId="{4A07EC28-0F4F-48AD-B748-7EC24331E337}" srcOrd="0" destOrd="0" presId="urn:microsoft.com/office/officeart/2005/8/layout/hierarchy1"/>
    <dgm:cxn modelId="{3FA57CCC-0E60-48D2-A943-AE7044AD7872}" type="presParOf" srcId="{EF5AA14F-9766-45CE-B1E2-BB978D915C73}" destId="{AAA31A2C-C209-40E8-A885-F06D2E9FE83B}" srcOrd="1" destOrd="0" presId="urn:microsoft.com/office/officeart/2005/8/layout/hierarchy1"/>
    <dgm:cxn modelId="{85CA19C8-A329-4922-8BF6-CBF080ACEC5F}" type="presParOf" srcId="{AAA31A2C-C209-40E8-A885-F06D2E9FE83B}" destId="{1832B425-391F-4BB5-A0F2-6CC3632A84A7}" srcOrd="0" destOrd="0" presId="urn:microsoft.com/office/officeart/2005/8/layout/hierarchy1"/>
    <dgm:cxn modelId="{B6CE24F3-7DCE-40D5-A30E-F6F7DB6BD758}" type="presParOf" srcId="{1832B425-391F-4BB5-A0F2-6CC3632A84A7}" destId="{9048A94A-A93F-4933-91CE-3A45911A7986}" srcOrd="0" destOrd="0" presId="urn:microsoft.com/office/officeart/2005/8/layout/hierarchy1"/>
    <dgm:cxn modelId="{84C41924-3F06-43DC-9CE2-6A25BE42E11A}" type="presParOf" srcId="{1832B425-391F-4BB5-A0F2-6CC3632A84A7}" destId="{B68F0E90-4446-4D78-A736-64960DEB7143}" srcOrd="1" destOrd="0" presId="urn:microsoft.com/office/officeart/2005/8/layout/hierarchy1"/>
    <dgm:cxn modelId="{7BA25727-E32D-498D-AA1B-056BF260BCF9}" type="presParOf" srcId="{AAA31A2C-C209-40E8-A885-F06D2E9FE83B}" destId="{3381EAA2-024E-4A15-A1A6-AB425545733E}" srcOrd="1" destOrd="0" presId="urn:microsoft.com/office/officeart/2005/8/layout/hierarchy1"/>
    <dgm:cxn modelId="{44E3F541-89E1-46D7-B3C5-D50E766A8C2C}" type="presParOf" srcId="{EF5AA14F-9766-45CE-B1E2-BB978D915C73}" destId="{D28BFDE5-DA17-4777-9594-D4487395A143}" srcOrd="2" destOrd="0" presId="urn:microsoft.com/office/officeart/2005/8/layout/hierarchy1"/>
    <dgm:cxn modelId="{0135D1BA-272A-4187-B451-78912A30EA83}" type="presParOf" srcId="{EF5AA14F-9766-45CE-B1E2-BB978D915C73}" destId="{B6F46DBA-11D9-44D0-9F8D-0CE45FCE9840}" srcOrd="3" destOrd="0" presId="urn:microsoft.com/office/officeart/2005/8/layout/hierarchy1"/>
    <dgm:cxn modelId="{F48C8FBD-B785-4AD7-9486-CF85E89F87E3}" type="presParOf" srcId="{B6F46DBA-11D9-44D0-9F8D-0CE45FCE9840}" destId="{DFFB2BCF-F938-4DCB-A105-798D1AECB20D}" srcOrd="0" destOrd="0" presId="urn:microsoft.com/office/officeart/2005/8/layout/hierarchy1"/>
    <dgm:cxn modelId="{F7106808-AB44-4C20-8A96-7F2F296F3836}" type="presParOf" srcId="{DFFB2BCF-F938-4DCB-A105-798D1AECB20D}" destId="{ED6B85CB-DE80-41A2-902C-815776EE5BCD}" srcOrd="0" destOrd="0" presId="urn:microsoft.com/office/officeart/2005/8/layout/hierarchy1"/>
    <dgm:cxn modelId="{8023D8FE-EDDF-4DB7-92B2-DA3C9E0A1732}" type="presParOf" srcId="{DFFB2BCF-F938-4DCB-A105-798D1AECB20D}" destId="{94BB1652-A043-4CCE-B1CB-7215CB730BAB}" srcOrd="1" destOrd="0" presId="urn:microsoft.com/office/officeart/2005/8/layout/hierarchy1"/>
    <dgm:cxn modelId="{B6160434-6D83-4034-87AC-F433D550E56F}" type="presParOf" srcId="{B6F46DBA-11D9-44D0-9F8D-0CE45FCE9840}" destId="{804D07B8-34C9-46C3-B3B4-C123F02F8964}" srcOrd="1" destOrd="0" presId="urn:microsoft.com/office/officeart/2005/8/layout/hierarchy1"/>
    <dgm:cxn modelId="{5CFFF288-51C5-490F-A1B5-36184A455BFD}" type="presParOf" srcId="{EF5AA14F-9766-45CE-B1E2-BB978D915C73}" destId="{B7C15BDE-6058-4B2D-B82D-3C99CE4B0E48}" srcOrd="4" destOrd="0" presId="urn:microsoft.com/office/officeart/2005/8/layout/hierarchy1"/>
    <dgm:cxn modelId="{AAFB1E99-FA3C-4071-8350-7B3E53E54CDB}" type="presParOf" srcId="{EF5AA14F-9766-45CE-B1E2-BB978D915C73}" destId="{928CDC6A-86FA-45D8-9C55-E56767C4B4DD}" srcOrd="5" destOrd="0" presId="urn:microsoft.com/office/officeart/2005/8/layout/hierarchy1"/>
    <dgm:cxn modelId="{C0250B46-CC6F-46AB-B630-C371E99613D9}" type="presParOf" srcId="{928CDC6A-86FA-45D8-9C55-E56767C4B4DD}" destId="{FFFEFC0C-07A2-45C6-8D60-AB08F270094C}" srcOrd="0" destOrd="0" presId="urn:microsoft.com/office/officeart/2005/8/layout/hierarchy1"/>
    <dgm:cxn modelId="{D704637D-9A77-416F-852F-49656CD27AED}" type="presParOf" srcId="{FFFEFC0C-07A2-45C6-8D60-AB08F270094C}" destId="{C141116C-C77F-4749-A421-D31458E68817}" srcOrd="0" destOrd="0" presId="urn:microsoft.com/office/officeart/2005/8/layout/hierarchy1"/>
    <dgm:cxn modelId="{79289CD0-A0BD-4B08-8BA3-1C134B64D2BF}" type="presParOf" srcId="{FFFEFC0C-07A2-45C6-8D60-AB08F270094C}" destId="{44493F4D-C1EB-480A-BB57-764A1F0BF98E}" srcOrd="1" destOrd="0" presId="urn:microsoft.com/office/officeart/2005/8/layout/hierarchy1"/>
    <dgm:cxn modelId="{28C08DB5-6DFE-45B3-BF6E-951367D08BB6}" type="presParOf" srcId="{928CDC6A-86FA-45D8-9C55-E56767C4B4DD}" destId="{10EE6705-69F1-4B79-A9EF-E2653F52C46B}" srcOrd="1" destOrd="0" presId="urn:microsoft.com/office/officeart/2005/8/layout/hierarchy1"/>
    <dgm:cxn modelId="{6653DA38-F788-4DE9-B853-A92F1083B227}" type="presParOf" srcId="{EF5AA14F-9766-45CE-B1E2-BB978D915C73}" destId="{36926BCD-0056-4B6A-B561-32B91A1FC41A}" srcOrd="6" destOrd="0" presId="urn:microsoft.com/office/officeart/2005/8/layout/hierarchy1"/>
    <dgm:cxn modelId="{70FAD7CE-B776-4508-8336-C9AEFF75D19C}" type="presParOf" srcId="{EF5AA14F-9766-45CE-B1E2-BB978D915C73}" destId="{65BA454D-2273-4E49-BEFB-40722EFDB0A9}" srcOrd="7" destOrd="0" presId="urn:microsoft.com/office/officeart/2005/8/layout/hierarchy1"/>
    <dgm:cxn modelId="{56E61186-3A9F-4C44-B679-389533DFD3C4}" type="presParOf" srcId="{65BA454D-2273-4E49-BEFB-40722EFDB0A9}" destId="{B36446A7-A9B3-4A72-A557-6038BE7F1B83}" srcOrd="0" destOrd="0" presId="urn:microsoft.com/office/officeart/2005/8/layout/hierarchy1"/>
    <dgm:cxn modelId="{11C665C9-BB75-40BF-A40E-75106A4D7F91}" type="presParOf" srcId="{B36446A7-A9B3-4A72-A557-6038BE7F1B83}" destId="{74D4A1BE-C6DA-410E-8ED5-33A36009D8FE}" srcOrd="0" destOrd="0" presId="urn:microsoft.com/office/officeart/2005/8/layout/hierarchy1"/>
    <dgm:cxn modelId="{B1E7E8EB-1790-42A6-9641-49FDE57AD77F}" type="presParOf" srcId="{B36446A7-A9B3-4A72-A557-6038BE7F1B83}" destId="{CBEF3317-94F6-418D-AC51-FA6D0F004F80}" srcOrd="1" destOrd="0" presId="urn:microsoft.com/office/officeart/2005/8/layout/hierarchy1"/>
    <dgm:cxn modelId="{181B640E-D48B-4273-877F-A0D64A23A4C3}" type="presParOf" srcId="{65BA454D-2273-4E49-BEFB-40722EFDB0A9}" destId="{95455F50-D1B6-4D56-AFE5-0A1231C6AD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D1A52-C8DC-4852-9AB3-7C405E835630}" type="doc">
      <dgm:prSet loTypeId="urn:microsoft.com/office/officeart/2005/8/layout/default#1" loCatId="list" qsTypeId="urn:microsoft.com/office/officeart/2005/8/quickstyle/3d2#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559829F-C3BB-4067-9AEB-84CA375753BB}">
      <dgm:prSet phldrT="[Текст]" custT="1"/>
      <dgm:spPr/>
      <dgm:t>
        <a:bodyPr/>
        <a:lstStyle/>
        <a:p>
          <a:r>
            <a:rPr lang="ru-RU" sz="2800" b="1" dirty="0" smtClean="0">
              <a:latin typeface="Comic Sans MS" pitchFamily="66" charset="0"/>
            </a:rPr>
            <a:t>Основные положения учения Ч. Дарвина </a:t>
          </a:r>
          <a:endParaRPr lang="ru-RU" sz="2800" b="1" dirty="0">
            <a:latin typeface="Comic Sans MS" pitchFamily="66" charset="0"/>
          </a:endParaRPr>
        </a:p>
      </dgm:t>
    </dgm:pt>
    <dgm:pt modelId="{A058139A-3F82-4134-AC69-13712D60895A}" type="parTrans" cxnId="{7C4533C4-974D-4412-9FE4-48A5A0673AE7}">
      <dgm:prSet/>
      <dgm:spPr/>
      <dgm:t>
        <a:bodyPr/>
        <a:lstStyle/>
        <a:p>
          <a:endParaRPr lang="ru-RU"/>
        </a:p>
      </dgm:t>
    </dgm:pt>
    <dgm:pt modelId="{E7BE42DD-86F0-42A7-A107-C87E7888DD8C}" type="sibTrans" cxnId="{7C4533C4-974D-4412-9FE4-48A5A0673AE7}">
      <dgm:prSet/>
      <dgm:spPr/>
      <dgm:t>
        <a:bodyPr/>
        <a:lstStyle/>
        <a:p>
          <a:endParaRPr lang="ru-RU"/>
        </a:p>
      </dgm:t>
    </dgm:pt>
    <dgm:pt modelId="{451E409F-3104-4B9F-BBF1-4A86694233C0}">
      <dgm:prSet phldrT="[Текст]" custT="1"/>
      <dgm:spPr/>
      <dgm:t>
        <a:bodyPr/>
        <a:lstStyle/>
        <a:p>
          <a:r>
            <a:rPr lang="ru-RU" sz="2800" b="1" dirty="0" smtClean="0">
              <a:latin typeface="Comic Sans MS" pitchFamily="66" charset="0"/>
            </a:rPr>
            <a:t>Синтетическая теория эволюции</a:t>
          </a:r>
          <a:endParaRPr lang="ru-RU" sz="2800" b="1" dirty="0">
            <a:latin typeface="Comic Sans MS" pitchFamily="66" charset="0"/>
          </a:endParaRPr>
        </a:p>
      </dgm:t>
    </dgm:pt>
    <dgm:pt modelId="{8CE898D8-B515-4E6A-A737-064FD274C81D}" type="parTrans" cxnId="{71BB96A9-1202-4E68-9C1A-B049289490C8}">
      <dgm:prSet/>
      <dgm:spPr/>
      <dgm:t>
        <a:bodyPr/>
        <a:lstStyle/>
        <a:p>
          <a:endParaRPr lang="ru-RU"/>
        </a:p>
      </dgm:t>
    </dgm:pt>
    <dgm:pt modelId="{337EFD01-9666-4CB2-AF89-F03479D2E8BB}" type="sibTrans" cxnId="{71BB96A9-1202-4E68-9C1A-B049289490C8}">
      <dgm:prSet/>
      <dgm:spPr/>
      <dgm:t>
        <a:bodyPr/>
        <a:lstStyle/>
        <a:p>
          <a:endParaRPr lang="ru-RU"/>
        </a:p>
      </dgm:t>
    </dgm:pt>
    <dgm:pt modelId="{E20C57D4-29D9-4F1D-A4CF-065A7BBA216A}">
      <dgm:prSet phldrT="[Текст]" custT="1"/>
      <dgm:spPr/>
      <dgm:t>
        <a:bodyPr/>
        <a:lstStyle/>
        <a:p>
          <a:r>
            <a:rPr lang="ru-RU" sz="3600" b="1" dirty="0" smtClean="0">
              <a:latin typeface="Comic Sans MS" pitchFamily="66" charset="0"/>
            </a:rPr>
            <a:t>Стр. 29</a:t>
          </a:r>
          <a:endParaRPr lang="ru-RU" sz="3600" b="1" dirty="0">
            <a:latin typeface="Comic Sans MS" pitchFamily="66" charset="0"/>
          </a:endParaRPr>
        </a:p>
      </dgm:t>
    </dgm:pt>
    <dgm:pt modelId="{E0D091C0-ED02-47F9-A9DD-C10E92726A79}" type="parTrans" cxnId="{B86D275B-1AB7-46DA-9A4B-2B02D0CDB020}">
      <dgm:prSet/>
      <dgm:spPr/>
      <dgm:t>
        <a:bodyPr/>
        <a:lstStyle/>
        <a:p>
          <a:endParaRPr lang="ru-RU"/>
        </a:p>
      </dgm:t>
    </dgm:pt>
    <dgm:pt modelId="{CC1F52D5-03DB-4418-9C80-F114D3D909B0}" type="sibTrans" cxnId="{B86D275B-1AB7-46DA-9A4B-2B02D0CDB020}">
      <dgm:prSet/>
      <dgm:spPr/>
      <dgm:t>
        <a:bodyPr/>
        <a:lstStyle/>
        <a:p>
          <a:endParaRPr lang="ru-RU"/>
        </a:p>
      </dgm:t>
    </dgm:pt>
    <dgm:pt modelId="{00518139-E25E-4F74-9F6C-B1FEA85DE04C}">
      <dgm:prSet phldrT="[Текст]" custT="1"/>
      <dgm:spPr/>
      <dgm:t>
        <a:bodyPr/>
        <a:lstStyle/>
        <a:p>
          <a:r>
            <a:rPr lang="ru-RU" sz="3600" b="1" dirty="0" smtClean="0">
              <a:latin typeface="Comic Sans MS" pitchFamily="66" charset="0"/>
            </a:rPr>
            <a:t>Стр. 30 – 32 </a:t>
          </a:r>
          <a:endParaRPr lang="ru-RU" sz="3600" b="1" dirty="0">
            <a:latin typeface="Comic Sans MS" pitchFamily="66" charset="0"/>
          </a:endParaRPr>
        </a:p>
      </dgm:t>
    </dgm:pt>
    <dgm:pt modelId="{4E4174C7-E7E0-4B1E-9B59-06887A161D68}" type="parTrans" cxnId="{E4172F27-824D-4495-B68F-873FBB6E9E35}">
      <dgm:prSet/>
      <dgm:spPr/>
      <dgm:t>
        <a:bodyPr/>
        <a:lstStyle/>
        <a:p>
          <a:endParaRPr lang="ru-RU"/>
        </a:p>
      </dgm:t>
    </dgm:pt>
    <dgm:pt modelId="{7D7AD59B-C7A1-45C2-9B4B-35260AFDCAA8}" type="sibTrans" cxnId="{E4172F27-824D-4495-B68F-873FBB6E9E35}">
      <dgm:prSet/>
      <dgm:spPr/>
      <dgm:t>
        <a:bodyPr/>
        <a:lstStyle/>
        <a:p>
          <a:endParaRPr lang="ru-RU"/>
        </a:p>
      </dgm:t>
    </dgm:pt>
    <dgm:pt modelId="{FB6DE028-14DE-4598-9C39-1A8544E4502C}" type="pres">
      <dgm:prSet presAssocID="{B4FD1A52-C8DC-4852-9AB3-7C405E8356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A3492-F735-4182-AE63-667C7ECE65CB}" type="pres">
      <dgm:prSet presAssocID="{E559829F-C3BB-4067-9AEB-84CA375753BB}" presName="node" presStyleLbl="node1" presStyleIdx="0" presStyleCnt="4" custScaleX="150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AC378-33BC-413E-A978-FB2C34747F53}" type="pres">
      <dgm:prSet presAssocID="{E7BE42DD-86F0-42A7-A107-C87E7888DD8C}" presName="sibTrans" presStyleCnt="0"/>
      <dgm:spPr/>
    </dgm:pt>
    <dgm:pt modelId="{37058D50-93A4-4224-9596-848A362FF746}" type="pres">
      <dgm:prSet presAssocID="{451E409F-3104-4B9F-BBF1-4A86694233C0}" presName="node" presStyleLbl="node1" presStyleIdx="1" presStyleCnt="4" custScaleX="147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9DF11-DEDA-4688-9320-06A9D6E66D9F}" type="pres">
      <dgm:prSet presAssocID="{337EFD01-9666-4CB2-AF89-F03479D2E8BB}" presName="sibTrans" presStyleCnt="0"/>
      <dgm:spPr/>
    </dgm:pt>
    <dgm:pt modelId="{B925BD69-042B-4B5D-839C-567667A6C8C9}" type="pres">
      <dgm:prSet presAssocID="{E20C57D4-29D9-4F1D-A4CF-065A7BBA216A}" presName="node" presStyleLbl="node1" presStyleIdx="2" presStyleCnt="4" custLinFactNeighborX="-11237" custLinFactNeighborY="9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D4B58-2936-4C73-B76A-D15B92CCE843}" type="pres">
      <dgm:prSet presAssocID="{CC1F52D5-03DB-4418-9C80-F114D3D909B0}" presName="sibTrans" presStyleCnt="0"/>
      <dgm:spPr/>
    </dgm:pt>
    <dgm:pt modelId="{3D106A1D-E471-4D3D-8755-58CD10A43EE6}" type="pres">
      <dgm:prSet presAssocID="{00518139-E25E-4F74-9F6C-B1FEA85DE04C}" presName="node" presStyleLbl="node1" presStyleIdx="3" presStyleCnt="4" custScaleX="119372" custLinFactNeighborX="28902" custLinFactNeighborY="9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37EF7-6A65-4938-A38C-6150572C3D08}" type="presOf" srcId="{E559829F-C3BB-4067-9AEB-84CA375753BB}" destId="{E0EA3492-F735-4182-AE63-667C7ECE65CB}" srcOrd="0" destOrd="0" presId="urn:microsoft.com/office/officeart/2005/8/layout/default#1"/>
    <dgm:cxn modelId="{BC4C154B-5731-45C0-B0FF-9BBC0705CA31}" type="presOf" srcId="{00518139-E25E-4F74-9F6C-B1FEA85DE04C}" destId="{3D106A1D-E471-4D3D-8755-58CD10A43EE6}" srcOrd="0" destOrd="0" presId="urn:microsoft.com/office/officeart/2005/8/layout/default#1"/>
    <dgm:cxn modelId="{E4172F27-824D-4495-B68F-873FBB6E9E35}" srcId="{B4FD1A52-C8DC-4852-9AB3-7C405E835630}" destId="{00518139-E25E-4F74-9F6C-B1FEA85DE04C}" srcOrd="3" destOrd="0" parTransId="{4E4174C7-E7E0-4B1E-9B59-06887A161D68}" sibTransId="{7D7AD59B-C7A1-45C2-9B4B-35260AFDCAA8}"/>
    <dgm:cxn modelId="{3B9509B5-613B-44B3-A9CA-47A6E3844263}" type="presOf" srcId="{B4FD1A52-C8DC-4852-9AB3-7C405E835630}" destId="{FB6DE028-14DE-4598-9C39-1A8544E4502C}" srcOrd="0" destOrd="0" presId="urn:microsoft.com/office/officeart/2005/8/layout/default#1"/>
    <dgm:cxn modelId="{5B9DE81A-71C5-411D-8D84-2E7127030E96}" type="presOf" srcId="{E20C57D4-29D9-4F1D-A4CF-065A7BBA216A}" destId="{B925BD69-042B-4B5D-839C-567667A6C8C9}" srcOrd="0" destOrd="0" presId="urn:microsoft.com/office/officeart/2005/8/layout/default#1"/>
    <dgm:cxn modelId="{B86D275B-1AB7-46DA-9A4B-2B02D0CDB020}" srcId="{B4FD1A52-C8DC-4852-9AB3-7C405E835630}" destId="{E20C57D4-29D9-4F1D-A4CF-065A7BBA216A}" srcOrd="2" destOrd="0" parTransId="{E0D091C0-ED02-47F9-A9DD-C10E92726A79}" sibTransId="{CC1F52D5-03DB-4418-9C80-F114D3D909B0}"/>
    <dgm:cxn modelId="{71BB96A9-1202-4E68-9C1A-B049289490C8}" srcId="{B4FD1A52-C8DC-4852-9AB3-7C405E835630}" destId="{451E409F-3104-4B9F-BBF1-4A86694233C0}" srcOrd="1" destOrd="0" parTransId="{8CE898D8-B515-4E6A-A737-064FD274C81D}" sibTransId="{337EFD01-9666-4CB2-AF89-F03479D2E8BB}"/>
    <dgm:cxn modelId="{7C4533C4-974D-4412-9FE4-48A5A0673AE7}" srcId="{B4FD1A52-C8DC-4852-9AB3-7C405E835630}" destId="{E559829F-C3BB-4067-9AEB-84CA375753BB}" srcOrd="0" destOrd="0" parTransId="{A058139A-3F82-4134-AC69-13712D60895A}" sibTransId="{E7BE42DD-86F0-42A7-A107-C87E7888DD8C}"/>
    <dgm:cxn modelId="{EDE53560-133C-475D-87D2-0C761207D6AA}" type="presOf" srcId="{451E409F-3104-4B9F-BBF1-4A86694233C0}" destId="{37058D50-93A4-4224-9596-848A362FF746}" srcOrd="0" destOrd="0" presId="urn:microsoft.com/office/officeart/2005/8/layout/default#1"/>
    <dgm:cxn modelId="{4902D65C-1295-4AA9-BF17-778ADDBE0C3E}" type="presParOf" srcId="{FB6DE028-14DE-4598-9C39-1A8544E4502C}" destId="{E0EA3492-F735-4182-AE63-667C7ECE65CB}" srcOrd="0" destOrd="0" presId="urn:microsoft.com/office/officeart/2005/8/layout/default#1"/>
    <dgm:cxn modelId="{BAEA7533-7685-43C5-B03A-8BC3C8345DA6}" type="presParOf" srcId="{FB6DE028-14DE-4598-9C39-1A8544E4502C}" destId="{A72AC378-33BC-413E-A978-FB2C34747F53}" srcOrd="1" destOrd="0" presId="urn:microsoft.com/office/officeart/2005/8/layout/default#1"/>
    <dgm:cxn modelId="{A52A8362-FE15-499F-A8AE-420D7F5B9B21}" type="presParOf" srcId="{FB6DE028-14DE-4598-9C39-1A8544E4502C}" destId="{37058D50-93A4-4224-9596-848A362FF746}" srcOrd="2" destOrd="0" presId="urn:microsoft.com/office/officeart/2005/8/layout/default#1"/>
    <dgm:cxn modelId="{D1B772F9-E1B7-4C74-B5FC-FD8F7B27E2AA}" type="presParOf" srcId="{FB6DE028-14DE-4598-9C39-1A8544E4502C}" destId="{4D19DF11-DEDA-4688-9320-06A9D6E66D9F}" srcOrd="3" destOrd="0" presId="urn:microsoft.com/office/officeart/2005/8/layout/default#1"/>
    <dgm:cxn modelId="{7830FB91-1F06-4C5A-8C5C-431689185AAE}" type="presParOf" srcId="{FB6DE028-14DE-4598-9C39-1A8544E4502C}" destId="{B925BD69-042B-4B5D-839C-567667A6C8C9}" srcOrd="4" destOrd="0" presId="urn:microsoft.com/office/officeart/2005/8/layout/default#1"/>
    <dgm:cxn modelId="{7FC3CDAE-FA06-493D-BCF4-7D248F3AC328}" type="presParOf" srcId="{FB6DE028-14DE-4598-9C39-1A8544E4502C}" destId="{B42D4B58-2936-4C73-B76A-D15B92CCE843}" srcOrd="5" destOrd="0" presId="urn:microsoft.com/office/officeart/2005/8/layout/default#1"/>
    <dgm:cxn modelId="{D8D722E3-EC5F-4200-90A9-CFE529FCCEDF}" type="presParOf" srcId="{FB6DE028-14DE-4598-9C39-1A8544E4502C}" destId="{3D106A1D-E471-4D3D-8755-58CD10A43EE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EFD77-A71E-48B9-920A-3F37E5FB8127}" type="doc">
      <dgm:prSet loTypeId="urn:microsoft.com/office/officeart/2005/8/layout/hierarchy2" loCatId="hierarchy" qsTypeId="urn:microsoft.com/office/officeart/2005/8/quickstyle/3d2#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ACDD0F8-3669-4F50-987C-AADEDD520812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Факторы эволюции</a:t>
          </a:r>
          <a:endParaRPr lang="ru-RU" b="1" dirty="0">
            <a:latin typeface="Comic Sans MS" pitchFamily="66" charset="0"/>
          </a:endParaRPr>
        </a:p>
      </dgm:t>
    </dgm:pt>
    <dgm:pt modelId="{C09ED7B6-426B-4D24-AF5F-29C3BDA955FF}" type="parTrans" cxnId="{0FE86449-6AE9-4D14-A42F-716122B86588}">
      <dgm:prSet/>
      <dgm:spPr/>
      <dgm:t>
        <a:bodyPr/>
        <a:lstStyle/>
        <a:p>
          <a:endParaRPr lang="ru-RU"/>
        </a:p>
      </dgm:t>
    </dgm:pt>
    <dgm:pt modelId="{D1F06838-4DCD-44D6-8520-367585BD3023}" type="sibTrans" cxnId="{0FE86449-6AE9-4D14-A42F-716122B86588}">
      <dgm:prSet/>
      <dgm:spPr/>
      <dgm:t>
        <a:bodyPr/>
        <a:lstStyle/>
        <a:p>
          <a:endParaRPr lang="ru-RU"/>
        </a:p>
      </dgm:t>
    </dgm:pt>
    <dgm:pt modelId="{8FB84ABC-625E-4C2B-855C-8E8D166203D4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направляющие</a:t>
          </a:r>
          <a:endParaRPr lang="ru-RU" b="1" dirty="0">
            <a:latin typeface="Comic Sans MS" pitchFamily="66" charset="0"/>
          </a:endParaRPr>
        </a:p>
      </dgm:t>
    </dgm:pt>
    <dgm:pt modelId="{21B3E71E-2CC0-4DBF-AD1D-3BD92AAEDD94}" type="parTrans" cxnId="{2A12C6B2-B22F-442C-81CD-1CC623C40E3A}">
      <dgm:prSet/>
      <dgm:spPr/>
      <dgm:t>
        <a:bodyPr/>
        <a:lstStyle/>
        <a:p>
          <a:endParaRPr lang="ru-RU"/>
        </a:p>
      </dgm:t>
    </dgm:pt>
    <dgm:pt modelId="{F7466FB8-831B-41AB-8538-87B315BC57EE}" type="sibTrans" cxnId="{2A12C6B2-B22F-442C-81CD-1CC623C40E3A}">
      <dgm:prSet/>
      <dgm:spPr/>
      <dgm:t>
        <a:bodyPr/>
        <a:lstStyle/>
        <a:p>
          <a:endParaRPr lang="ru-RU"/>
        </a:p>
      </dgm:t>
    </dgm:pt>
    <dgm:pt modelId="{FAB51285-A46C-4E22-8B29-280EF32F5002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естественный отбор</a:t>
          </a:r>
          <a:endParaRPr lang="ru-RU" b="1" dirty="0">
            <a:latin typeface="Comic Sans MS" pitchFamily="66" charset="0"/>
          </a:endParaRPr>
        </a:p>
      </dgm:t>
    </dgm:pt>
    <dgm:pt modelId="{1DC0C4D0-90FA-47A6-944A-00300A56C05F}" type="parTrans" cxnId="{13FDB638-F294-4D60-9A5B-9614A7F16392}">
      <dgm:prSet/>
      <dgm:spPr/>
      <dgm:t>
        <a:bodyPr/>
        <a:lstStyle/>
        <a:p>
          <a:endParaRPr lang="ru-RU"/>
        </a:p>
      </dgm:t>
    </dgm:pt>
    <dgm:pt modelId="{A2746A49-E3FF-4EB1-A1F6-13FA214D9A31}" type="sibTrans" cxnId="{13FDB638-F294-4D60-9A5B-9614A7F16392}">
      <dgm:prSet/>
      <dgm:spPr/>
      <dgm:t>
        <a:bodyPr/>
        <a:lstStyle/>
        <a:p>
          <a:endParaRPr lang="ru-RU"/>
        </a:p>
      </dgm:t>
    </dgm:pt>
    <dgm:pt modelId="{8C98F9DD-3BEA-430F-9C8E-1ADFFD049075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не направляющие </a:t>
          </a:r>
          <a:endParaRPr lang="ru-RU" b="1" dirty="0">
            <a:latin typeface="Comic Sans MS" pitchFamily="66" charset="0"/>
          </a:endParaRPr>
        </a:p>
      </dgm:t>
    </dgm:pt>
    <dgm:pt modelId="{802A0FD5-B793-472A-9363-104F411C56BF}" type="parTrans" cxnId="{98B24C9D-F59B-49D7-B0AF-0E5C36EF8217}">
      <dgm:prSet/>
      <dgm:spPr/>
      <dgm:t>
        <a:bodyPr/>
        <a:lstStyle/>
        <a:p>
          <a:endParaRPr lang="ru-RU"/>
        </a:p>
      </dgm:t>
    </dgm:pt>
    <dgm:pt modelId="{272D7A6E-F89A-433B-9B0B-6EE753FBBB24}" type="sibTrans" cxnId="{98B24C9D-F59B-49D7-B0AF-0E5C36EF8217}">
      <dgm:prSet/>
      <dgm:spPr/>
      <dgm:t>
        <a:bodyPr/>
        <a:lstStyle/>
        <a:p>
          <a:endParaRPr lang="ru-RU"/>
        </a:p>
      </dgm:t>
    </dgm:pt>
    <dgm:pt modelId="{19C0B9BD-BDC2-4708-A819-C2F01BDCE641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мутации</a:t>
          </a:r>
          <a:endParaRPr lang="ru-RU" b="1" dirty="0">
            <a:latin typeface="Comic Sans MS" pitchFamily="66" charset="0"/>
          </a:endParaRPr>
        </a:p>
      </dgm:t>
    </dgm:pt>
    <dgm:pt modelId="{097E89F3-80F4-450F-AD18-A9C0DE6FB99A}" type="parTrans" cxnId="{294BF974-12C3-43C2-9533-2CBDF3CD58CC}">
      <dgm:prSet/>
      <dgm:spPr/>
      <dgm:t>
        <a:bodyPr/>
        <a:lstStyle/>
        <a:p>
          <a:endParaRPr lang="ru-RU"/>
        </a:p>
      </dgm:t>
    </dgm:pt>
    <dgm:pt modelId="{D425878A-ED39-4CB3-8C14-9D3141ECCD1D}" type="sibTrans" cxnId="{294BF974-12C3-43C2-9533-2CBDF3CD58CC}">
      <dgm:prSet/>
      <dgm:spPr/>
      <dgm:t>
        <a:bodyPr/>
        <a:lstStyle/>
        <a:p>
          <a:endParaRPr lang="ru-RU"/>
        </a:p>
      </dgm:t>
    </dgm:pt>
    <dgm:pt modelId="{6FC799DD-1386-4087-BECD-D9686864CCD6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рекомбинации</a:t>
          </a:r>
          <a:endParaRPr lang="ru-RU" b="1" dirty="0">
            <a:latin typeface="Comic Sans MS" pitchFamily="66" charset="0"/>
          </a:endParaRPr>
        </a:p>
      </dgm:t>
    </dgm:pt>
    <dgm:pt modelId="{2911B94B-D945-4350-AE4C-0F6518318255}" type="parTrans" cxnId="{C4AD3FCE-ADA8-4252-A6B2-82DBBDA6FF02}">
      <dgm:prSet/>
      <dgm:spPr/>
      <dgm:t>
        <a:bodyPr/>
        <a:lstStyle/>
        <a:p>
          <a:endParaRPr lang="ru-RU"/>
        </a:p>
      </dgm:t>
    </dgm:pt>
    <dgm:pt modelId="{E21A183A-BA4B-4D30-AF93-D1B2A2B61201}" type="sibTrans" cxnId="{C4AD3FCE-ADA8-4252-A6B2-82DBBDA6FF02}">
      <dgm:prSet/>
      <dgm:spPr/>
      <dgm:t>
        <a:bodyPr/>
        <a:lstStyle/>
        <a:p>
          <a:endParaRPr lang="ru-RU"/>
        </a:p>
      </dgm:t>
    </dgm:pt>
    <dgm:pt modelId="{0F201EC2-99F9-49CC-BF05-AF03F35629C7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волны жизни</a:t>
          </a:r>
          <a:endParaRPr lang="ru-RU" b="1" dirty="0">
            <a:latin typeface="Comic Sans MS" pitchFamily="66" charset="0"/>
          </a:endParaRPr>
        </a:p>
      </dgm:t>
    </dgm:pt>
    <dgm:pt modelId="{BA0F9076-F71D-4F64-B80D-25D9CEBC2687}" type="parTrans" cxnId="{36E39C96-434C-4ADA-A041-963610CBBFF6}">
      <dgm:prSet/>
      <dgm:spPr/>
      <dgm:t>
        <a:bodyPr/>
        <a:lstStyle/>
        <a:p>
          <a:endParaRPr lang="ru-RU"/>
        </a:p>
      </dgm:t>
    </dgm:pt>
    <dgm:pt modelId="{B8B873BC-AD98-40D1-8403-C6C2C018D435}" type="sibTrans" cxnId="{36E39C96-434C-4ADA-A041-963610CBBFF6}">
      <dgm:prSet/>
      <dgm:spPr/>
      <dgm:t>
        <a:bodyPr/>
        <a:lstStyle/>
        <a:p>
          <a:endParaRPr lang="ru-RU"/>
        </a:p>
      </dgm:t>
    </dgm:pt>
    <dgm:pt modelId="{6E3B7D4D-D49E-45CA-A9CA-2F1887476477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дрейф генов</a:t>
          </a:r>
          <a:endParaRPr lang="ru-RU" b="1" dirty="0">
            <a:latin typeface="Comic Sans MS" pitchFamily="66" charset="0"/>
          </a:endParaRPr>
        </a:p>
      </dgm:t>
    </dgm:pt>
    <dgm:pt modelId="{874D1BD5-C147-4E55-A4E6-60D0586F5900}" type="parTrans" cxnId="{07E94559-A007-42F7-A997-A17A20282FD3}">
      <dgm:prSet/>
      <dgm:spPr/>
      <dgm:t>
        <a:bodyPr/>
        <a:lstStyle/>
        <a:p>
          <a:endParaRPr lang="ru-RU"/>
        </a:p>
      </dgm:t>
    </dgm:pt>
    <dgm:pt modelId="{5AB53CEC-CD05-4DFA-8DD2-EED777AF7A60}" type="sibTrans" cxnId="{07E94559-A007-42F7-A997-A17A20282FD3}">
      <dgm:prSet/>
      <dgm:spPr/>
      <dgm:t>
        <a:bodyPr/>
        <a:lstStyle/>
        <a:p>
          <a:endParaRPr lang="ru-RU"/>
        </a:p>
      </dgm:t>
    </dgm:pt>
    <dgm:pt modelId="{094A2262-2550-4E45-A915-DEC945180261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миграции особей</a:t>
          </a:r>
          <a:endParaRPr lang="ru-RU" b="1" dirty="0">
            <a:latin typeface="Comic Sans MS" pitchFamily="66" charset="0"/>
          </a:endParaRPr>
        </a:p>
      </dgm:t>
    </dgm:pt>
    <dgm:pt modelId="{615A43E6-B597-4A02-96B9-F85A95C53798}" type="parTrans" cxnId="{FA83C7C7-D6D3-468A-8515-E074400BCF7A}">
      <dgm:prSet/>
      <dgm:spPr/>
      <dgm:t>
        <a:bodyPr/>
        <a:lstStyle/>
        <a:p>
          <a:endParaRPr lang="ru-RU"/>
        </a:p>
      </dgm:t>
    </dgm:pt>
    <dgm:pt modelId="{5FCE0CAD-EAD7-41D0-9848-2E500C6038A9}" type="sibTrans" cxnId="{FA83C7C7-D6D3-468A-8515-E074400BCF7A}">
      <dgm:prSet/>
      <dgm:spPr/>
      <dgm:t>
        <a:bodyPr/>
        <a:lstStyle/>
        <a:p>
          <a:endParaRPr lang="ru-RU"/>
        </a:p>
      </dgm:t>
    </dgm:pt>
    <dgm:pt modelId="{2C386314-6487-4E42-82C3-54C7D3347C1D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изоляции</a:t>
          </a:r>
          <a:endParaRPr lang="ru-RU" b="1" dirty="0">
            <a:latin typeface="Comic Sans MS" pitchFamily="66" charset="0"/>
          </a:endParaRPr>
        </a:p>
      </dgm:t>
    </dgm:pt>
    <dgm:pt modelId="{2F2E9779-707F-4D41-B4EF-31FF4DE2FB21}" type="parTrans" cxnId="{B6761095-C593-43B5-97F3-6E7CFD649D92}">
      <dgm:prSet/>
      <dgm:spPr/>
      <dgm:t>
        <a:bodyPr/>
        <a:lstStyle/>
        <a:p>
          <a:endParaRPr lang="ru-RU"/>
        </a:p>
      </dgm:t>
    </dgm:pt>
    <dgm:pt modelId="{390619F5-7C93-4FC6-8E54-6C05C1CF03E8}" type="sibTrans" cxnId="{B6761095-C593-43B5-97F3-6E7CFD649D92}">
      <dgm:prSet/>
      <dgm:spPr/>
      <dgm:t>
        <a:bodyPr/>
        <a:lstStyle/>
        <a:p>
          <a:endParaRPr lang="ru-RU"/>
        </a:p>
      </dgm:t>
    </dgm:pt>
    <dgm:pt modelId="{E047EBEA-3C1A-4572-AD4D-7ABAE289D33E}" type="pres">
      <dgm:prSet presAssocID="{E8EEFD77-A71E-48B9-920A-3F37E5FB81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0F5C8-DBE4-45AF-BB49-4FCA229A6B6F}" type="pres">
      <dgm:prSet presAssocID="{1ACDD0F8-3669-4F50-987C-AADEDD520812}" presName="root1" presStyleCnt="0"/>
      <dgm:spPr/>
    </dgm:pt>
    <dgm:pt modelId="{A28305EC-DCED-450D-86D2-6E59867DFB2F}" type="pres">
      <dgm:prSet presAssocID="{1ACDD0F8-3669-4F50-987C-AADEDD520812}" presName="LevelOneTextNode" presStyleLbl="node0" presStyleIdx="0" presStyleCnt="1" custLinFactY="43935" custLinFactNeighborX="-6322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F0627-A636-4F81-B010-9E60E8918AAD}" type="pres">
      <dgm:prSet presAssocID="{1ACDD0F8-3669-4F50-987C-AADEDD520812}" presName="level2hierChild" presStyleCnt="0"/>
      <dgm:spPr/>
    </dgm:pt>
    <dgm:pt modelId="{62268567-53AD-4A3C-90C9-D48814093C26}" type="pres">
      <dgm:prSet presAssocID="{21B3E71E-2CC0-4DBF-AD1D-3BD92AAEDD9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5F2B3E4-7C49-430D-8F95-352F38F19705}" type="pres">
      <dgm:prSet presAssocID="{21B3E71E-2CC0-4DBF-AD1D-3BD92AAEDD9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15EF83C-B79F-42A7-8E76-ED37734C6807}" type="pres">
      <dgm:prSet presAssocID="{8FB84ABC-625E-4C2B-855C-8E8D166203D4}" presName="root2" presStyleCnt="0"/>
      <dgm:spPr/>
    </dgm:pt>
    <dgm:pt modelId="{894BB640-4C8A-4D13-911E-F6371B4AEC45}" type="pres">
      <dgm:prSet presAssocID="{8FB84ABC-625E-4C2B-855C-8E8D166203D4}" presName="LevelTwoTextNode" presStyleLbl="node2" presStyleIdx="0" presStyleCnt="2" custLinFactY="70830" custLinFactNeighborX="-9114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C2426-9CAB-4A42-9629-30D29DD36386}" type="pres">
      <dgm:prSet presAssocID="{8FB84ABC-625E-4C2B-855C-8E8D166203D4}" presName="level3hierChild" presStyleCnt="0"/>
      <dgm:spPr/>
    </dgm:pt>
    <dgm:pt modelId="{67DF661B-9045-4D5B-9610-27904788B452}" type="pres">
      <dgm:prSet presAssocID="{1DC0C4D0-90FA-47A6-944A-00300A56C05F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56EB2888-7CC9-44B9-91F2-0FD0BC433042}" type="pres">
      <dgm:prSet presAssocID="{1DC0C4D0-90FA-47A6-944A-00300A56C05F}" presName="connTx" presStyleLbl="parChTrans1D3" presStyleIdx="0" presStyleCnt="7"/>
      <dgm:spPr/>
      <dgm:t>
        <a:bodyPr/>
        <a:lstStyle/>
        <a:p>
          <a:endParaRPr lang="ru-RU"/>
        </a:p>
      </dgm:t>
    </dgm:pt>
    <dgm:pt modelId="{93A28E60-33C0-4398-A140-5F7B2ECDC30F}" type="pres">
      <dgm:prSet presAssocID="{FAB51285-A46C-4E22-8B29-280EF32F5002}" presName="root2" presStyleCnt="0"/>
      <dgm:spPr/>
    </dgm:pt>
    <dgm:pt modelId="{A856656F-DA42-455D-974A-E2D11B7D9E4B}" type="pres">
      <dgm:prSet presAssocID="{FAB51285-A46C-4E22-8B29-280EF32F5002}" presName="LevelTwoTextNode" presStyleLbl="node3" presStyleIdx="0" presStyleCnt="7" custLinFactX="-6605" custLinFactNeighborX="-100000" custLinFactNeighborY="7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F7F2C-2578-47BB-AC86-5739CC766A17}" type="pres">
      <dgm:prSet presAssocID="{FAB51285-A46C-4E22-8B29-280EF32F5002}" presName="level3hierChild" presStyleCnt="0"/>
      <dgm:spPr/>
    </dgm:pt>
    <dgm:pt modelId="{B291720E-A577-4652-9232-8B7DDAD33C6D}" type="pres">
      <dgm:prSet presAssocID="{802A0FD5-B793-472A-9363-104F411C56B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A78AA4C-3007-40BD-A93F-E38D10EF3C54}" type="pres">
      <dgm:prSet presAssocID="{802A0FD5-B793-472A-9363-104F411C56B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81F2A19-CC4B-459E-B062-DAC9CDB10DE4}" type="pres">
      <dgm:prSet presAssocID="{8C98F9DD-3BEA-430F-9C8E-1ADFFD049075}" presName="root2" presStyleCnt="0"/>
      <dgm:spPr/>
    </dgm:pt>
    <dgm:pt modelId="{B60D2BC9-5661-4A32-A6C8-A42728E2B032}" type="pres">
      <dgm:prSet presAssocID="{8C98F9DD-3BEA-430F-9C8E-1ADFFD049075}" presName="LevelTwoTextNode" presStyleLbl="node2" presStyleIdx="1" presStyleCnt="2" custLinFactY="75157" custLinFactNeighborX="-4548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596FDF-209A-4F20-B22F-2C049AC939F5}" type="pres">
      <dgm:prSet presAssocID="{8C98F9DD-3BEA-430F-9C8E-1ADFFD049075}" presName="level3hierChild" presStyleCnt="0"/>
      <dgm:spPr/>
    </dgm:pt>
    <dgm:pt modelId="{F705E291-3DDE-4BE8-8B0A-92FC32170ECB}" type="pres">
      <dgm:prSet presAssocID="{097E89F3-80F4-450F-AD18-A9C0DE6FB99A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DB462CE0-9375-46FB-B7F7-047CDBC7AAC5}" type="pres">
      <dgm:prSet presAssocID="{097E89F3-80F4-450F-AD18-A9C0DE6FB99A}" presName="connTx" presStyleLbl="parChTrans1D3" presStyleIdx="1" presStyleCnt="7"/>
      <dgm:spPr/>
      <dgm:t>
        <a:bodyPr/>
        <a:lstStyle/>
        <a:p>
          <a:endParaRPr lang="ru-RU"/>
        </a:p>
      </dgm:t>
    </dgm:pt>
    <dgm:pt modelId="{EDF5CD59-DF72-45E8-BD63-5164426B9D98}" type="pres">
      <dgm:prSet presAssocID="{19C0B9BD-BDC2-4708-A819-C2F01BDCE641}" presName="root2" presStyleCnt="0"/>
      <dgm:spPr/>
    </dgm:pt>
    <dgm:pt modelId="{9AC842B8-737B-43A2-BF22-5BAD16E665C3}" type="pres">
      <dgm:prSet presAssocID="{19C0B9BD-BDC2-4708-A819-C2F01BDCE641}" presName="LevelTwoTextNode" presStyleLbl="node3" presStyleIdx="1" presStyleCnt="7" custLinFactNeighborX="51144" custLinFactNeighborY="-93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7B815-E372-4C41-9221-C37A1097B681}" type="pres">
      <dgm:prSet presAssocID="{19C0B9BD-BDC2-4708-A819-C2F01BDCE641}" presName="level3hierChild" presStyleCnt="0"/>
      <dgm:spPr/>
    </dgm:pt>
    <dgm:pt modelId="{EAFF5550-A36C-4978-9018-7A102F92785E}" type="pres">
      <dgm:prSet presAssocID="{2911B94B-D945-4350-AE4C-0F6518318255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D1AF5055-14A1-40E9-B572-799183E7940E}" type="pres">
      <dgm:prSet presAssocID="{2911B94B-D945-4350-AE4C-0F6518318255}" presName="connTx" presStyleLbl="parChTrans1D3" presStyleIdx="2" presStyleCnt="7"/>
      <dgm:spPr/>
      <dgm:t>
        <a:bodyPr/>
        <a:lstStyle/>
        <a:p>
          <a:endParaRPr lang="ru-RU"/>
        </a:p>
      </dgm:t>
    </dgm:pt>
    <dgm:pt modelId="{9162AE0D-FA08-43B2-BA54-4FC3D414D194}" type="pres">
      <dgm:prSet presAssocID="{6FC799DD-1386-4087-BECD-D9686864CCD6}" presName="root2" presStyleCnt="0"/>
      <dgm:spPr/>
    </dgm:pt>
    <dgm:pt modelId="{D8D02653-E4E2-4EB8-9C32-E83C08B481CE}" type="pres">
      <dgm:prSet presAssocID="{6FC799DD-1386-4087-BECD-D9686864CCD6}" presName="LevelTwoTextNode" presStyleLbl="node3" presStyleIdx="2" presStyleCnt="7" custLinFactNeighborX="51144" custLinFactNeighborY="-67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CDF16-AD10-4BF6-AF5E-6BDEB452F021}" type="pres">
      <dgm:prSet presAssocID="{6FC799DD-1386-4087-BECD-D9686864CCD6}" presName="level3hierChild" presStyleCnt="0"/>
      <dgm:spPr/>
    </dgm:pt>
    <dgm:pt modelId="{0CCB1A9A-6E94-4ED0-8097-305020470AD2}" type="pres">
      <dgm:prSet presAssocID="{BA0F9076-F71D-4F64-B80D-25D9CEBC2687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6FDAA2B4-BF80-44E7-921E-F7EE23749E5C}" type="pres">
      <dgm:prSet presAssocID="{BA0F9076-F71D-4F64-B80D-25D9CEBC2687}" presName="connTx" presStyleLbl="parChTrans1D3" presStyleIdx="3" presStyleCnt="7"/>
      <dgm:spPr/>
      <dgm:t>
        <a:bodyPr/>
        <a:lstStyle/>
        <a:p>
          <a:endParaRPr lang="ru-RU"/>
        </a:p>
      </dgm:t>
    </dgm:pt>
    <dgm:pt modelId="{C67097F5-F847-4FC8-B03C-8094FC3B38E5}" type="pres">
      <dgm:prSet presAssocID="{0F201EC2-99F9-49CC-BF05-AF03F35629C7}" presName="root2" presStyleCnt="0"/>
      <dgm:spPr/>
    </dgm:pt>
    <dgm:pt modelId="{8CC045FB-F67D-4E45-BC9B-3DC1FF29D545}" type="pres">
      <dgm:prSet presAssocID="{0F201EC2-99F9-49CC-BF05-AF03F35629C7}" presName="LevelTwoTextNode" presStyleLbl="node3" presStyleIdx="3" presStyleCnt="7" custLinFactNeighborX="51144" custLinFactNeighborY="-57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E1FC09-BE45-4BB3-8CE1-A8EDFC861838}" type="pres">
      <dgm:prSet presAssocID="{0F201EC2-99F9-49CC-BF05-AF03F35629C7}" presName="level3hierChild" presStyleCnt="0"/>
      <dgm:spPr/>
    </dgm:pt>
    <dgm:pt modelId="{83BA3763-8719-469E-AF43-49E20C4306FE}" type="pres">
      <dgm:prSet presAssocID="{874D1BD5-C147-4E55-A4E6-60D0586F5900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93EF815F-B258-4C59-97C6-600411223FE2}" type="pres">
      <dgm:prSet presAssocID="{874D1BD5-C147-4E55-A4E6-60D0586F5900}" presName="connTx" presStyleLbl="parChTrans1D3" presStyleIdx="4" presStyleCnt="7"/>
      <dgm:spPr/>
      <dgm:t>
        <a:bodyPr/>
        <a:lstStyle/>
        <a:p>
          <a:endParaRPr lang="ru-RU"/>
        </a:p>
      </dgm:t>
    </dgm:pt>
    <dgm:pt modelId="{A19F7BB2-C8DF-46A2-A337-D082ED9DFA22}" type="pres">
      <dgm:prSet presAssocID="{6E3B7D4D-D49E-45CA-A9CA-2F1887476477}" presName="root2" presStyleCnt="0"/>
      <dgm:spPr/>
    </dgm:pt>
    <dgm:pt modelId="{5817B5FA-4FD4-4188-9443-44CA7253F533}" type="pres">
      <dgm:prSet presAssocID="{6E3B7D4D-D49E-45CA-A9CA-2F1887476477}" presName="LevelTwoTextNode" presStyleLbl="node3" presStyleIdx="4" presStyleCnt="7" custLinFactNeighborX="51144" custLinFactNeighborY="-483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25BEC-23B0-4E88-9675-3F6BD84424B0}" type="pres">
      <dgm:prSet presAssocID="{6E3B7D4D-D49E-45CA-A9CA-2F1887476477}" presName="level3hierChild" presStyleCnt="0"/>
      <dgm:spPr/>
    </dgm:pt>
    <dgm:pt modelId="{F2DCE9D5-AF23-4304-8FBE-3CD6C2DB29B0}" type="pres">
      <dgm:prSet presAssocID="{615A43E6-B597-4A02-96B9-F85A95C53798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E417D087-5914-4273-B3F5-40ADE0BB117C}" type="pres">
      <dgm:prSet presAssocID="{615A43E6-B597-4A02-96B9-F85A95C53798}" presName="connTx" presStyleLbl="parChTrans1D3" presStyleIdx="5" presStyleCnt="7"/>
      <dgm:spPr/>
      <dgm:t>
        <a:bodyPr/>
        <a:lstStyle/>
        <a:p>
          <a:endParaRPr lang="ru-RU"/>
        </a:p>
      </dgm:t>
    </dgm:pt>
    <dgm:pt modelId="{B5C833CF-21A0-4337-A313-42A6029F7C9B}" type="pres">
      <dgm:prSet presAssocID="{094A2262-2550-4E45-A915-DEC945180261}" presName="root2" presStyleCnt="0"/>
      <dgm:spPr/>
    </dgm:pt>
    <dgm:pt modelId="{C1A2DC96-AD27-48B1-9B24-5ED21434BA46}" type="pres">
      <dgm:prSet presAssocID="{094A2262-2550-4E45-A915-DEC945180261}" presName="LevelTwoTextNode" presStyleLbl="node3" presStyleIdx="5" presStyleCnt="7" custLinFactNeighborX="51144" custLinFactNeighborY="-38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3D6B3-5715-4B98-A6CE-B3B581A26794}" type="pres">
      <dgm:prSet presAssocID="{094A2262-2550-4E45-A915-DEC945180261}" presName="level3hierChild" presStyleCnt="0"/>
      <dgm:spPr/>
    </dgm:pt>
    <dgm:pt modelId="{39575233-4298-45B8-8B53-EF9E45733718}" type="pres">
      <dgm:prSet presAssocID="{2F2E9779-707F-4D41-B4EF-31FF4DE2FB21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94597B30-EDEA-4642-A5A7-341C16160DAC}" type="pres">
      <dgm:prSet presAssocID="{2F2E9779-707F-4D41-B4EF-31FF4DE2FB21}" presName="connTx" presStyleLbl="parChTrans1D3" presStyleIdx="6" presStyleCnt="7"/>
      <dgm:spPr/>
      <dgm:t>
        <a:bodyPr/>
        <a:lstStyle/>
        <a:p>
          <a:endParaRPr lang="ru-RU"/>
        </a:p>
      </dgm:t>
    </dgm:pt>
    <dgm:pt modelId="{F9F51CE2-AB54-439D-AEBB-A411C77E2EB9}" type="pres">
      <dgm:prSet presAssocID="{2C386314-6487-4E42-82C3-54C7D3347C1D}" presName="root2" presStyleCnt="0"/>
      <dgm:spPr/>
    </dgm:pt>
    <dgm:pt modelId="{2BCDBB11-B5FB-4B3E-8305-1B19A35DE8CC}" type="pres">
      <dgm:prSet presAssocID="{2C386314-6487-4E42-82C3-54C7D3347C1D}" presName="LevelTwoTextNode" presStyleLbl="node3" presStyleIdx="6" presStyleCnt="7" custLinFactNeighborX="51144" custLinFactNeighborY="-29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52892-1BC7-446B-8247-B0192ECBF269}" type="pres">
      <dgm:prSet presAssocID="{2C386314-6487-4E42-82C3-54C7D3347C1D}" presName="level3hierChild" presStyleCnt="0"/>
      <dgm:spPr/>
    </dgm:pt>
  </dgm:ptLst>
  <dgm:cxnLst>
    <dgm:cxn modelId="{63CADFEE-76BC-4DF0-891E-3FCA2BA4300F}" type="presOf" srcId="{BA0F9076-F71D-4F64-B80D-25D9CEBC2687}" destId="{0CCB1A9A-6E94-4ED0-8097-305020470AD2}" srcOrd="0" destOrd="0" presId="urn:microsoft.com/office/officeart/2005/8/layout/hierarchy2"/>
    <dgm:cxn modelId="{9183FC07-9CA7-4EBA-B744-8DBAA149E704}" type="presOf" srcId="{615A43E6-B597-4A02-96B9-F85A95C53798}" destId="{F2DCE9D5-AF23-4304-8FBE-3CD6C2DB29B0}" srcOrd="0" destOrd="0" presId="urn:microsoft.com/office/officeart/2005/8/layout/hierarchy2"/>
    <dgm:cxn modelId="{FA83C7C7-D6D3-468A-8515-E074400BCF7A}" srcId="{8C98F9DD-3BEA-430F-9C8E-1ADFFD049075}" destId="{094A2262-2550-4E45-A915-DEC945180261}" srcOrd="4" destOrd="0" parTransId="{615A43E6-B597-4A02-96B9-F85A95C53798}" sibTransId="{5FCE0CAD-EAD7-41D0-9848-2E500C6038A9}"/>
    <dgm:cxn modelId="{294BF974-12C3-43C2-9533-2CBDF3CD58CC}" srcId="{8C98F9DD-3BEA-430F-9C8E-1ADFFD049075}" destId="{19C0B9BD-BDC2-4708-A819-C2F01BDCE641}" srcOrd="0" destOrd="0" parTransId="{097E89F3-80F4-450F-AD18-A9C0DE6FB99A}" sibTransId="{D425878A-ED39-4CB3-8C14-9D3141ECCD1D}"/>
    <dgm:cxn modelId="{B6761095-C593-43B5-97F3-6E7CFD649D92}" srcId="{8C98F9DD-3BEA-430F-9C8E-1ADFFD049075}" destId="{2C386314-6487-4E42-82C3-54C7D3347C1D}" srcOrd="5" destOrd="0" parTransId="{2F2E9779-707F-4D41-B4EF-31FF4DE2FB21}" sibTransId="{390619F5-7C93-4FC6-8E54-6C05C1CF03E8}"/>
    <dgm:cxn modelId="{4C7FE8A8-B6AE-4E20-9BCE-50A97848A918}" type="presOf" srcId="{BA0F9076-F71D-4F64-B80D-25D9CEBC2687}" destId="{6FDAA2B4-BF80-44E7-921E-F7EE23749E5C}" srcOrd="1" destOrd="0" presId="urn:microsoft.com/office/officeart/2005/8/layout/hierarchy2"/>
    <dgm:cxn modelId="{C2527B5C-2ED8-414A-AA21-3D93FF7E1419}" type="presOf" srcId="{802A0FD5-B793-472A-9363-104F411C56BF}" destId="{B291720E-A577-4652-9232-8B7DDAD33C6D}" srcOrd="0" destOrd="0" presId="urn:microsoft.com/office/officeart/2005/8/layout/hierarchy2"/>
    <dgm:cxn modelId="{7D8C4397-8A72-446C-B1A0-01F98C530AF5}" type="presOf" srcId="{097E89F3-80F4-450F-AD18-A9C0DE6FB99A}" destId="{F705E291-3DDE-4BE8-8B0A-92FC32170ECB}" srcOrd="0" destOrd="0" presId="urn:microsoft.com/office/officeart/2005/8/layout/hierarchy2"/>
    <dgm:cxn modelId="{2CDFD4B5-4F46-41EF-8DBF-7542D2E8072E}" type="presOf" srcId="{6E3B7D4D-D49E-45CA-A9CA-2F1887476477}" destId="{5817B5FA-4FD4-4188-9443-44CA7253F533}" srcOrd="0" destOrd="0" presId="urn:microsoft.com/office/officeart/2005/8/layout/hierarchy2"/>
    <dgm:cxn modelId="{C4AD3FCE-ADA8-4252-A6B2-82DBBDA6FF02}" srcId="{8C98F9DD-3BEA-430F-9C8E-1ADFFD049075}" destId="{6FC799DD-1386-4087-BECD-D9686864CCD6}" srcOrd="1" destOrd="0" parTransId="{2911B94B-D945-4350-AE4C-0F6518318255}" sibTransId="{E21A183A-BA4B-4D30-AF93-D1B2A2B61201}"/>
    <dgm:cxn modelId="{32B83751-1A00-452C-ABF9-320AFCADD472}" type="presOf" srcId="{802A0FD5-B793-472A-9363-104F411C56BF}" destId="{2A78AA4C-3007-40BD-A93F-E38D10EF3C54}" srcOrd="1" destOrd="0" presId="urn:microsoft.com/office/officeart/2005/8/layout/hierarchy2"/>
    <dgm:cxn modelId="{EB39C85F-A675-4BAC-9499-6198CB5DC1BE}" type="presOf" srcId="{8C98F9DD-3BEA-430F-9C8E-1ADFFD049075}" destId="{B60D2BC9-5661-4A32-A6C8-A42728E2B032}" srcOrd="0" destOrd="0" presId="urn:microsoft.com/office/officeart/2005/8/layout/hierarchy2"/>
    <dgm:cxn modelId="{E97B5012-3AE0-47C3-8B57-01C0906DD8D8}" type="presOf" srcId="{2C386314-6487-4E42-82C3-54C7D3347C1D}" destId="{2BCDBB11-B5FB-4B3E-8305-1B19A35DE8CC}" srcOrd="0" destOrd="0" presId="urn:microsoft.com/office/officeart/2005/8/layout/hierarchy2"/>
    <dgm:cxn modelId="{2A12C6B2-B22F-442C-81CD-1CC623C40E3A}" srcId="{1ACDD0F8-3669-4F50-987C-AADEDD520812}" destId="{8FB84ABC-625E-4C2B-855C-8E8D166203D4}" srcOrd="0" destOrd="0" parTransId="{21B3E71E-2CC0-4DBF-AD1D-3BD92AAEDD94}" sibTransId="{F7466FB8-831B-41AB-8538-87B315BC57EE}"/>
    <dgm:cxn modelId="{4E2C9B21-0D83-46DD-95A5-D7160F09344B}" type="presOf" srcId="{097E89F3-80F4-450F-AD18-A9C0DE6FB99A}" destId="{DB462CE0-9375-46FB-B7F7-047CDBC7AAC5}" srcOrd="1" destOrd="0" presId="urn:microsoft.com/office/officeart/2005/8/layout/hierarchy2"/>
    <dgm:cxn modelId="{C5FD5987-F595-4193-9DAF-866688AAB33E}" type="presOf" srcId="{1ACDD0F8-3669-4F50-987C-AADEDD520812}" destId="{A28305EC-DCED-450D-86D2-6E59867DFB2F}" srcOrd="0" destOrd="0" presId="urn:microsoft.com/office/officeart/2005/8/layout/hierarchy2"/>
    <dgm:cxn modelId="{7DE47F0D-4E5B-4A0E-95DC-F8CB8500B111}" type="presOf" srcId="{0F201EC2-99F9-49CC-BF05-AF03F35629C7}" destId="{8CC045FB-F67D-4E45-BC9B-3DC1FF29D545}" srcOrd="0" destOrd="0" presId="urn:microsoft.com/office/officeart/2005/8/layout/hierarchy2"/>
    <dgm:cxn modelId="{0FE86449-6AE9-4D14-A42F-716122B86588}" srcId="{E8EEFD77-A71E-48B9-920A-3F37E5FB8127}" destId="{1ACDD0F8-3669-4F50-987C-AADEDD520812}" srcOrd="0" destOrd="0" parTransId="{C09ED7B6-426B-4D24-AF5F-29C3BDA955FF}" sibTransId="{D1F06838-4DCD-44D6-8520-367585BD3023}"/>
    <dgm:cxn modelId="{D62B75B1-DB99-4835-84C2-70137190E99C}" type="presOf" srcId="{094A2262-2550-4E45-A915-DEC945180261}" destId="{C1A2DC96-AD27-48B1-9B24-5ED21434BA46}" srcOrd="0" destOrd="0" presId="urn:microsoft.com/office/officeart/2005/8/layout/hierarchy2"/>
    <dgm:cxn modelId="{36E39C96-434C-4ADA-A041-963610CBBFF6}" srcId="{8C98F9DD-3BEA-430F-9C8E-1ADFFD049075}" destId="{0F201EC2-99F9-49CC-BF05-AF03F35629C7}" srcOrd="2" destOrd="0" parTransId="{BA0F9076-F71D-4F64-B80D-25D9CEBC2687}" sibTransId="{B8B873BC-AD98-40D1-8403-C6C2C018D435}"/>
    <dgm:cxn modelId="{07E94559-A007-42F7-A997-A17A20282FD3}" srcId="{8C98F9DD-3BEA-430F-9C8E-1ADFFD049075}" destId="{6E3B7D4D-D49E-45CA-A9CA-2F1887476477}" srcOrd="3" destOrd="0" parTransId="{874D1BD5-C147-4E55-A4E6-60D0586F5900}" sibTransId="{5AB53CEC-CD05-4DFA-8DD2-EED777AF7A60}"/>
    <dgm:cxn modelId="{6A16D4DB-3E8A-45A1-8644-BB9A33FD4619}" type="presOf" srcId="{874D1BD5-C147-4E55-A4E6-60D0586F5900}" destId="{93EF815F-B258-4C59-97C6-600411223FE2}" srcOrd="1" destOrd="0" presId="urn:microsoft.com/office/officeart/2005/8/layout/hierarchy2"/>
    <dgm:cxn modelId="{6E4D3584-7290-4030-8D35-E0237C0C1DDD}" type="presOf" srcId="{615A43E6-B597-4A02-96B9-F85A95C53798}" destId="{E417D087-5914-4273-B3F5-40ADE0BB117C}" srcOrd="1" destOrd="0" presId="urn:microsoft.com/office/officeart/2005/8/layout/hierarchy2"/>
    <dgm:cxn modelId="{0F6AE602-FBEA-4519-B924-E60F5A9A642A}" type="presOf" srcId="{1DC0C4D0-90FA-47A6-944A-00300A56C05F}" destId="{67DF661B-9045-4D5B-9610-27904788B452}" srcOrd="0" destOrd="0" presId="urn:microsoft.com/office/officeart/2005/8/layout/hierarchy2"/>
    <dgm:cxn modelId="{98B24C9D-F59B-49D7-B0AF-0E5C36EF8217}" srcId="{1ACDD0F8-3669-4F50-987C-AADEDD520812}" destId="{8C98F9DD-3BEA-430F-9C8E-1ADFFD049075}" srcOrd="1" destOrd="0" parTransId="{802A0FD5-B793-472A-9363-104F411C56BF}" sibTransId="{272D7A6E-F89A-433B-9B0B-6EE753FBBB24}"/>
    <dgm:cxn modelId="{FF88DF11-F7E8-4C2D-A88C-1276AF885A3A}" type="presOf" srcId="{19C0B9BD-BDC2-4708-A819-C2F01BDCE641}" destId="{9AC842B8-737B-43A2-BF22-5BAD16E665C3}" srcOrd="0" destOrd="0" presId="urn:microsoft.com/office/officeart/2005/8/layout/hierarchy2"/>
    <dgm:cxn modelId="{CD2EE6AF-3A7D-4B3B-A8FC-A8DBB6A279C5}" type="presOf" srcId="{1DC0C4D0-90FA-47A6-944A-00300A56C05F}" destId="{56EB2888-7CC9-44B9-91F2-0FD0BC433042}" srcOrd="1" destOrd="0" presId="urn:microsoft.com/office/officeart/2005/8/layout/hierarchy2"/>
    <dgm:cxn modelId="{08871B98-829C-418D-A431-3FA700EE9308}" type="presOf" srcId="{8FB84ABC-625E-4C2B-855C-8E8D166203D4}" destId="{894BB640-4C8A-4D13-911E-F6371B4AEC45}" srcOrd="0" destOrd="0" presId="urn:microsoft.com/office/officeart/2005/8/layout/hierarchy2"/>
    <dgm:cxn modelId="{95214D77-1A89-4F5D-B357-117D3D791535}" type="presOf" srcId="{FAB51285-A46C-4E22-8B29-280EF32F5002}" destId="{A856656F-DA42-455D-974A-E2D11B7D9E4B}" srcOrd="0" destOrd="0" presId="urn:microsoft.com/office/officeart/2005/8/layout/hierarchy2"/>
    <dgm:cxn modelId="{742ACD8B-1313-43CC-9553-3C64E1043831}" type="presOf" srcId="{2F2E9779-707F-4D41-B4EF-31FF4DE2FB21}" destId="{39575233-4298-45B8-8B53-EF9E45733718}" srcOrd="0" destOrd="0" presId="urn:microsoft.com/office/officeart/2005/8/layout/hierarchy2"/>
    <dgm:cxn modelId="{77C6451C-8367-42FC-A54A-F1796AE9337A}" type="presOf" srcId="{2911B94B-D945-4350-AE4C-0F6518318255}" destId="{EAFF5550-A36C-4978-9018-7A102F92785E}" srcOrd="0" destOrd="0" presId="urn:microsoft.com/office/officeart/2005/8/layout/hierarchy2"/>
    <dgm:cxn modelId="{8FB705BA-FBAB-4BD7-B855-1CE48522BAA6}" type="presOf" srcId="{6FC799DD-1386-4087-BECD-D9686864CCD6}" destId="{D8D02653-E4E2-4EB8-9C32-E83C08B481CE}" srcOrd="0" destOrd="0" presId="urn:microsoft.com/office/officeart/2005/8/layout/hierarchy2"/>
    <dgm:cxn modelId="{56102C90-8691-4CC5-969D-3D0C1AF201E4}" type="presOf" srcId="{21B3E71E-2CC0-4DBF-AD1D-3BD92AAEDD94}" destId="{62268567-53AD-4A3C-90C9-D48814093C26}" srcOrd="0" destOrd="0" presId="urn:microsoft.com/office/officeart/2005/8/layout/hierarchy2"/>
    <dgm:cxn modelId="{13FDB638-F294-4D60-9A5B-9614A7F16392}" srcId="{8FB84ABC-625E-4C2B-855C-8E8D166203D4}" destId="{FAB51285-A46C-4E22-8B29-280EF32F5002}" srcOrd="0" destOrd="0" parTransId="{1DC0C4D0-90FA-47A6-944A-00300A56C05F}" sibTransId="{A2746A49-E3FF-4EB1-A1F6-13FA214D9A31}"/>
    <dgm:cxn modelId="{232C9E93-DAEA-4DF7-96B1-E7AAC6F9BBEC}" type="presOf" srcId="{E8EEFD77-A71E-48B9-920A-3F37E5FB8127}" destId="{E047EBEA-3C1A-4572-AD4D-7ABAE289D33E}" srcOrd="0" destOrd="0" presId="urn:microsoft.com/office/officeart/2005/8/layout/hierarchy2"/>
    <dgm:cxn modelId="{598089A6-5B04-4FE0-8E26-1F9ADEF1B785}" type="presOf" srcId="{2911B94B-D945-4350-AE4C-0F6518318255}" destId="{D1AF5055-14A1-40E9-B572-799183E7940E}" srcOrd="1" destOrd="0" presId="urn:microsoft.com/office/officeart/2005/8/layout/hierarchy2"/>
    <dgm:cxn modelId="{7E8A91A7-5E81-451E-AB61-20BA488F95A6}" type="presOf" srcId="{21B3E71E-2CC0-4DBF-AD1D-3BD92AAEDD94}" destId="{55F2B3E4-7C49-430D-8F95-352F38F19705}" srcOrd="1" destOrd="0" presId="urn:microsoft.com/office/officeart/2005/8/layout/hierarchy2"/>
    <dgm:cxn modelId="{C4084DA2-4BB5-4C20-ADBB-3067BD5A7E48}" type="presOf" srcId="{874D1BD5-C147-4E55-A4E6-60D0586F5900}" destId="{83BA3763-8719-469E-AF43-49E20C4306FE}" srcOrd="0" destOrd="0" presId="urn:microsoft.com/office/officeart/2005/8/layout/hierarchy2"/>
    <dgm:cxn modelId="{48D91A9B-333C-4C0A-8BB6-4B960613C714}" type="presOf" srcId="{2F2E9779-707F-4D41-B4EF-31FF4DE2FB21}" destId="{94597B30-EDEA-4642-A5A7-341C16160DAC}" srcOrd="1" destOrd="0" presId="urn:microsoft.com/office/officeart/2005/8/layout/hierarchy2"/>
    <dgm:cxn modelId="{06862F23-F7A5-4D93-8806-2350FF3B6BD0}" type="presParOf" srcId="{E047EBEA-3C1A-4572-AD4D-7ABAE289D33E}" destId="{9000F5C8-DBE4-45AF-BB49-4FCA229A6B6F}" srcOrd="0" destOrd="0" presId="urn:microsoft.com/office/officeart/2005/8/layout/hierarchy2"/>
    <dgm:cxn modelId="{0F51F12D-6640-42A3-B802-250684523304}" type="presParOf" srcId="{9000F5C8-DBE4-45AF-BB49-4FCA229A6B6F}" destId="{A28305EC-DCED-450D-86D2-6E59867DFB2F}" srcOrd="0" destOrd="0" presId="urn:microsoft.com/office/officeart/2005/8/layout/hierarchy2"/>
    <dgm:cxn modelId="{6CA99DF9-70C0-4A4D-B507-FC54D9CF23F5}" type="presParOf" srcId="{9000F5C8-DBE4-45AF-BB49-4FCA229A6B6F}" destId="{62FF0627-A636-4F81-B010-9E60E8918AAD}" srcOrd="1" destOrd="0" presId="urn:microsoft.com/office/officeart/2005/8/layout/hierarchy2"/>
    <dgm:cxn modelId="{1BCCCA57-BCB5-4C74-BA43-B706C3A45C4B}" type="presParOf" srcId="{62FF0627-A636-4F81-B010-9E60E8918AAD}" destId="{62268567-53AD-4A3C-90C9-D48814093C26}" srcOrd="0" destOrd="0" presId="urn:microsoft.com/office/officeart/2005/8/layout/hierarchy2"/>
    <dgm:cxn modelId="{9ABA3BB0-F201-4B41-AE55-F7954DC9A849}" type="presParOf" srcId="{62268567-53AD-4A3C-90C9-D48814093C26}" destId="{55F2B3E4-7C49-430D-8F95-352F38F19705}" srcOrd="0" destOrd="0" presId="urn:microsoft.com/office/officeart/2005/8/layout/hierarchy2"/>
    <dgm:cxn modelId="{4BF68F69-5EB8-47C2-B280-45A7C3F2EF23}" type="presParOf" srcId="{62FF0627-A636-4F81-B010-9E60E8918AAD}" destId="{A15EF83C-B79F-42A7-8E76-ED37734C6807}" srcOrd="1" destOrd="0" presId="urn:microsoft.com/office/officeart/2005/8/layout/hierarchy2"/>
    <dgm:cxn modelId="{11204A1D-4BE8-476A-8991-D22A5AC29194}" type="presParOf" srcId="{A15EF83C-B79F-42A7-8E76-ED37734C6807}" destId="{894BB640-4C8A-4D13-911E-F6371B4AEC45}" srcOrd="0" destOrd="0" presId="urn:microsoft.com/office/officeart/2005/8/layout/hierarchy2"/>
    <dgm:cxn modelId="{928900BF-4342-4ACE-93DF-C7404C2DC7B1}" type="presParOf" srcId="{A15EF83C-B79F-42A7-8E76-ED37734C6807}" destId="{2D1C2426-9CAB-4A42-9629-30D29DD36386}" srcOrd="1" destOrd="0" presId="urn:microsoft.com/office/officeart/2005/8/layout/hierarchy2"/>
    <dgm:cxn modelId="{727827F7-4203-4716-9FD1-5ED921A84D3E}" type="presParOf" srcId="{2D1C2426-9CAB-4A42-9629-30D29DD36386}" destId="{67DF661B-9045-4D5B-9610-27904788B452}" srcOrd="0" destOrd="0" presId="urn:microsoft.com/office/officeart/2005/8/layout/hierarchy2"/>
    <dgm:cxn modelId="{A1ECC14B-A699-4B6A-92A1-F0E120ED3689}" type="presParOf" srcId="{67DF661B-9045-4D5B-9610-27904788B452}" destId="{56EB2888-7CC9-44B9-91F2-0FD0BC433042}" srcOrd="0" destOrd="0" presId="urn:microsoft.com/office/officeart/2005/8/layout/hierarchy2"/>
    <dgm:cxn modelId="{F48438F7-A5E7-47C8-A461-B6EAF9304828}" type="presParOf" srcId="{2D1C2426-9CAB-4A42-9629-30D29DD36386}" destId="{93A28E60-33C0-4398-A140-5F7B2ECDC30F}" srcOrd="1" destOrd="0" presId="urn:microsoft.com/office/officeart/2005/8/layout/hierarchy2"/>
    <dgm:cxn modelId="{BD5AB1CB-CDEF-472C-A917-6C277B31E388}" type="presParOf" srcId="{93A28E60-33C0-4398-A140-5F7B2ECDC30F}" destId="{A856656F-DA42-455D-974A-E2D11B7D9E4B}" srcOrd="0" destOrd="0" presId="urn:microsoft.com/office/officeart/2005/8/layout/hierarchy2"/>
    <dgm:cxn modelId="{F89688DC-E446-4289-83CE-5927C81044B2}" type="presParOf" srcId="{93A28E60-33C0-4398-A140-5F7B2ECDC30F}" destId="{240F7F2C-2578-47BB-AC86-5739CC766A17}" srcOrd="1" destOrd="0" presId="urn:microsoft.com/office/officeart/2005/8/layout/hierarchy2"/>
    <dgm:cxn modelId="{9E9F8B64-7E87-4909-81A4-B8999BD23BB4}" type="presParOf" srcId="{62FF0627-A636-4F81-B010-9E60E8918AAD}" destId="{B291720E-A577-4652-9232-8B7DDAD33C6D}" srcOrd="2" destOrd="0" presId="urn:microsoft.com/office/officeart/2005/8/layout/hierarchy2"/>
    <dgm:cxn modelId="{C5B7E514-CA23-4733-8712-6572FDD53ADA}" type="presParOf" srcId="{B291720E-A577-4652-9232-8B7DDAD33C6D}" destId="{2A78AA4C-3007-40BD-A93F-E38D10EF3C54}" srcOrd="0" destOrd="0" presId="urn:microsoft.com/office/officeart/2005/8/layout/hierarchy2"/>
    <dgm:cxn modelId="{A7970961-CA25-44C8-8365-F4AFDEB5E52D}" type="presParOf" srcId="{62FF0627-A636-4F81-B010-9E60E8918AAD}" destId="{181F2A19-CC4B-459E-B062-DAC9CDB10DE4}" srcOrd="3" destOrd="0" presId="urn:microsoft.com/office/officeart/2005/8/layout/hierarchy2"/>
    <dgm:cxn modelId="{8D73F9EC-AFB3-4D25-971A-387C190B2B47}" type="presParOf" srcId="{181F2A19-CC4B-459E-B062-DAC9CDB10DE4}" destId="{B60D2BC9-5661-4A32-A6C8-A42728E2B032}" srcOrd="0" destOrd="0" presId="urn:microsoft.com/office/officeart/2005/8/layout/hierarchy2"/>
    <dgm:cxn modelId="{1D061CD1-AD64-42B6-8351-78A4FEDB8C48}" type="presParOf" srcId="{181F2A19-CC4B-459E-B062-DAC9CDB10DE4}" destId="{02596FDF-209A-4F20-B22F-2C049AC939F5}" srcOrd="1" destOrd="0" presId="urn:microsoft.com/office/officeart/2005/8/layout/hierarchy2"/>
    <dgm:cxn modelId="{31A30C10-8B8A-4428-9A0F-28847BD4A56F}" type="presParOf" srcId="{02596FDF-209A-4F20-B22F-2C049AC939F5}" destId="{F705E291-3DDE-4BE8-8B0A-92FC32170ECB}" srcOrd="0" destOrd="0" presId="urn:microsoft.com/office/officeart/2005/8/layout/hierarchy2"/>
    <dgm:cxn modelId="{E6EA04AC-C4BA-4CC1-80F5-433EA74B558D}" type="presParOf" srcId="{F705E291-3DDE-4BE8-8B0A-92FC32170ECB}" destId="{DB462CE0-9375-46FB-B7F7-047CDBC7AAC5}" srcOrd="0" destOrd="0" presId="urn:microsoft.com/office/officeart/2005/8/layout/hierarchy2"/>
    <dgm:cxn modelId="{86337801-A35D-49BD-8EF6-7329474D21B4}" type="presParOf" srcId="{02596FDF-209A-4F20-B22F-2C049AC939F5}" destId="{EDF5CD59-DF72-45E8-BD63-5164426B9D98}" srcOrd="1" destOrd="0" presId="urn:microsoft.com/office/officeart/2005/8/layout/hierarchy2"/>
    <dgm:cxn modelId="{070C7B6C-FEFD-4D06-B3A8-011EB53F518F}" type="presParOf" srcId="{EDF5CD59-DF72-45E8-BD63-5164426B9D98}" destId="{9AC842B8-737B-43A2-BF22-5BAD16E665C3}" srcOrd="0" destOrd="0" presId="urn:microsoft.com/office/officeart/2005/8/layout/hierarchy2"/>
    <dgm:cxn modelId="{8D87045C-8D4F-4DA8-9279-11FC1ADD6E19}" type="presParOf" srcId="{EDF5CD59-DF72-45E8-BD63-5164426B9D98}" destId="{C507B815-E372-4C41-9221-C37A1097B681}" srcOrd="1" destOrd="0" presId="urn:microsoft.com/office/officeart/2005/8/layout/hierarchy2"/>
    <dgm:cxn modelId="{F0D81A62-628B-4E37-A2CF-041ACCEC5DB2}" type="presParOf" srcId="{02596FDF-209A-4F20-B22F-2C049AC939F5}" destId="{EAFF5550-A36C-4978-9018-7A102F92785E}" srcOrd="2" destOrd="0" presId="urn:microsoft.com/office/officeart/2005/8/layout/hierarchy2"/>
    <dgm:cxn modelId="{C5DC558A-5EA2-499F-B618-331C7A25D7E3}" type="presParOf" srcId="{EAFF5550-A36C-4978-9018-7A102F92785E}" destId="{D1AF5055-14A1-40E9-B572-799183E7940E}" srcOrd="0" destOrd="0" presId="urn:microsoft.com/office/officeart/2005/8/layout/hierarchy2"/>
    <dgm:cxn modelId="{9A60DA3B-819A-4CD8-8B3A-62A281945972}" type="presParOf" srcId="{02596FDF-209A-4F20-B22F-2C049AC939F5}" destId="{9162AE0D-FA08-43B2-BA54-4FC3D414D194}" srcOrd="3" destOrd="0" presId="urn:microsoft.com/office/officeart/2005/8/layout/hierarchy2"/>
    <dgm:cxn modelId="{39D5901A-0001-4EDE-BC89-31B63709758E}" type="presParOf" srcId="{9162AE0D-FA08-43B2-BA54-4FC3D414D194}" destId="{D8D02653-E4E2-4EB8-9C32-E83C08B481CE}" srcOrd="0" destOrd="0" presId="urn:microsoft.com/office/officeart/2005/8/layout/hierarchy2"/>
    <dgm:cxn modelId="{CFB5E4EF-ED3F-48AE-8178-3D43EB39250C}" type="presParOf" srcId="{9162AE0D-FA08-43B2-BA54-4FC3D414D194}" destId="{AA2CDF16-AD10-4BF6-AF5E-6BDEB452F021}" srcOrd="1" destOrd="0" presId="urn:microsoft.com/office/officeart/2005/8/layout/hierarchy2"/>
    <dgm:cxn modelId="{8FDE8006-FD38-4EEE-97F0-2BEE99C68560}" type="presParOf" srcId="{02596FDF-209A-4F20-B22F-2C049AC939F5}" destId="{0CCB1A9A-6E94-4ED0-8097-305020470AD2}" srcOrd="4" destOrd="0" presId="urn:microsoft.com/office/officeart/2005/8/layout/hierarchy2"/>
    <dgm:cxn modelId="{5671DADA-026C-49C2-A81F-57F31FB591BD}" type="presParOf" srcId="{0CCB1A9A-6E94-4ED0-8097-305020470AD2}" destId="{6FDAA2B4-BF80-44E7-921E-F7EE23749E5C}" srcOrd="0" destOrd="0" presId="urn:microsoft.com/office/officeart/2005/8/layout/hierarchy2"/>
    <dgm:cxn modelId="{C97FEEF6-E5E8-4D09-B8CB-9BA59DB69048}" type="presParOf" srcId="{02596FDF-209A-4F20-B22F-2C049AC939F5}" destId="{C67097F5-F847-4FC8-B03C-8094FC3B38E5}" srcOrd="5" destOrd="0" presId="urn:microsoft.com/office/officeart/2005/8/layout/hierarchy2"/>
    <dgm:cxn modelId="{0D8102D6-0D3E-4FF2-8F7E-5787D228BE0C}" type="presParOf" srcId="{C67097F5-F847-4FC8-B03C-8094FC3B38E5}" destId="{8CC045FB-F67D-4E45-BC9B-3DC1FF29D545}" srcOrd="0" destOrd="0" presId="urn:microsoft.com/office/officeart/2005/8/layout/hierarchy2"/>
    <dgm:cxn modelId="{34063E77-5B4C-4C5C-8484-6B2178662BBF}" type="presParOf" srcId="{C67097F5-F847-4FC8-B03C-8094FC3B38E5}" destId="{A5E1FC09-BE45-4BB3-8CE1-A8EDFC861838}" srcOrd="1" destOrd="0" presId="urn:microsoft.com/office/officeart/2005/8/layout/hierarchy2"/>
    <dgm:cxn modelId="{76EF19C7-D863-4D37-91CF-95FF9D520245}" type="presParOf" srcId="{02596FDF-209A-4F20-B22F-2C049AC939F5}" destId="{83BA3763-8719-469E-AF43-49E20C4306FE}" srcOrd="6" destOrd="0" presId="urn:microsoft.com/office/officeart/2005/8/layout/hierarchy2"/>
    <dgm:cxn modelId="{F120C410-A3F3-43DF-8448-76F648DD54CF}" type="presParOf" srcId="{83BA3763-8719-469E-AF43-49E20C4306FE}" destId="{93EF815F-B258-4C59-97C6-600411223FE2}" srcOrd="0" destOrd="0" presId="urn:microsoft.com/office/officeart/2005/8/layout/hierarchy2"/>
    <dgm:cxn modelId="{9FE8746C-BB75-4958-B8A6-353A0CA2B8CD}" type="presParOf" srcId="{02596FDF-209A-4F20-B22F-2C049AC939F5}" destId="{A19F7BB2-C8DF-46A2-A337-D082ED9DFA22}" srcOrd="7" destOrd="0" presId="urn:microsoft.com/office/officeart/2005/8/layout/hierarchy2"/>
    <dgm:cxn modelId="{4D1DFCCB-9512-4D6C-BAE5-940012EDADA1}" type="presParOf" srcId="{A19F7BB2-C8DF-46A2-A337-D082ED9DFA22}" destId="{5817B5FA-4FD4-4188-9443-44CA7253F533}" srcOrd="0" destOrd="0" presId="urn:microsoft.com/office/officeart/2005/8/layout/hierarchy2"/>
    <dgm:cxn modelId="{405F737B-82DF-4C20-9959-D527816BB35A}" type="presParOf" srcId="{A19F7BB2-C8DF-46A2-A337-D082ED9DFA22}" destId="{41025BEC-23B0-4E88-9675-3F6BD84424B0}" srcOrd="1" destOrd="0" presId="urn:microsoft.com/office/officeart/2005/8/layout/hierarchy2"/>
    <dgm:cxn modelId="{184BC569-EA6D-4DA5-B6BF-494E06AC4172}" type="presParOf" srcId="{02596FDF-209A-4F20-B22F-2C049AC939F5}" destId="{F2DCE9D5-AF23-4304-8FBE-3CD6C2DB29B0}" srcOrd="8" destOrd="0" presId="urn:microsoft.com/office/officeart/2005/8/layout/hierarchy2"/>
    <dgm:cxn modelId="{B7686977-F45B-4E4C-8183-F1D7DEF60890}" type="presParOf" srcId="{F2DCE9D5-AF23-4304-8FBE-3CD6C2DB29B0}" destId="{E417D087-5914-4273-B3F5-40ADE0BB117C}" srcOrd="0" destOrd="0" presId="urn:microsoft.com/office/officeart/2005/8/layout/hierarchy2"/>
    <dgm:cxn modelId="{6EB942C0-8676-4CB2-97E0-84E7D4A2D19D}" type="presParOf" srcId="{02596FDF-209A-4F20-B22F-2C049AC939F5}" destId="{B5C833CF-21A0-4337-A313-42A6029F7C9B}" srcOrd="9" destOrd="0" presId="urn:microsoft.com/office/officeart/2005/8/layout/hierarchy2"/>
    <dgm:cxn modelId="{9EA7EB49-0B26-4BDE-A5D0-874710D9A21E}" type="presParOf" srcId="{B5C833CF-21A0-4337-A313-42A6029F7C9B}" destId="{C1A2DC96-AD27-48B1-9B24-5ED21434BA46}" srcOrd="0" destOrd="0" presId="urn:microsoft.com/office/officeart/2005/8/layout/hierarchy2"/>
    <dgm:cxn modelId="{AA334069-56A6-4B9F-98C6-05CD64F6328A}" type="presParOf" srcId="{B5C833CF-21A0-4337-A313-42A6029F7C9B}" destId="{9693D6B3-5715-4B98-A6CE-B3B581A26794}" srcOrd="1" destOrd="0" presId="urn:microsoft.com/office/officeart/2005/8/layout/hierarchy2"/>
    <dgm:cxn modelId="{2D79177C-E92D-4B92-9BFC-9138AC5445BD}" type="presParOf" srcId="{02596FDF-209A-4F20-B22F-2C049AC939F5}" destId="{39575233-4298-45B8-8B53-EF9E45733718}" srcOrd="10" destOrd="0" presId="urn:microsoft.com/office/officeart/2005/8/layout/hierarchy2"/>
    <dgm:cxn modelId="{4705FCFF-4DD0-442F-85BD-8FB73C460895}" type="presParOf" srcId="{39575233-4298-45B8-8B53-EF9E45733718}" destId="{94597B30-EDEA-4642-A5A7-341C16160DAC}" srcOrd="0" destOrd="0" presId="urn:microsoft.com/office/officeart/2005/8/layout/hierarchy2"/>
    <dgm:cxn modelId="{29CC0477-C424-4023-A2FB-B74498AE7A5C}" type="presParOf" srcId="{02596FDF-209A-4F20-B22F-2C049AC939F5}" destId="{F9F51CE2-AB54-439D-AEBB-A411C77E2EB9}" srcOrd="11" destOrd="0" presId="urn:microsoft.com/office/officeart/2005/8/layout/hierarchy2"/>
    <dgm:cxn modelId="{CD5CD751-A36D-449A-925A-4FF4B8D483E9}" type="presParOf" srcId="{F9F51CE2-AB54-439D-AEBB-A411C77E2EB9}" destId="{2BCDBB11-B5FB-4B3E-8305-1B19A35DE8CC}" srcOrd="0" destOrd="0" presId="urn:microsoft.com/office/officeart/2005/8/layout/hierarchy2"/>
    <dgm:cxn modelId="{6EBB8EDF-CCF5-42A5-AF11-D2FFD7833E61}" type="presParOf" srcId="{F9F51CE2-AB54-439D-AEBB-A411C77E2EB9}" destId="{88252892-1BC7-446B-8247-B0192ECBF2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3A199-2858-40C5-B9D3-F34E00331ABA}" type="doc">
      <dgm:prSet loTypeId="urn:microsoft.com/office/officeart/2005/8/layout/hierarchy1" loCatId="hierarchy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545D671D-C4D9-44B5-8572-A88F35D173B0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Естественный отбор</a:t>
          </a:r>
          <a:endParaRPr lang="ru-RU" sz="1800" b="1" dirty="0">
            <a:latin typeface="Comic Sans MS" pitchFamily="66" charset="0"/>
          </a:endParaRPr>
        </a:p>
      </dgm:t>
    </dgm:pt>
    <dgm:pt modelId="{B850562F-DDD0-4FD1-ABB0-252B1BA81E4D}" type="parTrans" cxnId="{9CDEAB92-3AFF-4F8F-8EDD-498C72C4DB7A}">
      <dgm:prSet/>
      <dgm:spPr/>
      <dgm:t>
        <a:bodyPr/>
        <a:lstStyle/>
        <a:p>
          <a:endParaRPr lang="ru-RU"/>
        </a:p>
      </dgm:t>
    </dgm:pt>
    <dgm:pt modelId="{AE7BC853-8AB1-46D6-9BDF-CE350F7401C0}" type="sibTrans" cxnId="{9CDEAB92-3AFF-4F8F-8EDD-498C72C4DB7A}">
      <dgm:prSet/>
      <dgm:spPr/>
      <dgm:t>
        <a:bodyPr/>
        <a:lstStyle/>
        <a:p>
          <a:endParaRPr lang="ru-RU"/>
        </a:p>
      </dgm:t>
    </dgm:pt>
    <dgm:pt modelId="{93D6EFE1-636F-4B8B-9DCE-76C889993187}">
      <dgm:prSet phldrT="[Текст]" custT="1"/>
      <dgm:spPr/>
      <dgm:t>
        <a:bodyPr/>
        <a:lstStyle/>
        <a:p>
          <a:r>
            <a:rPr lang="ru-RU" sz="1400" b="1" dirty="0" smtClean="0">
              <a:latin typeface="Comic Sans MS" pitchFamily="66" charset="0"/>
            </a:rPr>
            <a:t>Стабилизирующий </a:t>
          </a:r>
          <a:endParaRPr lang="ru-RU" sz="1400" b="1" dirty="0">
            <a:latin typeface="Comic Sans MS" pitchFamily="66" charset="0"/>
          </a:endParaRPr>
        </a:p>
      </dgm:t>
    </dgm:pt>
    <dgm:pt modelId="{A69327A7-E5E5-4A4B-A30F-36232C137C12}" type="parTrans" cxnId="{F7009D95-1170-4123-80CA-7DDF9687DD11}">
      <dgm:prSet/>
      <dgm:spPr/>
      <dgm:t>
        <a:bodyPr/>
        <a:lstStyle/>
        <a:p>
          <a:endParaRPr lang="ru-RU"/>
        </a:p>
      </dgm:t>
    </dgm:pt>
    <dgm:pt modelId="{6887C85D-927C-4FBE-A3E9-A648FC331200}" type="sibTrans" cxnId="{F7009D95-1170-4123-80CA-7DDF9687DD11}">
      <dgm:prSet/>
      <dgm:spPr/>
      <dgm:t>
        <a:bodyPr/>
        <a:lstStyle/>
        <a:p>
          <a:endParaRPr lang="ru-RU"/>
        </a:p>
      </dgm:t>
    </dgm:pt>
    <dgm:pt modelId="{797CC041-4F3E-48A1-A4C1-5F9761573E2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Движущий </a:t>
          </a:r>
          <a:endParaRPr lang="ru-RU" b="1" dirty="0">
            <a:latin typeface="Comic Sans MS" pitchFamily="66" charset="0"/>
          </a:endParaRPr>
        </a:p>
      </dgm:t>
    </dgm:pt>
    <dgm:pt modelId="{C9F8E7B8-A000-409C-B35B-1AAA215034B7}" type="parTrans" cxnId="{9EE81433-93FE-4B74-A544-B2DD91279A7A}">
      <dgm:prSet/>
      <dgm:spPr/>
      <dgm:t>
        <a:bodyPr/>
        <a:lstStyle/>
        <a:p>
          <a:endParaRPr lang="ru-RU"/>
        </a:p>
      </dgm:t>
    </dgm:pt>
    <dgm:pt modelId="{74E0816C-67CF-44B3-B7FE-593DDB3FC7E4}" type="sibTrans" cxnId="{9EE81433-93FE-4B74-A544-B2DD91279A7A}">
      <dgm:prSet/>
      <dgm:spPr/>
      <dgm:t>
        <a:bodyPr/>
        <a:lstStyle/>
        <a:p>
          <a:endParaRPr lang="ru-RU"/>
        </a:p>
      </dgm:t>
    </dgm:pt>
    <dgm:pt modelId="{8BAE06AB-2FB7-44BA-9CAC-A6C52154D6F9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Дизруптивный (разрывающий)</a:t>
          </a:r>
          <a:endParaRPr lang="ru-RU" b="1" dirty="0">
            <a:latin typeface="Comic Sans MS" pitchFamily="66" charset="0"/>
          </a:endParaRPr>
        </a:p>
      </dgm:t>
    </dgm:pt>
    <dgm:pt modelId="{98BE5E0F-82A4-4AE1-B08A-5675ABD84E17}" type="parTrans" cxnId="{1B6A2C9F-5E9B-461F-8E74-B8D5BE4CC6ED}">
      <dgm:prSet/>
      <dgm:spPr/>
      <dgm:t>
        <a:bodyPr/>
        <a:lstStyle/>
        <a:p>
          <a:endParaRPr lang="ru-RU"/>
        </a:p>
      </dgm:t>
    </dgm:pt>
    <dgm:pt modelId="{C2B357B6-B939-4D48-9C69-55EB3A673110}" type="sibTrans" cxnId="{1B6A2C9F-5E9B-461F-8E74-B8D5BE4CC6ED}">
      <dgm:prSet/>
      <dgm:spPr/>
      <dgm:t>
        <a:bodyPr/>
        <a:lstStyle/>
        <a:p>
          <a:endParaRPr lang="ru-RU"/>
        </a:p>
      </dgm:t>
    </dgm:pt>
    <dgm:pt modelId="{2DFA88A5-B3DD-4951-83B8-1CB7E17D730C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Дестабилизирующий </a:t>
          </a:r>
          <a:endParaRPr lang="ru-RU" b="1" dirty="0">
            <a:latin typeface="Comic Sans MS" pitchFamily="66" charset="0"/>
          </a:endParaRPr>
        </a:p>
      </dgm:t>
    </dgm:pt>
    <dgm:pt modelId="{FA9DE85B-BE54-4CD0-9EF1-4195228B3D89}" type="parTrans" cxnId="{A784A491-7331-4F51-A595-92D0F4190B51}">
      <dgm:prSet/>
      <dgm:spPr/>
      <dgm:t>
        <a:bodyPr/>
        <a:lstStyle/>
        <a:p>
          <a:endParaRPr lang="ru-RU"/>
        </a:p>
      </dgm:t>
    </dgm:pt>
    <dgm:pt modelId="{EB5D171C-FA06-4322-8039-D8EC521CF35B}" type="sibTrans" cxnId="{A784A491-7331-4F51-A595-92D0F4190B51}">
      <dgm:prSet/>
      <dgm:spPr/>
      <dgm:t>
        <a:bodyPr/>
        <a:lstStyle/>
        <a:p>
          <a:endParaRPr lang="ru-RU"/>
        </a:p>
      </dgm:t>
    </dgm:pt>
    <dgm:pt modelId="{A66590CB-0F9A-436A-8D5F-204006B21F37}" type="pres">
      <dgm:prSet presAssocID="{E123A199-2858-40C5-B9D3-F34E00331A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DE5C42-6C92-4626-B337-2D9412353EF5}" type="pres">
      <dgm:prSet presAssocID="{545D671D-C4D9-44B5-8572-A88F35D173B0}" presName="hierRoot1" presStyleCnt="0"/>
      <dgm:spPr/>
    </dgm:pt>
    <dgm:pt modelId="{024BEB82-5837-4BC1-8386-28EF8B9BB036}" type="pres">
      <dgm:prSet presAssocID="{545D671D-C4D9-44B5-8572-A88F35D173B0}" presName="composite" presStyleCnt="0"/>
      <dgm:spPr/>
    </dgm:pt>
    <dgm:pt modelId="{F12DC623-C651-45EB-913F-05270203A7DF}" type="pres">
      <dgm:prSet presAssocID="{545D671D-C4D9-44B5-8572-A88F35D173B0}" presName="background" presStyleLbl="node0" presStyleIdx="0" presStyleCnt="1"/>
      <dgm:spPr/>
    </dgm:pt>
    <dgm:pt modelId="{B7318824-CBE5-4D5C-8EAD-6597810E3082}" type="pres">
      <dgm:prSet presAssocID="{545D671D-C4D9-44B5-8572-A88F35D173B0}" presName="text" presStyleLbl="fgAcc0" presStyleIdx="0" presStyleCnt="1" custLinFactNeighborX="-731" custLinFactNeighborY="-3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C1519-E3B1-40EE-8C19-7870D3AAD686}" type="pres">
      <dgm:prSet presAssocID="{545D671D-C4D9-44B5-8572-A88F35D173B0}" presName="hierChild2" presStyleCnt="0"/>
      <dgm:spPr/>
    </dgm:pt>
    <dgm:pt modelId="{8EBA0000-2DB8-44F2-BA24-B25286E9A526}" type="pres">
      <dgm:prSet presAssocID="{A69327A7-E5E5-4A4B-A30F-36232C137C1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4985E3B-F4ED-43F3-AFBE-A323FF735B13}" type="pres">
      <dgm:prSet presAssocID="{93D6EFE1-636F-4B8B-9DCE-76C889993187}" presName="hierRoot2" presStyleCnt="0"/>
      <dgm:spPr/>
    </dgm:pt>
    <dgm:pt modelId="{DC20F722-1D5B-4531-BE51-CE79AE4C3D19}" type="pres">
      <dgm:prSet presAssocID="{93D6EFE1-636F-4B8B-9DCE-76C889993187}" presName="composite2" presStyleCnt="0"/>
      <dgm:spPr/>
    </dgm:pt>
    <dgm:pt modelId="{313070BD-D18B-45D3-AB2C-EB5808E8FA03}" type="pres">
      <dgm:prSet presAssocID="{93D6EFE1-636F-4B8B-9DCE-76C889993187}" presName="background2" presStyleLbl="node2" presStyleIdx="0" presStyleCnt="4"/>
      <dgm:spPr/>
    </dgm:pt>
    <dgm:pt modelId="{294712E9-9A8C-41F9-A77F-557244E2CA63}" type="pres">
      <dgm:prSet presAssocID="{93D6EFE1-636F-4B8B-9DCE-76C889993187}" presName="text2" presStyleLbl="fgAcc2" presStyleIdx="0" presStyleCnt="4" custLinFactNeighborX="-11251" custLinFactNeighborY="-7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5212DB-0279-4E5E-9732-CE638C3438F9}" type="pres">
      <dgm:prSet presAssocID="{93D6EFE1-636F-4B8B-9DCE-76C889993187}" presName="hierChild3" presStyleCnt="0"/>
      <dgm:spPr/>
    </dgm:pt>
    <dgm:pt modelId="{A95A27E2-7B83-45C0-AEAA-4B63C65F0B2C}" type="pres">
      <dgm:prSet presAssocID="{C9F8E7B8-A000-409C-B35B-1AAA215034B7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2F60652-A629-4C7A-9337-39F282632A37}" type="pres">
      <dgm:prSet presAssocID="{797CC041-4F3E-48A1-A4C1-5F9761573E20}" presName="hierRoot2" presStyleCnt="0"/>
      <dgm:spPr/>
    </dgm:pt>
    <dgm:pt modelId="{79F8B0A6-9558-4247-A73C-92F3DDAB2D68}" type="pres">
      <dgm:prSet presAssocID="{797CC041-4F3E-48A1-A4C1-5F9761573E20}" presName="composite2" presStyleCnt="0"/>
      <dgm:spPr/>
    </dgm:pt>
    <dgm:pt modelId="{3089666F-DD3A-4C61-9693-13D2813216BA}" type="pres">
      <dgm:prSet presAssocID="{797CC041-4F3E-48A1-A4C1-5F9761573E20}" presName="background2" presStyleLbl="node2" presStyleIdx="1" presStyleCnt="4"/>
      <dgm:spPr/>
    </dgm:pt>
    <dgm:pt modelId="{337D0AD0-15A8-4BF0-BF0B-372B3D22DD4E}" type="pres">
      <dgm:prSet presAssocID="{797CC041-4F3E-48A1-A4C1-5F9761573E20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59F3AE-196E-46ED-87A8-81B1D07DAD04}" type="pres">
      <dgm:prSet presAssocID="{797CC041-4F3E-48A1-A4C1-5F9761573E20}" presName="hierChild3" presStyleCnt="0"/>
      <dgm:spPr/>
    </dgm:pt>
    <dgm:pt modelId="{3C62BBF4-9FA3-4423-B2A6-8B52F50E0BBA}" type="pres">
      <dgm:prSet presAssocID="{98BE5E0F-82A4-4AE1-B08A-5675ABD84E1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F85E051-DDC5-45D1-B740-3AA7B755063F}" type="pres">
      <dgm:prSet presAssocID="{8BAE06AB-2FB7-44BA-9CAC-A6C52154D6F9}" presName="hierRoot2" presStyleCnt="0"/>
      <dgm:spPr/>
    </dgm:pt>
    <dgm:pt modelId="{DAAF1E7F-13E1-4DEC-AB04-C2507CBBA1EA}" type="pres">
      <dgm:prSet presAssocID="{8BAE06AB-2FB7-44BA-9CAC-A6C52154D6F9}" presName="composite2" presStyleCnt="0"/>
      <dgm:spPr/>
    </dgm:pt>
    <dgm:pt modelId="{5042F94D-EFAE-4287-AD41-8C179C9E7469}" type="pres">
      <dgm:prSet presAssocID="{8BAE06AB-2FB7-44BA-9CAC-A6C52154D6F9}" presName="background2" presStyleLbl="node2" presStyleIdx="2" presStyleCnt="4"/>
      <dgm:spPr/>
    </dgm:pt>
    <dgm:pt modelId="{6263BE2F-5007-4B76-A8E6-3F1217A2E70A}" type="pres">
      <dgm:prSet presAssocID="{8BAE06AB-2FB7-44BA-9CAC-A6C52154D6F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15233F-8511-4A76-9018-93C848731AD5}" type="pres">
      <dgm:prSet presAssocID="{8BAE06AB-2FB7-44BA-9CAC-A6C52154D6F9}" presName="hierChild3" presStyleCnt="0"/>
      <dgm:spPr/>
    </dgm:pt>
    <dgm:pt modelId="{034B0D01-C5DA-4433-B9ED-588AFE87F294}" type="pres">
      <dgm:prSet presAssocID="{FA9DE85B-BE54-4CD0-9EF1-4195228B3D8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4E4527DE-3D10-4227-B72F-0C54E3F647FA}" type="pres">
      <dgm:prSet presAssocID="{2DFA88A5-B3DD-4951-83B8-1CB7E17D730C}" presName="hierRoot2" presStyleCnt="0"/>
      <dgm:spPr/>
    </dgm:pt>
    <dgm:pt modelId="{D30AC127-1CA5-4BE6-BA6E-B3E62CAFD716}" type="pres">
      <dgm:prSet presAssocID="{2DFA88A5-B3DD-4951-83B8-1CB7E17D730C}" presName="composite2" presStyleCnt="0"/>
      <dgm:spPr/>
    </dgm:pt>
    <dgm:pt modelId="{CD429A47-4B9E-4E13-AE15-35424FCDA0A3}" type="pres">
      <dgm:prSet presAssocID="{2DFA88A5-B3DD-4951-83B8-1CB7E17D730C}" presName="background2" presStyleLbl="node2" presStyleIdx="3" presStyleCnt="4"/>
      <dgm:spPr/>
    </dgm:pt>
    <dgm:pt modelId="{DD1B1916-E233-49E7-BCA9-7609DD6C461A}" type="pres">
      <dgm:prSet presAssocID="{2DFA88A5-B3DD-4951-83B8-1CB7E17D730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A0846-64B1-4CE2-8D14-C75AAA97F125}" type="pres">
      <dgm:prSet presAssocID="{2DFA88A5-B3DD-4951-83B8-1CB7E17D730C}" presName="hierChild3" presStyleCnt="0"/>
      <dgm:spPr/>
    </dgm:pt>
  </dgm:ptLst>
  <dgm:cxnLst>
    <dgm:cxn modelId="{A784A491-7331-4F51-A595-92D0F4190B51}" srcId="{545D671D-C4D9-44B5-8572-A88F35D173B0}" destId="{2DFA88A5-B3DD-4951-83B8-1CB7E17D730C}" srcOrd="3" destOrd="0" parTransId="{FA9DE85B-BE54-4CD0-9EF1-4195228B3D89}" sibTransId="{EB5D171C-FA06-4322-8039-D8EC521CF35B}"/>
    <dgm:cxn modelId="{6E939E9A-F43E-40FA-B7E4-5B0FEB777A9B}" type="presOf" srcId="{E123A199-2858-40C5-B9D3-F34E00331ABA}" destId="{A66590CB-0F9A-436A-8D5F-204006B21F37}" srcOrd="0" destOrd="0" presId="urn:microsoft.com/office/officeart/2005/8/layout/hierarchy1"/>
    <dgm:cxn modelId="{6DC5C116-51FB-4BB4-9F46-34749324FF57}" type="presOf" srcId="{545D671D-C4D9-44B5-8572-A88F35D173B0}" destId="{B7318824-CBE5-4D5C-8EAD-6597810E3082}" srcOrd="0" destOrd="0" presId="urn:microsoft.com/office/officeart/2005/8/layout/hierarchy1"/>
    <dgm:cxn modelId="{9CDEAB92-3AFF-4F8F-8EDD-498C72C4DB7A}" srcId="{E123A199-2858-40C5-B9D3-F34E00331ABA}" destId="{545D671D-C4D9-44B5-8572-A88F35D173B0}" srcOrd="0" destOrd="0" parTransId="{B850562F-DDD0-4FD1-ABB0-252B1BA81E4D}" sibTransId="{AE7BC853-8AB1-46D6-9BDF-CE350F7401C0}"/>
    <dgm:cxn modelId="{6C442591-7D97-4639-A365-3C7B6FC48B36}" type="presOf" srcId="{98BE5E0F-82A4-4AE1-B08A-5675ABD84E17}" destId="{3C62BBF4-9FA3-4423-B2A6-8B52F50E0BBA}" srcOrd="0" destOrd="0" presId="urn:microsoft.com/office/officeart/2005/8/layout/hierarchy1"/>
    <dgm:cxn modelId="{9EE81433-93FE-4B74-A544-B2DD91279A7A}" srcId="{545D671D-C4D9-44B5-8572-A88F35D173B0}" destId="{797CC041-4F3E-48A1-A4C1-5F9761573E20}" srcOrd="1" destOrd="0" parTransId="{C9F8E7B8-A000-409C-B35B-1AAA215034B7}" sibTransId="{74E0816C-67CF-44B3-B7FE-593DDB3FC7E4}"/>
    <dgm:cxn modelId="{F7009D95-1170-4123-80CA-7DDF9687DD11}" srcId="{545D671D-C4D9-44B5-8572-A88F35D173B0}" destId="{93D6EFE1-636F-4B8B-9DCE-76C889993187}" srcOrd="0" destOrd="0" parTransId="{A69327A7-E5E5-4A4B-A30F-36232C137C12}" sibTransId="{6887C85D-927C-4FBE-A3E9-A648FC331200}"/>
    <dgm:cxn modelId="{1B6A2C9F-5E9B-461F-8E74-B8D5BE4CC6ED}" srcId="{545D671D-C4D9-44B5-8572-A88F35D173B0}" destId="{8BAE06AB-2FB7-44BA-9CAC-A6C52154D6F9}" srcOrd="2" destOrd="0" parTransId="{98BE5E0F-82A4-4AE1-B08A-5675ABD84E17}" sibTransId="{C2B357B6-B939-4D48-9C69-55EB3A673110}"/>
    <dgm:cxn modelId="{21998B8D-EF36-44D7-AEFB-8CEF450C42CD}" type="presOf" srcId="{A69327A7-E5E5-4A4B-A30F-36232C137C12}" destId="{8EBA0000-2DB8-44F2-BA24-B25286E9A526}" srcOrd="0" destOrd="0" presId="urn:microsoft.com/office/officeart/2005/8/layout/hierarchy1"/>
    <dgm:cxn modelId="{6AB22EBC-36B7-49D2-BD51-AD0774C115FB}" type="presOf" srcId="{2DFA88A5-B3DD-4951-83B8-1CB7E17D730C}" destId="{DD1B1916-E233-49E7-BCA9-7609DD6C461A}" srcOrd="0" destOrd="0" presId="urn:microsoft.com/office/officeart/2005/8/layout/hierarchy1"/>
    <dgm:cxn modelId="{7B706698-E755-4D5F-B25E-2BA8C396A9D5}" type="presOf" srcId="{C9F8E7B8-A000-409C-B35B-1AAA215034B7}" destId="{A95A27E2-7B83-45C0-AEAA-4B63C65F0B2C}" srcOrd="0" destOrd="0" presId="urn:microsoft.com/office/officeart/2005/8/layout/hierarchy1"/>
    <dgm:cxn modelId="{2F37F7F9-3294-4B93-BB5F-1B5BE3A24C90}" type="presOf" srcId="{FA9DE85B-BE54-4CD0-9EF1-4195228B3D89}" destId="{034B0D01-C5DA-4433-B9ED-588AFE87F294}" srcOrd="0" destOrd="0" presId="urn:microsoft.com/office/officeart/2005/8/layout/hierarchy1"/>
    <dgm:cxn modelId="{A066C9F9-6EC1-4EBC-A6B2-EFD4FCF3409C}" type="presOf" srcId="{797CC041-4F3E-48A1-A4C1-5F9761573E20}" destId="{337D0AD0-15A8-4BF0-BF0B-372B3D22DD4E}" srcOrd="0" destOrd="0" presId="urn:microsoft.com/office/officeart/2005/8/layout/hierarchy1"/>
    <dgm:cxn modelId="{85E3A7FE-CA50-4C6D-B638-325D12156EDA}" type="presOf" srcId="{8BAE06AB-2FB7-44BA-9CAC-A6C52154D6F9}" destId="{6263BE2F-5007-4B76-A8E6-3F1217A2E70A}" srcOrd="0" destOrd="0" presId="urn:microsoft.com/office/officeart/2005/8/layout/hierarchy1"/>
    <dgm:cxn modelId="{52755034-1D14-4DBB-A5E4-4100D3C6BBEA}" type="presOf" srcId="{93D6EFE1-636F-4B8B-9DCE-76C889993187}" destId="{294712E9-9A8C-41F9-A77F-557244E2CA63}" srcOrd="0" destOrd="0" presId="urn:microsoft.com/office/officeart/2005/8/layout/hierarchy1"/>
    <dgm:cxn modelId="{B71174B9-E10E-485E-B1BD-F0A83E577CBE}" type="presParOf" srcId="{A66590CB-0F9A-436A-8D5F-204006B21F37}" destId="{D5DE5C42-6C92-4626-B337-2D9412353EF5}" srcOrd="0" destOrd="0" presId="urn:microsoft.com/office/officeart/2005/8/layout/hierarchy1"/>
    <dgm:cxn modelId="{CD27A46C-9F8D-4D1D-B138-2C2D5DF2389C}" type="presParOf" srcId="{D5DE5C42-6C92-4626-B337-2D9412353EF5}" destId="{024BEB82-5837-4BC1-8386-28EF8B9BB036}" srcOrd="0" destOrd="0" presId="urn:microsoft.com/office/officeart/2005/8/layout/hierarchy1"/>
    <dgm:cxn modelId="{C760F33F-FDD7-4288-9F84-5A084E786E97}" type="presParOf" srcId="{024BEB82-5837-4BC1-8386-28EF8B9BB036}" destId="{F12DC623-C651-45EB-913F-05270203A7DF}" srcOrd="0" destOrd="0" presId="urn:microsoft.com/office/officeart/2005/8/layout/hierarchy1"/>
    <dgm:cxn modelId="{6F6F87E2-765F-483E-BD8C-2A4147329B41}" type="presParOf" srcId="{024BEB82-5837-4BC1-8386-28EF8B9BB036}" destId="{B7318824-CBE5-4D5C-8EAD-6597810E3082}" srcOrd="1" destOrd="0" presId="urn:microsoft.com/office/officeart/2005/8/layout/hierarchy1"/>
    <dgm:cxn modelId="{504567C4-6154-401F-B800-5FA69FBDA565}" type="presParOf" srcId="{D5DE5C42-6C92-4626-B337-2D9412353EF5}" destId="{9BEC1519-E3B1-40EE-8C19-7870D3AAD686}" srcOrd="1" destOrd="0" presId="urn:microsoft.com/office/officeart/2005/8/layout/hierarchy1"/>
    <dgm:cxn modelId="{E5E5BC2C-521A-49C2-8A7F-ED99235A784D}" type="presParOf" srcId="{9BEC1519-E3B1-40EE-8C19-7870D3AAD686}" destId="{8EBA0000-2DB8-44F2-BA24-B25286E9A526}" srcOrd="0" destOrd="0" presId="urn:microsoft.com/office/officeart/2005/8/layout/hierarchy1"/>
    <dgm:cxn modelId="{14E012E7-0F52-4F32-9EEC-58596DC530C4}" type="presParOf" srcId="{9BEC1519-E3B1-40EE-8C19-7870D3AAD686}" destId="{94985E3B-F4ED-43F3-AFBE-A323FF735B13}" srcOrd="1" destOrd="0" presId="urn:microsoft.com/office/officeart/2005/8/layout/hierarchy1"/>
    <dgm:cxn modelId="{1729A756-F8EE-4E9F-9B57-984615FA7B20}" type="presParOf" srcId="{94985E3B-F4ED-43F3-AFBE-A323FF735B13}" destId="{DC20F722-1D5B-4531-BE51-CE79AE4C3D19}" srcOrd="0" destOrd="0" presId="urn:microsoft.com/office/officeart/2005/8/layout/hierarchy1"/>
    <dgm:cxn modelId="{70E80C1F-F408-4F8B-858A-308BD2B1E388}" type="presParOf" srcId="{DC20F722-1D5B-4531-BE51-CE79AE4C3D19}" destId="{313070BD-D18B-45D3-AB2C-EB5808E8FA03}" srcOrd="0" destOrd="0" presId="urn:microsoft.com/office/officeart/2005/8/layout/hierarchy1"/>
    <dgm:cxn modelId="{8A682760-F4E1-424D-9FB5-75F0DEBE1B4E}" type="presParOf" srcId="{DC20F722-1D5B-4531-BE51-CE79AE4C3D19}" destId="{294712E9-9A8C-41F9-A77F-557244E2CA63}" srcOrd="1" destOrd="0" presId="urn:microsoft.com/office/officeart/2005/8/layout/hierarchy1"/>
    <dgm:cxn modelId="{F3CE7C11-EF1E-489D-8218-41ECBEC969A2}" type="presParOf" srcId="{94985E3B-F4ED-43F3-AFBE-A323FF735B13}" destId="{655212DB-0279-4E5E-9732-CE638C3438F9}" srcOrd="1" destOrd="0" presId="urn:microsoft.com/office/officeart/2005/8/layout/hierarchy1"/>
    <dgm:cxn modelId="{FB9A6A99-11C6-4D8E-A848-9554C58CD87C}" type="presParOf" srcId="{9BEC1519-E3B1-40EE-8C19-7870D3AAD686}" destId="{A95A27E2-7B83-45C0-AEAA-4B63C65F0B2C}" srcOrd="2" destOrd="0" presId="urn:microsoft.com/office/officeart/2005/8/layout/hierarchy1"/>
    <dgm:cxn modelId="{9AE098C5-9186-4252-8393-09A7C20547EC}" type="presParOf" srcId="{9BEC1519-E3B1-40EE-8C19-7870D3AAD686}" destId="{B2F60652-A629-4C7A-9337-39F282632A37}" srcOrd="3" destOrd="0" presId="urn:microsoft.com/office/officeart/2005/8/layout/hierarchy1"/>
    <dgm:cxn modelId="{745EC4FC-BE35-449B-97C9-5296B451D324}" type="presParOf" srcId="{B2F60652-A629-4C7A-9337-39F282632A37}" destId="{79F8B0A6-9558-4247-A73C-92F3DDAB2D68}" srcOrd="0" destOrd="0" presId="urn:microsoft.com/office/officeart/2005/8/layout/hierarchy1"/>
    <dgm:cxn modelId="{32BBE1BE-D53F-4AB5-95D0-1740E3CA7E91}" type="presParOf" srcId="{79F8B0A6-9558-4247-A73C-92F3DDAB2D68}" destId="{3089666F-DD3A-4C61-9693-13D2813216BA}" srcOrd="0" destOrd="0" presId="urn:microsoft.com/office/officeart/2005/8/layout/hierarchy1"/>
    <dgm:cxn modelId="{7A78B6FB-0406-48DF-BCD5-CBCD15EFC566}" type="presParOf" srcId="{79F8B0A6-9558-4247-A73C-92F3DDAB2D68}" destId="{337D0AD0-15A8-4BF0-BF0B-372B3D22DD4E}" srcOrd="1" destOrd="0" presId="urn:microsoft.com/office/officeart/2005/8/layout/hierarchy1"/>
    <dgm:cxn modelId="{3DE510D9-FEEF-4603-9892-9200C2C7873C}" type="presParOf" srcId="{B2F60652-A629-4C7A-9337-39F282632A37}" destId="{4359F3AE-196E-46ED-87A8-81B1D07DAD04}" srcOrd="1" destOrd="0" presId="urn:microsoft.com/office/officeart/2005/8/layout/hierarchy1"/>
    <dgm:cxn modelId="{1E00D259-F7A3-4766-930C-E7D849F907FE}" type="presParOf" srcId="{9BEC1519-E3B1-40EE-8C19-7870D3AAD686}" destId="{3C62BBF4-9FA3-4423-B2A6-8B52F50E0BBA}" srcOrd="4" destOrd="0" presId="urn:microsoft.com/office/officeart/2005/8/layout/hierarchy1"/>
    <dgm:cxn modelId="{1B0FC94A-36A9-4AAF-B2D4-9AD8FA50F66E}" type="presParOf" srcId="{9BEC1519-E3B1-40EE-8C19-7870D3AAD686}" destId="{CF85E051-DDC5-45D1-B740-3AA7B755063F}" srcOrd="5" destOrd="0" presId="urn:microsoft.com/office/officeart/2005/8/layout/hierarchy1"/>
    <dgm:cxn modelId="{5B13E933-F473-4445-BDCA-BA05B9B7AB48}" type="presParOf" srcId="{CF85E051-DDC5-45D1-B740-3AA7B755063F}" destId="{DAAF1E7F-13E1-4DEC-AB04-C2507CBBA1EA}" srcOrd="0" destOrd="0" presId="urn:microsoft.com/office/officeart/2005/8/layout/hierarchy1"/>
    <dgm:cxn modelId="{C6A8EF10-F1E7-4222-B9EC-A6B3101365E9}" type="presParOf" srcId="{DAAF1E7F-13E1-4DEC-AB04-C2507CBBA1EA}" destId="{5042F94D-EFAE-4287-AD41-8C179C9E7469}" srcOrd="0" destOrd="0" presId="urn:microsoft.com/office/officeart/2005/8/layout/hierarchy1"/>
    <dgm:cxn modelId="{74646E0D-658B-4053-A0F5-BA49F5DFCA3F}" type="presParOf" srcId="{DAAF1E7F-13E1-4DEC-AB04-C2507CBBA1EA}" destId="{6263BE2F-5007-4B76-A8E6-3F1217A2E70A}" srcOrd="1" destOrd="0" presId="urn:microsoft.com/office/officeart/2005/8/layout/hierarchy1"/>
    <dgm:cxn modelId="{B151D338-AF1B-4097-8E23-2BF472FA249E}" type="presParOf" srcId="{CF85E051-DDC5-45D1-B740-3AA7B755063F}" destId="{7915233F-8511-4A76-9018-93C848731AD5}" srcOrd="1" destOrd="0" presId="urn:microsoft.com/office/officeart/2005/8/layout/hierarchy1"/>
    <dgm:cxn modelId="{4B16B942-53B4-4829-9615-DF5101B420BE}" type="presParOf" srcId="{9BEC1519-E3B1-40EE-8C19-7870D3AAD686}" destId="{034B0D01-C5DA-4433-B9ED-588AFE87F294}" srcOrd="6" destOrd="0" presId="urn:microsoft.com/office/officeart/2005/8/layout/hierarchy1"/>
    <dgm:cxn modelId="{03300BF0-DDCB-4225-BEEE-821C486BFFB0}" type="presParOf" srcId="{9BEC1519-E3B1-40EE-8C19-7870D3AAD686}" destId="{4E4527DE-3D10-4227-B72F-0C54E3F647FA}" srcOrd="7" destOrd="0" presId="urn:microsoft.com/office/officeart/2005/8/layout/hierarchy1"/>
    <dgm:cxn modelId="{62A88D85-8CEC-4B6B-A5AA-06A9053BA810}" type="presParOf" srcId="{4E4527DE-3D10-4227-B72F-0C54E3F647FA}" destId="{D30AC127-1CA5-4BE6-BA6E-B3E62CAFD716}" srcOrd="0" destOrd="0" presId="urn:microsoft.com/office/officeart/2005/8/layout/hierarchy1"/>
    <dgm:cxn modelId="{7DB2CA78-4285-40B5-840C-BA3E8576C3E3}" type="presParOf" srcId="{D30AC127-1CA5-4BE6-BA6E-B3E62CAFD716}" destId="{CD429A47-4B9E-4E13-AE15-35424FCDA0A3}" srcOrd="0" destOrd="0" presId="urn:microsoft.com/office/officeart/2005/8/layout/hierarchy1"/>
    <dgm:cxn modelId="{F4257CAA-6628-4914-8A62-DABBFA00BDE0}" type="presParOf" srcId="{D30AC127-1CA5-4BE6-BA6E-B3E62CAFD716}" destId="{DD1B1916-E233-49E7-BCA9-7609DD6C461A}" srcOrd="1" destOrd="0" presId="urn:microsoft.com/office/officeart/2005/8/layout/hierarchy1"/>
    <dgm:cxn modelId="{5691FD03-73D4-430A-B96B-BA66C05F43F3}" type="presParOf" srcId="{4E4527DE-3D10-4227-B72F-0C54E3F647FA}" destId="{E4AA0846-64B1-4CE2-8D14-C75AAA97F1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586363-5DBF-4B62-883C-F81FCFF1E238}" type="doc">
      <dgm:prSet loTypeId="urn:microsoft.com/office/officeart/2005/8/layout/hierarchy2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7F3CBB1-989B-44F7-9B49-F8FFF772C25D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Изоляция </a:t>
          </a:r>
          <a:endParaRPr lang="ru-RU" b="1" dirty="0">
            <a:latin typeface="Comic Sans MS" pitchFamily="66" charset="0"/>
          </a:endParaRPr>
        </a:p>
      </dgm:t>
    </dgm:pt>
    <dgm:pt modelId="{8BE94347-10FA-4C51-AADC-A780D757E4B5}" type="parTrans" cxnId="{25E64B9A-690B-4424-A8F4-8B5CC52B1177}">
      <dgm:prSet/>
      <dgm:spPr/>
      <dgm:t>
        <a:bodyPr/>
        <a:lstStyle/>
        <a:p>
          <a:endParaRPr lang="ru-RU"/>
        </a:p>
      </dgm:t>
    </dgm:pt>
    <dgm:pt modelId="{002AFBF9-DB66-4D6D-A4CB-051DDCD06DD8}" type="sibTrans" cxnId="{25E64B9A-690B-4424-A8F4-8B5CC52B1177}">
      <dgm:prSet/>
      <dgm:spPr/>
      <dgm:t>
        <a:bodyPr/>
        <a:lstStyle/>
        <a:p>
          <a:endParaRPr lang="ru-RU"/>
        </a:p>
      </dgm:t>
    </dgm:pt>
    <dgm:pt modelId="{8EA68877-F06D-4390-B152-FB07A0A8B255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географическая</a:t>
          </a:r>
          <a:endParaRPr lang="ru-RU" b="1" dirty="0">
            <a:latin typeface="Comic Sans MS" pitchFamily="66" charset="0"/>
          </a:endParaRPr>
        </a:p>
      </dgm:t>
    </dgm:pt>
    <dgm:pt modelId="{025021C7-9E30-4874-879E-6A5893FBAF4F}" type="parTrans" cxnId="{53D92091-5792-4DF4-9297-F9DEE252DB75}">
      <dgm:prSet/>
      <dgm:spPr/>
      <dgm:t>
        <a:bodyPr/>
        <a:lstStyle/>
        <a:p>
          <a:endParaRPr lang="ru-RU"/>
        </a:p>
      </dgm:t>
    </dgm:pt>
    <dgm:pt modelId="{3C43EEBD-A90E-4968-983B-52470C9E2426}" type="sibTrans" cxnId="{53D92091-5792-4DF4-9297-F9DEE252DB75}">
      <dgm:prSet/>
      <dgm:spPr/>
      <dgm:t>
        <a:bodyPr/>
        <a:lstStyle/>
        <a:p>
          <a:endParaRPr lang="ru-RU"/>
        </a:p>
      </dgm:t>
    </dgm:pt>
    <dgm:pt modelId="{64AAF62A-6FD0-4716-A599-9D3CA35F0497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биологическая</a:t>
          </a:r>
          <a:endParaRPr lang="ru-RU" b="1" dirty="0">
            <a:latin typeface="Comic Sans MS" pitchFamily="66" charset="0"/>
          </a:endParaRPr>
        </a:p>
      </dgm:t>
    </dgm:pt>
    <dgm:pt modelId="{1BB9252D-3F86-4A64-AC96-580E4F88D087}" type="parTrans" cxnId="{002CA7CF-CFBD-4CE2-9EED-619EEB36A469}">
      <dgm:prSet/>
      <dgm:spPr/>
      <dgm:t>
        <a:bodyPr/>
        <a:lstStyle/>
        <a:p>
          <a:endParaRPr lang="ru-RU"/>
        </a:p>
      </dgm:t>
    </dgm:pt>
    <dgm:pt modelId="{9DBDE587-F13E-47BA-A12A-8335077827E2}" type="sibTrans" cxnId="{002CA7CF-CFBD-4CE2-9EED-619EEB36A469}">
      <dgm:prSet/>
      <dgm:spPr/>
      <dgm:t>
        <a:bodyPr/>
        <a:lstStyle/>
        <a:p>
          <a:endParaRPr lang="ru-RU"/>
        </a:p>
      </dgm:t>
    </dgm:pt>
    <dgm:pt modelId="{DF4FC8AA-A4CD-40FB-A674-CF629A8FAC2B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экологическая</a:t>
          </a:r>
          <a:endParaRPr lang="ru-RU" b="1" dirty="0">
            <a:latin typeface="Comic Sans MS" pitchFamily="66" charset="0"/>
          </a:endParaRPr>
        </a:p>
      </dgm:t>
    </dgm:pt>
    <dgm:pt modelId="{E45783CF-BF05-460B-BDA7-BEF1F20815B8}" type="parTrans" cxnId="{9B3189A9-0A58-4B39-8752-7F88129D2EB7}">
      <dgm:prSet/>
      <dgm:spPr/>
      <dgm:t>
        <a:bodyPr/>
        <a:lstStyle/>
        <a:p>
          <a:endParaRPr lang="ru-RU"/>
        </a:p>
      </dgm:t>
    </dgm:pt>
    <dgm:pt modelId="{343C9FB2-42BA-4EBC-AAEC-8617AF09ADCD}" type="sibTrans" cxnId="{9B3189A9-0A58-4B39-8752-7F88129D2EB7}">
      <dgm:prSet/>
      <dgm:spPr/>
      <dgm:t>
        <a:bodyPr/>
        <a:lstStyle/>
        <a:p>
          <a:endParaRPr lang="ru-RU"/>
        </a:p>
      </dgm:t>
    </dgm:pt>
    <dgm:pt modelId="{DD64E731-4CA2-41EC-AC70-B8C7DB5E7F67}">
      <dgm:prSet/>
      <dgm:spPr/>
      <dgm:t>
        <a:bodyPr/>
        <a:lstStyle/>
        <a:p>
          <a:r>
            <a:rPr lang="ru-RU" b="1" smtClean="0">
              <a:latin typeface="Comic Sans MS" pitchFamily="66" charset="0"/>
            </a:rPr>
            <a:t>временная</a:t>
          </a:r>
          <a:endParaRPr lang="ru-RU" b="1" dirty="0">
            <a:latin typeface="Comic Sans MS" pitchFamily="66" charset="0"/>
          </a:endParaRPr>
        </a:p>
      </dgm:t>
    </dgm:pt>
    <dgm:pt modelId="{C466CF85-CDF0-4C07-A618-C4EE805D2B28}" type="parTrans" cxnId="{6B33678F-A497-4E77-AE3B-A910441C3EF1}">
      <dgm:prSet/>
      <dgm:spPr/>
      <dgm:t>
        <a:bodyPr/>
        <a:lstStyle/>
        <a:p>
          <a:endParaRPr lang="ru-RU"/>
        </a:p>
      </dgm:t>
    </dgm:pt>
    <dgm:pt modelId="{7A5A7524-5EAB-473C-B2E8-7C0BFA59EED7}" type="sibTrans" cxnId="{6B33678F-A497-4E77-AE3B-A910441C3EF1}">
      <dgm:prSet/>
      <dgm:spPr/>
      <dgm:t>
        <a:bodyPr/>
        <a:lstStyle/>
        <a:p>
          <a:endParaRPr lang="ru-RU"/>
        </a:p>
      </dgm:t>
    </dgm:pt>
    <dgm:pt modelId="{234D184C-54F2-4872-A03A-052A9DFCA6C6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механическая</a:t>
          </a:r>
          <a:endParaRPr lang="ru-RU" b="1" dirty="0">
            <a:latin typeface="Comic Sans MS" pitchFamily="66" charset="0"/>
          </a:endParaRPr>
        </a:p>
      </dgm:t>
    </dgm:pt>
    <dgm:pt modelId="{463883CA-4217-42CA-ACAC-B5C1002E2A24}" type="parTrans" cxnId="{83FD83C0-5D96-417C-B11E-B665A0238E16}">
      <dgm:prSet/>
      <dgm:spPr/>
      <dgm:t>
        <a:bodyPr/>
        <a:lstStyle/>
        <a:p>
          <a:endParaRPr lang="ru-RU"/>
        </a:p>
      </dgm:t>
    </dgm:pt>
    <dgm:pt modelId="{E7DDD389-354F-4B02-A46E-E6B3E9D2F37F}" type="sibTrans" cxnId="{83FD83C0-5D96-417C-B11E-B665A0238E16}">
      <dgm:prSet/>
      <dgm:spPr/>
      <dgm:t>
        <a:bodyPr/>
        <a:lstStyle/>
        <a:p>
          <a:endParaRPr lang="ru-RU"/>
        </a:p>
      </dgm:t>
    </dgm:pt>
    <dgm:pt modelId="{AF77530C-2895-4198-8540-6327D0FDF6B2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этологическая</a:t>
          </a:r>
          <a:endParaRPr lang="ru-RU" b="1" dirty="0">
            <a:latin typeface="Comic Sans MS" pitchFamily="66" charset="0"/>
          </a:endParaRPr>
        </a:p>
      </dgm:t>
    </dgm:pt>
    <dgm:pt modelId="{EF27D41F-CF9A-4327-94DE-360C88D5F99A}" type="parTrans" cxnId="{644608BF-519A-4FFB-B7B7-441AA4B55BC7}">
      <dgm:prSet/>
      <dgm:spPr/>
      <dgm:t>
        <a:bodyPr/>
        <a:lstStyle/>
        <a:p>
          <a:endParaRPr lang="ru-RU"/>
        </a:p>
      </dgm:t>
    </dgm:pt>
    <dgm:pt modelId="{918E7F92-F987-4820-9F14-910FE4EF7174}" type="sibTrans" cxnId="{644608BF-519A-4FFB-B7B7-441AA4B55BC7}">
      <dgm:prSet/>
      <dgm:spPr/>
      <dgm:t>
        <a:bodyPr/>
        <a:lstStyle/>
        <a:p>
          <a:endParaRPr lang="ru-RU"/>
        </a:p>
      </dgm:t>
    </dgm:pt>
    <dgm:pt modelId="{0870E3D3-61DB-4899-97D1-080576D0963D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генетическая</a:t>
          </a:r>
          <a:endParaRPr lang="ru-RU" b="1" dirty="0">
            <a:latin typeface="Comic Sans MS" pitchFamily="66" charset="0"/>
          </a:endParaRPr>
        </a:p>
      </dgm:t>
    </dgm:pt>
    <dgm:pt modelId="{A095734B-FDD3-46A7-A936-B0E44DE3AB77}" type="parTrans" cxnId="{6AB695D2-0222-4B64-9612-D4F0719AAFF8}">
      <dgm:prSet/>
      <dgm:spPr/>
      <dgm:t>
        <a:bodyPr/>
        <a:lstStyle/>
        <a:p>
          <a:endParaRPr lang="ru-RU"/>
        </a:p>
      </dgm:t>
    </dgm:pt>
    <dgm:pt modelId="{4510DA93-A7FC-4999-909B-F97EF1222E33}" type="sibTrans" cxnId="{6AB695D2-0222-4B64-9612-D4F0719AAFF8}">
      <dgm:prSet/>
      <dgm:spPr/>
      <dgm:t>
        <a:bodyPr/>
        <a:lstStyle/>
        <a:p>
          <a:endParaRPr lang="ru-RU"/>
        </a:p>
      </dgm:t>
    </dgm:pt>
    <dgm:pt modelId="{6149E7E5-7CE3-4710-9A29-87D5E6453E70}" type="pres">
      <dgm:prSet presAssocID="{C2586363-5DBF-4B62-883C-F81FCFF1E2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AB726-77C0-4810-A9F7-433927BC37FB}" type="pres">
      <dgm:prSet presAssocID="{47F3CBB1-989B-44F7-9B49-F8FFF772C25D}" presName="root1" presStyleCnt="0"/>
      <dgm:spPr/>
    </dgm:pt>
    <dgm:pt modelId="{77EA51FF-4473-429D-8025-C711265A980F}" type="pres">
      <dgm:prSet presAssocID="{47F3CBB1-989B-44F7-9B49-F8FFF772C25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92185-0CA1-4160-90FE-7E1DF337D32B}" type="pres">
      <dgm:prSet presAssocID="{47F3CBB1-989B-44F7-9B49-F8FFF772C25D}" presName="level2hierChild" presStyleCnt="0"/>
      <dgm:spPr/>
    </dgm:pt>
    <dgm:pt modelId="{640688F1-6C26-4284-93DE-B62297830287}" type="pres">
      <dgm:prSet presAssocID="{025021C7-9E30-4874-879E-6A5893FBAF4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2E7E638-B206-46F1-A349-76DA643B2B4F}" type="pres">
      <dgm:prSet presAssocID="{025021C7-9E30-4874-879E-6A5893FBAF4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194D2E8-128A-4FD1-B6AF-35BA1D8DA826}" type="pres">
      <dgm:prSet presAssocID="{8EA68877-F06D-4390-B152-FB07A0A8B255}" presName="root2" presStyleCnt="0"/>
      <dgm:spPr/>
    </dgm:pt>
    <dgm:pt modelId="{EFCECBB9-530B-4D06-B1B9-435CA7DDDF21}" type="pres">
      <dgm:prSet presAssocID="{8EA68877-F06D-4390-B152-FB07A0A8B25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ABBDA-D1CB-46D5-9169-74B3EE2F3C3E}" type="pres">
      <dgm:prSet presAssocID="{8EA68877-F06D-4390-B152-FB07A0A8B255}" presName="level3hierChild" presStyleCnt="0"/>
      <dgm:spPr/>
    </dgm:pt>
    <dgm:pt modelId="{E212CEB8-E753-4DE8-ADA6-8202A5ED4DED}" type="pres">
      <dgm:prSet presAssocID="{1BB9252D-3F86-4A64-AC96-580E4F88D08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DBB5F45-817D-4E65-A23C-A776C632D288}" type="pres">
      <dgm:prSet presAssocID="{1BB9252D-3F86-4A64-AC96-580E4F88D08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EF9055-C31A-4F56-B0DF-8C8CC50030A0}" type="pres">
      <dgm:prSet presAssocID="{64AAF62A-6FD0-4716-A599-9D3CA35F0497}" presName="root2" presStyleCnt="0"/>
      <dgm:spPr/>
    </dgm:pt>
    <dgm:pt modelId="{43EF1ACC-B56D-4AAA-981E-EE8B8D39F04B}" type="pres">
      <dgm:prSet presAssocID="{64AAF62A-6FD0-4716-A599-9D3CA35F049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38BE4-FB51-4C04-B9B1-F5B02A1E763D}" type="pres">
      <dgm:prSet presAssocID="{64AAF62A-6FD0-4716-A599-9D3CA35F0497}" presName="level3hierChild" presStyleCnt="0"/>
      <dgm:spPr/>
    </dgm:pt>
    <dgm:pt modelId="{4A37C25D-21F5-46F7-9DEB-53F1DAD5D8FD}" type="pres">
      <dgm:prSet presAssocID="{E45783CF-BF05-460B-BDA7-BEF1F20815B8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FDD0328C-7D32-450F-B8D3-7B497F9808CF}" type="pres">
      <dgm:prSet presAssocID="{E45783CF-BF05-460B-BDA7-BEF1F20815B8}" presName="connTx" presStyleLbl="parChTrans1D3" presStyleIdx="0" presStyleCnt="5"/>
      <dgm:spPr/>
      <dgm:t>
        <a:bodyPr/>
        <a:lstStyle/>
        <a:p>
          <a:endParaRPr lang="ru-RU"/>
        </a:p>
      </dgm:t>
    </dgm:pt>
    <dgm:pt modelId="{1AD4A8E4-543A-4F7E-9A1C-9EFB1BA3C5E4}" type="pres">
      <dgm:prSet presAssocID="{DF4FC8AA-A4CD-40FB-A674-CF629A8FAC2B}" presName="root2" presStyleCnt="0"/>
      <dgm:spPr/>
    </dgm:pt>
    <dgm:pt modelId="{86BB60C8-D2C9-4E52-AD75-B03E97924CBE}" type="pres">
      <dgm:prSet presAssocID="{DF4FC8AA-A4CD-40FB-A674-CF629A8FAC2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D223CA-06F4-467D-BC30-3F1A06AA00D2}" type="pres">
      <dgm:prSet presAssocID="{DF4FC8AA-A4CD-40FB-A674-CF629A8FAC2B}" presName="level3hierChild" presStyleCnt="0"/>
      <dgm:spPr/>
    </dgm:pt>
    <dgm:pt modelId="{F1A12349-F5FC-4CF4-A370-13372C25EF88}" type="pres">
      <dgm:prSet presAssocID="{C466CF85-CDF0-4C07-A618-C4EE805D2B28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3249A5C0-3548-42DB-8E07-80FEB3E27140}" type="pres">
      <dgm:prSet presAssocID="{C466CF85-CDF0-4C07-A618-C4EE805D2B28}" presName="connTx" presStyleLbl="parChTrans1D3" presStyleIdx="1" presStyleCnt="5"/>
      <dgm:spPr/>
      <dgm:t>
        <a:bodyPr/>
        <a:lstStyle/>
        <a:p>
          <a:endParaRPr lang="ru-RU"/>
        </a:p>
      </dgm:t>
    </dgm:pt>
    <dgm:pt modelId="{AB035737-DF14-408A-895C-679BF2FEE771}" type="pres">
      <dgm:prSet presAssocID="{DD64E731-4CA2-41EC-AC70-B8C7DB5E7F67}" presName="root2" presStyleCnt="0"/>
      <dgm:spPr/>
    </dgm:pt>
    <dgm:pt modelId="{649D225B-43A4-48E9-B721-A8417B904B51}" type="pres">
      <dgm:prSet presAssocID="{DD64E731-4CA2-41EC-AC70-B8C7DB5E7F67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FEF8A-44A4-458B-B095-4613E5B7A129}" type="pres">
      <dgm:prSet presAssocID="{DD64E731-4CA2-41EC-AC70-B8C7DB5E7F67}" presName="level3hierChild" presStyleCnt="0"/>
      <dgm:spPr/>
    </dgm:pt>
    <dgm:pt modelId="{8CFA5120-61DF-4C1F-AE4C-051CC9F542EC}" type="pres">
      <dgm:prSet presAssocID="{463883CA-4217-42CA-ACAC-B5C1002E2A24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0F697062-2E04-47B6-8DBF-8777FE4062FF}" type="pres">
      <dgm:prSet presAssocID="{463883CA-4217-42CA-ACAC-B5C1002E2A24}" presName="connTx" presStyleLbl="parChTrans1D3" presStyleIdx="2" presStyleCnt="5"/>
      <dgm:spPr/>
      <dgm:t>
        <a:bodyPr/>
        <a:lstStyle/>
        <a:p>
          <a:endParaRPr lang="ru-RU"/>
        </a:p>
      </dgm:t>
    </dgm:pt>
    <dgm:pt modelId="{ACCC5583-B956-461A-A0DE-F7D4A74203C1}" type="pres">
      <dgm:prSet presAssocID="{234D184C-54F2-4872-A03A-052A9DFCA6C6}" presName="root2" presStyleCnt="0"/>
      <dgm:spPr/>
    </dgm:pt>
    <dgm:pt modelId="{A570FAC0-1A05-4191-8727-DB621947F01D}" type="pres">
      <dgm:prSet presAssocID="{234D184C-54F2-4872-A03A-052A9DFCA6C6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C4202-8A2F-46DA-BA6D-9F52DBC78408}" type="pres">
      <dgm:prSet presAssocID="{234D184C-54F2-4872-A03A-052A9DFCA6C6}" presName="level3hierChild" presStyleCnt="0"/>
      <dgm:spPr/>
    </dgm:pt>
    <dgm:pt modelId="{9D4D2578-B239-416F-A23F-3CC96CD4CFA5}" type="pres">
      <dgm:prSet presAssocID="{EF27D41F-CF9A-4327-94DE-360C88D5F99A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E1A2304-2261-4A34-ABD5-B0E40897AD28}" type="pres">
      <dgm:prSet presAssocID="{EF27D41F-CF9A-4327-94DE-360C88D5F99A}" presName="connTx" presStyleLbl="parChTrans1D3" presStyleIdx="3" presStyleCnt="5"/>
      <dgm:spPr/>
      <dgm:t>
        <a:bodyPr/>
        <a:lstStyle/>
        <a:p>
          <a:endParaRPr lang="ru-RU"/>
        </a:p>
      </dgm:t>
    </dgm:pt>
    <dgm:pt modelId="{0529A9BE-B458-48AF-9790-D8517A2B6AE5}" type="pres">
      <dgm:prSet presAssocID="{AF77530C-2895-4198-8540-6327D0FDF6B2}" presName="root2" presStyleCnt="0"/>
      <dgm:spPr/>
    </dgm:pt>
    <dgm:pt modelId="{F1CC0937-3053-4FEA-8836-F4E0028B1EC4}" type="pres">
      <dgm:prSet presAssocID="{AF77530C-2895-4198-8540-6327D0FDF6B2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471F1D-982F-4200-9E92-14D7CF2E0867}" type="pres">
      <dgm:prSet presAssocID="{AF77530C-2895-4198-8540-6327D0FDF6B2}" presName="level3hierChild" presStyleCnt="0"/>
      <dgm:spPr/>
    </dgm:pt>
    <dgm:pt modelId="{B45DC450-1646-4321-889B-B884C6AF8169}" type="pres">
      <dgm:prSet presAssocID="{A095734B-FDD3-46A7-A936-B0E44DE3AB77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4785898B-C6BF-4D55-93E4-2AF6C27EAC06}" type="pres">
      <dgm:prSet presAssocID="{A095734B-FDD3-46A7-A936-B0E44DE3AB77}" presName="connTx" presStyleLbl="parChTrans1D3" presStyleIdx="4" presStyleCnt="5"/>
      <dgm:spPr/>
      <dgm:t>
        <a:bodyPr/>
        <a:lstStyle/>
        <a:p>
          <a:endParaRPr lang="ru-RU"/>
        </a:p>
      </dgm:t>
    </dgm:pt>
    <dgm:pt modelId="{3079C6FE-43EB-44D4-99D5-FC1DFADF9821}" type="pres">
      <dgm:prSet presAssocID="{0870E3D3-61DB-4899-97D1-080576D0963D}" presName="root2" presStyleCnt="0"/>
      <dgm:spPr/>
    </dgm:pt>
    <dgm:pt modelId="{2208B92C-5AD3-46EC-9141-1A4E45FC0E29}" type="pres">
      <dgm:prSet presAssocID="{0870E3D3-61DB-4899-97D1-080576D0963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9BBA1-2FD9-4588-8DCE-B67780BE095D}" type="pres">
      <dgm:prSet presAssocID="{0870E3D3-61DB-4899-97D1-080576D0963D}" presName="level3hierChild" presStyleCnt="0"/>
      <dgm:spPr/>
    </dgm:pt>
  </dgm:ptLst>
  <dgm:cxnLst>
    <dgm:cxn modelId="{1E13EF52-FFF7-4688-9925-70ABC0C47237}" type="presOf" srcId="{C466CF85-CDF0-4C07-A618-C4EE805D2B28}" destId="{F1A12349-F5FC-4CF4-A370-13372C25EF88}" srcOrd="0" destOrd="0" presId="urn:microsoft.com/office/officeart/2005/8/layout/hierarchy2"/>
    <dgm:cxn modelId="{2E3C00EE-A2C4-4693-931A-3B864A542014}" type="presOf" srcId="{EF27D41F-CF9A-4327-94DE-360C88D5F99A}" destId="{9D4D2578-B239-416F-A23F-3CC96CD4CFA5}" srcOrd="0" destOrd="0" presId="urn:microsoft.com/office/officeart/2005/8/layout/hierarchy2"/>
    <dgm:cxn modelId="{C6443CEB-67EE-4DA2-816C-040AED2C8A29}" type="presOf" srcId="{234D184C-54F2-4872-A03A-052A9DFCA6C6}" destId="{A570FAC0-1A05-4191-8727-DB621947F01D}" srcOrd="0" destOrd="0" presId="urn:microsoft.com/office/officeart/2005/8/layout/hierarchy2"/>
    <dgm:cxn modelId="{90923363-8568-40A6-A560-287232DC68FE}" type="presOf" srcId="{EF27D41F-CF9A-4327-94DE-360C88D5F99A}" destId="{4E1A2304-2261-4A34-ABD5-B0E40897AD28}" srcOrd="1" destOrd="0" presId="urn:microsoft.com/office/officeart/2005/8/layout/hierarchy2"/>
    <dgm:cxn modelId="{1D1C4450-EA11-4475-91D7-B9C20826E53A}" type="presOf" srcId="{025021C7-9E30-4874-879E-6A5893FBAF4F}" destId="{92E7E638-B206-46F1-A349-76DA643B2B4F}" srcOrd="1" destOrd="0" presId="urn:microsoft.com/office/officeart/2005/8/layout/hierarchy2"/>
    <dgm:cxn modelId="{DBBF43F4-7224-4327-A47F-C15284FB86E1}" type="presOf" srcId="{C2586363-5DBF-4B62-883C-F81FCFF1E238}" destId="{6149E7E5-7CE3-4710-9A29-87D5E6453E70}" srcOrd="0" destOrd="0" presId="urn:microsoft.com/office/officeart/2005/8/layout/hierarchy2"/>
    <dgm:cxn modelId="{E1F69DAD-AD30-4363-BF81-7D068C31478A}" type="presOf" srcId="{0870E3D3-61DB-4899-97D1-080576D0963D}" destId="{2208B92C-5AD3-46EC-9141-1A4E45FC0E29}" srcOrd="0" destOrd="0" presId="urn:microsoft.com/office/officeart/2005/8/layout/hierarchy2"/>
    <dgm:cxn modelId="{CD172215-CABD-41C5-B689-27024661F94E}" type="presOf" srcId="{025021C7-9E30-4874-879E-6A5893FBAF4F}" destId="{640688F1-6C26-4284-93DE-B62297830287}" srcOrd="0" destOrd="0" presId="urn:microsoft.com/office/officeart/2005/8/layout/hierarchy2"/>
    <dgm:cxn modelId="{2FE301F1-9F35-4F3E-8C65-29F101364D9F}" type="presOf" srcId="{DF4FC8AA-A4CD-40FB-A674-CF629A8FAC2B}" destId="{86BB60C8-D2C9-4E52-AD75-B03E97924CBE}" srcOrd="0" destOrd="0" presId="urn:microsoft.com/office/officeart/2005/8/layout/hierarchy2"/>
    <dgm:cxn modelId="{71145F08-9428-4E3E-B810-4A7E113916F5}" type="presOf" srcId="{E45783CF-BF05-460B-BDA7-BEF1F20815B8}" destId="{FDD0328C-7D32-450F-B8D3-7B497F9808CF}" srcOrd="1" destOrd="0" presId="urn:microsoft.com/office/officeart/2005/8/layout/hierarchy2"/>
    <dgm:cxn modelId="{6E66804C-901B-47F8-8023-E3173865B537}" type="presOf" srcId="{E45783CF-BF05-460B-BDA7-BEF1F20815B8}" destId="{4A37C25D-21F5-46F7-9DEB-53F1DAD5D8FD}" srcOrd="0" destOrd="0" presId="urn:microsoft.com/office/officeart/2005/8/layout/hierarchy2"/>
    <dgm:cxn modelId="{6AB695D2-0222-4B64-9612-D4F0719AAFF8}" srcId="{64AAF62A-6FD0-4716-A599-9D3CA35F0497}" destId="{0870E3D3-61DB-4899-97D1-080576D0963D}" srcOrd="4" destOrd="0" parTransId="{A095734B-FDD3-46A7-A936-B0E44DE3AB77}" sibTransId="{4510DA93-A7FC-4999-909B-F97EF1222E33}"/>
    <dgm:cxn modelId="{6EED1140-698F-4E05-94BF-678276E5415B}" type="presOf" srcId="{8EA68877-F06D-4390-B152-FB07A0A8B255}" destId="{EFCECBB9-530B-4D06-B1B9-435CA7DDDF21}" srcOrd="0" destOrd="0" presId="urn:microsoft.com/office/officeart/2005/8/layout/hierarchy2"/>
    <dgm:cxn modelId="{D5207540-63DA-476A-9165-F14B63918338}" type="presOf" srcId="{DD64E731-4CA2-41EC-AC70-B8C7DB5E7F67}" destId="{649D225B-43A4-48E9-B721-A8417B904B51}" srcOrd="0" destOrd="0" presId="urn:microsoft.com/office/officeart/2005/8/layout/hierarchy2"/>
    <dgm:cxn modelId="{53D92091-5792-4DF4-9297-F9DEE252DB75}" srcId="{47F3CBB1-989B-44F7-9B49-F8FFF772C25D}" destId="{8EA68877-F06D-4390-B152-FB07A0A8B255}" srcOrd="0" destOrd="0" parTransId="{025021C7-9E30-4874-879E-6A5893FBAF4F}" sibTransId="{3C43EEBD-A90E-4968-983B-52470C9E2426}"/>
    <dgm:cxn modelId="{25E64B9A-690B-4424-A8F4-8B5CC52B1177}" srcId="{C2586363-5DBF-4B62-883C-F81FCFF1E238}" destId="{47F3CBB1-989B-44F7-9B49-F8FFF772C25D}" srcOrd="0" destOrd="0" parTransId="{8BE94347-10FA-4C51-AADC-A780D757E4B5}" sibTransId="{002AFBF9-DB66-4D6D-A4CB-051DDCD06DD8}"/>
    <dgm:cxn modelId="{CA265648-F913-45D8-AA20-171DD6BBBD43}" type="presOf" srcId="{A095734B-FDD3-46A7-A936-B0E44DE3AB77}" destId="{4785898B-C6BF-4D55-93E4-2AF6C27EAC06}" srcOrd="1" destOrd="0" presId="urn:microsoft.com/office/officeart/2005/8/layout/hierarchy2"/>
    <dgm:cxn modelId="{C7D7C4F7-78D7-4423-89BE-9D29E550CA16}" type="presOf" srcId="{1BB9252D-3F86-4A64-AC96-580E4F88D087}" destId="{4DBB5F45-817D-4E65-A23C-A776C632D288}" srcOrd="1" destOrd="0" presId="urn:microsoft.com/office/officeart/2005/8/layout/hierarchy2"/>
    <dgm:cxn modelId="{8C997903-8DD7-4CEE-B767-03FA68D75139}" type="presOf" srcId="{47F3CBB1-989B-44F7-9B49-F8FFF772C25D}" destId="{77EA51FF-4473-429D-8025-C711265A980F}" srcOrd="0" destOrd="0" presId="urn:microsoft.com/office/officeart/2005/8/layout/hierarchy2"/>
    <dgm:cxn modelId="{644608BF-519A-4FFB-B7B7-441AA4B55BC7}" srcId="{64AAF62A-6FD0-4716-A599-9D3CA35F0497}" destId="{AF77530C-2895-4198-8540-6327D0FDF6B2}" srcOrd="3" destOrd="0" parTransId="{EF27D41F-CF9A-4327-94DE-360C88D5F99A}" sibTransId="{918E7F92-F987-4820-9F14-910FE4EF7174}"/>
    <dgm:cxn modelId="{9B3189A9-0A58-4B39-8752-7F88129D2EB7}" srcId="{64AAF62A-6FD0-4716-A599-9D3CA35F0497}" destId="{DF4FC8AA-A4CD-40FB-A674-CF629A8FAC2B}" srcOrd="0" destOrd="0" parTransId="{E45783CF-BF05-460B-BDA7-BEF1F20815B8}" sibTransId="{343C9FB2-42BA-4EBC-AAEC-8617AF09ADCD}"/>
    <dgm:cxn modelId="{55B8D70B-B96D-427B-BEE7-7B49F6703E2E}" type="presOf" srcId="{C466CF85-CDF0-4C07-A618-C4EE805D2B28}" destId="{3249A5C0-3548-42DB-8E07-80FEB3E27140}" srcOrd="1" destOrd="0" presId="urn:microsoft.com/office/officeart/2005/8/layout/hierarchy2"/>
    <dgm:cxn modelId="{3CA1F57F-1D93-43D3-8E13-F7FA2FBEEED1}" type="presOf" srcId="{463883CA-4217-42CA-ACAC-B5C1002E2A24}" destId="{0F697062-2E04-47B6-8DBF-8777FE4062FF}" srcOrd="1" destOrd="0" presId="urn:microsoft.com/office/officeart/2005/8/layout/hierarchy2"/>
    <dgm:cxn modelId="{EFD4EC77-C7AC-433E-82EB-505B73D3BCDC}" type="presOf" srcId="{1BB9252D-3F86-4A64-AC96-580E4F88D087}" destId="{E212CEB8-E753-4DE8-ADA6-8202A5ED4DED}" srcOrd="0" destOrd="0" presId="urn:microsoft.com/office/officeart/2005/8/layout/hierarchy2"/>
    <dgm:cxn modelId="{6B33678F-A497-4E77-AE3B-A910441C3EF1}" srcId="{64AAF62A-6FD0-4716-A599-9D3CA35F0497}" destId="{DD64E731-4CA2-41EC-AC70-B8C7DB5E7F67}" srcOrd="1" destOrd="0" parTransId="{C466CF85-CDF0-4C07-A618-C4EE805D2B28}" sibTransId="{7A5A7524-5EAB-473C-B2E8-7C0BFA59EED7}"/>
    <dgm:cxn modelId="{9A4391A0-552F-43E2-8538-4988C781ADDE}" type="presOf" srcId="{AF77530C-2895-4198-8540-6327D0FDF6B2}" destId="{F1CC0937-3053-4FEA-8836-F4E0028B1EC4}" srcOrd="0" destOrd="0" presId="urn:microsoft.com/office/officeart/2005/8/layout/hierarchy2"/>
    <dgm:cxn modelId="{7EABC608-E75D-43FB-838E-A73195640D5B}" type="presOf" srcId="{64AAF62A-6FD0-4716-A599-9D3CA35F0497}" destId="{43EF1ACC-B56D-4AAA-981E-EE8B8D39F04B}" srcOrd="0" destOrd="0" presId="urn:microsoft.com/office/officeart/2005/8/layout/hierarchy2"/>
    <dgm:cxn modelId="{83FD83C0-5D96-417C-B11E-B665A0238E16}" srcId="{64AAF62A-6FD0-4716-A599-9D3CA35F0497}" destId="{234D184C-54F2-4872-A03A-052A9DFCA6C6}" srcOrd="2" destOrd="0" parTransId="{463883CA-4217-42CA-ACAC-B5C1002E2A24}" sibTransId="{E7DDD389-354F-4B02-A46E-E6B3E9D2F37F}"/>
    <dgm:cxn modelId="{002CA7CF-CFBD-4CE2-9EED-619EEB36A469}" srcId="{47F3CBB1-989B-44F7-9B49-F8FFF772C25D}" destId="{64AAF62A-6FD0-4716-A599-9D3CA35F0497}" srcOrd="1" destOrd="0" parTransId="{1BB9252D-3F86-4A64-AC96-580E4F88D087}" sibTransId="{9DBDE587-F13E-47BA-A12A-8335077827E2}"/>
    <dgm:cxn modelId="{401CF51C-8071-47C0-8BBB-ECAE8F69C3F7}" type="presOf" srcId="{A095734B-FDD3-46A7-A936-B0E44DE3AB77}" destId="{B45DC450-1646-4321-889B-B884C6AF8169}" srcOrd="0" destOrd="0" presId="urn:microsoft.com/office/officeart/2005/8/layout/hierarchy2"/>
    <dgm:cxn modelId="{CBA97211-8F4A-48CE-BE79-4BBEB0D94E63}" type="presOf" srcId="{463883CA-4217-42CA-ACAC-B5C1002E2A24}" destId="{8CFA5120-61DF-4C1F-AE4C-051CC9F542EC}" srcOrd="0" destOrd="0" presId="urn:microsoft.com/office/officeart/2005/8/layout/hierarchy2"/>
    <dgm:cxn modelId="{48335D54-F2D7-4213-87E2-E1FB4A074AF0}" type="presParOf" srcId="{6149E7E5-7CE3-4710-9A29-87D5E6453E70}" destId="{D92AB726-77C0-4810-A9F7-433927BC37FB}" srcOrd="0" destOrd="0" presId="urn:microsoft.com/office/officeart/2005/8/layout/hierarchy2"/>
    <dgm:cxn modelId="{EECCE163-D427-4916-A834-BDE08639CFC7}" type="presParOf" srcId="{D92AB726-77C0-4810-A9F7-433927BC37FB}" destId="{77EA51FF-4473-429D-8025-C711265A980F}" srcOrd="0" destOrd="0" presId="urn:microsoft.com/office/officeart/2005/8/layout/hierarchy2"/>
    <dgm:cxn modelId="{C96C5263-AD64-4690-B3CE-B1BA01A29188}" type="presParOf" srcId="{D92AB726-77C0-4810-A9F7-433927BC37FB}" destId="{1F192185-0CA1-4160-90FE-7E1DF337D32B}" srcOrd="1" destOrd="0" presId="urn:microsoft.com/office/officeart/2005/8/layout/hierarchy2"/>
    <dgm:cxn modelId="{575D1AA3-2B46-4583-9662-BF9FC6AD5E01}" type="presParOf" srcId="{1F192185-0CA1-4160-90FE-7E1DF337D32B}" destId="{640688F1-6C26-4284-93DE-B62297830287}" srcOrd="0" destOrd="0" presId="urn:microsoft.com/office/officeart/2005/8/layout/hierarchy2"/>
    <dgm:cxn modelId="{D8D905B7-74D1-4815-86CE-43B7F959B082}" type="presParOf" srcId="{640688F1-6C26-4284-93DE-B62297830287}" destId="{92E7E638-B206-46F1-A349-76DA643B2B4F}" srcOrd="0" destOrd="0" presId="urn:microsoft.com/office/officeart/2005/8/layout/hierarchy2"/>
    <dgm:cxn modelId="{3477C294-86B6-4956-A3AF-38D187076F14}" type="presParOf" srcId="{1F192185-0CA1-4160-90FE-7E1DF337D32B}" destId="{C194D2E8-128A-4FD1-B6AF-35BA1D8DA826}" srcOrd="1" destOrd="0" presId="urn:microsoft.com/office/officeart/2005/8/layout/hierarchy2"/>
    <dgm:cxn modelId="{3510784A-889C-4AE4-A599-67945C680C0C}" type="presParOf" srcId="{C194D2E8-128A-4FD1-B6AF-35BA1D8DA826}" destId="{EFCECBB9-530B-4D06-B1B9-435CA7DDDF21}" srcOrd="0" destOrd="0" presId="urn:microsoft.com/office/officeart/2005/8/layout/hierarchy2"/>
    <dgm:cxn modelId="{AB8CD1D6-108C-4EC1-989F-BC48387012AC}" type="presParOf" srcId="{C194D2E8-128A-4FD1-B6AF-35BA1D8DA826}" destId="{E87ABBDA-D1CB-46D5-9169-74B3EE2F3C3E}" srcOrd="1" destOrd="0" presId="urn:microsoft.com/office/officeart/2005/8/layout/hierarchy2"/>
    <dgm:cxn modelId="{98815190-34F5-4083-A505-50F222584966}" type="presParOf" srcId="{1F192185-0CA1-4160-90FE-7E1DF337D32B}" destId="{E212CEB8-E753-4DE8-ADA6-8202A5ED4DED}" srcOrd="2" destOrd="0" presId="urn:microsoft.com/office/officeart/2005/8/layout/hierarchy2"/>
    <dgm:cxn modelId="{975A2447-BCAE-4356-81F2-0B06828F6D7C}" type="presParOf" srcId="{E212CEB8-E753-4DE8-ADA6-8202A5ED4DED}" destId="{4DBB5F45-817D-4E65-A23C-A776C632D288}" srcOrd="0" destOrd="0" presId="urn:microsoft.com/office/officeart/2005/8/layout/hierarchy2"/>
    <dgm:cxn modelId="{49AD0FBE-3662-4E24-84D1-9720650584D4}" type="presParOf" srcId="{1F192185-0CA1-4160-90FE-7E1DF337D32B}" destId="{42EF9055-C31A-4F56-B0DF-8C8CC50030A0}" srcOrd="3" destOrd="0" presId="urn:microsoft.com/office/officeart/2005/8/layout/hierarchy2"/>
    <dgm:cxn modelId="{E86C8246-652A-475A-892F-2A6AF612C105}" type="presParOf" srcId="{42EF9055-C31A-4F56-B0DF-8C8CC50030A0}" destId="{43EF1ACC-B56D-4AAA-981E-EE8B8D39F04B}" srcOrd="0" destOrd="0" presId="urn:microsoft.com/office/officeart/2005/8/layout/hierarchy2"/>
    <dgm:cxn modelId="{1A77016F-C3E8-4A80-959F-19469AA577EA}" type="presParOf" srcId="{42EF9055-C31A-4F56-B0DF-8C8CC50030A0}" destId="{7CB38BE4-FB51-4C04-B9B1-F5B02A1E763D}" srcOrd="1" destOrd="0" presId="urn:microsoft.com/office/officeart/2005/8/layout/hierarchy2"/>
    <dgm:cxn modelId="{79BC186B-7101-4331-98B9-B572FB75ADC3}" type="presParOf" srcId="{7CB38BE4-FB51-4C04-B9B1-F5B02A1E763D}" destId="{4A37C25D-21F5-46F7-9DEB-53F1DAD5D8FD}" srcOrd="0" destOrd="0" presId="urn:microsoft.com/office/officeart/2005/8/layout/hierarchy2"/>
    <dgm:cxn modelId="{414D4D9B-3B6E-4FA2-85A3-12909178F7BD}" type="presParOf" srcId="{4A37C25D-21F5-46F7-9DEB-53F1DAD5D8FD}" destId="{FDD0328C-7D32-450F-B8D3-7B497F9808CF}" srcOrd="0" destOrd="0" presId="urn:microsoft.com/office/officeart/2005/8/layout/hierarchy2"/>
    <dgm:cxn modelId="{4AFD30B1-A4A3-4051-8B3A-15D7AD1C6A7E}" type="presParOf" srcId="{7CB38BE4-FB51-4C04-B9B1-F5B02A1E763D}" destId="{1AD4A8E4-543A-4F7E-9A1C-9EFB1BA3C5E4}" srcOrd="1" destOrd="0" presId="urn:microsoft.com/office/officeart/2005/8/layout/hierarchy2"/>
    <dgm:cxn modelId="{D1F996FC-CA52-4454-A1F5-BF4055A4989E}" type="presParOf" srcId="{1AD4A8E4-543A-4F7E-9A1C-9EFB1BA3C5E4}" destId="{86BB60C8-D2C9-4E52-AD75-B03E97924CBE}" srcOrd="0" destOrd="0" presId="urn:microsoft.com/office/officeart/2005/8/layout/hierarchy2"/>
    <dgm:cxn modelId="{81E99F98-FAD3-4F6C-878B-D7D3B55EB91B}" type="presParOf" srcId="{1AD4A8E4-543A-4F7E-9A1C-9EFB1BA3C5E4}" destId="{51D223CA-06F4-467D-BC30-3F1A06AA00D2}" srcOrd="1" destOrd="0" presId="urn:microsoft.com/office/officeart/2005/8/layout/hierarchy2"/>
    <dgm:cxn modelId="{AC512352-76B5-482A-92D2-A910D47AD696}" type="presParOf" srcId="{7CB38BE4-FB51-4C04-B9B1-F5B02A1E763D}" destId="{F1A12349-F5FC-4CF4-A370-13372C25EF88}" srcOrd="2" destOrd="0" presId="urn:microsoft.com/office/officeart/2005/8/layout/hierarchy2"/>
    <dgm:cxn modelId="{A04518BC-0D07-4746-880C-8047729FD339}" type="presParOf" srcId="{F1A12349-F5FC-4CF4-A370-13372C25EF88}" destId="{3249A5C0-3548-42DB-8E07-80FEB3E27140}" srcOrd="0" destOrd="0" presId="urn:microsoft.com/office/officeart/2005/8/layout/hierarchy2"/>
    <dgm:cxn modelId="{94BB29C8-72D1-4B00-9F75-913D85FAA999}" type="presParOf" srcId="{7CB38BE4-FB51-4C04-B9B1-F5B02A1E763D}" destId="{AB035737-DF14-408A-895C-679BF2FEE771}" srcOrd="3" destOrd="0" presId="urn:microsoft.com/office/officeart/2005/8/layout/hierarchy2"/>
    <dgm:cxn modelId="{1922A9DC-1620-4208-870D-E6AFB1C9198E}" type="presParOf" srcId="{AB035737-DF14-408A-895C-679BF2FEE771}" destId="{649D225B-43A4-48E9-B721-A8417B904B51}" srcOrd="0" destOrd="0" presId="urn:microsoft.com/office/officeart/2005/8/layout/hierarchy2"/>
    <dgm:cxn modelId="{E68AFB79-83C5-4CEE-B10D-4BF110507495}" type="presParOf" srcId="{AB035737-DF14-408A-895C-679BF2FEE771}" destId="{E45FEF8A-44A4-458B-B095-4613E5B7A129}" srcOrd="1" destOrd="0" presId="urn:microsoft.com/office/officeart/2005/8/layout/hierarchy2"/>
    <dgm:cxn modelId="{97075ED3-1EEB-4529-B5B7-6690816D3A4D}" type="presParOf" srcId="{7CB38BE4-FB51-4C04-B9B1-F5B02A1E763D}" destId="{8CFA5120-61DF-4C1F-AE4C-051CC9F542EC}" srcOrd="4" destOrd="0" presId="urn:microsoft.com/office/officeart/2005/8/layout/hierarchy2"/>
    <dgm:cxn modelId="{A3723588-EF3E-4F7C-B8EC-C008DC2772E5}" type="presParOf" srcId="{8CFA5120-61DF-4C1F-AE4C-051CC9F542EC}" destId="{0F697062-2E04-47B6-8DBF-8777FE4062FF}" srcOrd="0" destOrd="0" presId="urn:microsoft.com/office/officeart/2005/8/layout/hierarchy2"/>
    <dgm:cxn modelId="{60F745AA-C68B-41AE-8CA8-FC233724C78A}" type="presParOf" srcId="{7CB38BE4-FB51-4C04-B9B1-F5B02A1E763D}" destId="{ACCC5583-B956-461A-A0DE-F7D4A74203C1}" srcOrd="5" destOrd="0" presId="urn:microsoft.com/office/officeart/2005/8/layout/hierarchy2"/>
    <dgm:cxn modelId="{FBA98A39-B025-4D85-BBC5-09DA9A801C7C}" type="presParOf" srcId="{ACCC5583-B956-461A-A0DE-F7D4A74203C1}" destId="{A570FAC0-1A05-4191-8727-DB621947F01D}" srcOrd="0" destOrd="0" presId="urn:microsoft.com/office/officeart/2005/8/layout/hierarchy2"/>
    <dgm:cxn modelId="{EFFBD3D9-181C-4D3A-96E3-4F0AEF7830F5}" type="presParOf" srcId="{ACCC5583-B956-461A-A0DE-F7D4A74203C1}" destId="{292C4202-8A2F-46DA-BA6D-9F52DBC78408}" srcOrd="1" destOrd="0" presId="urn:microsoft.com/office/officeart/2005/8/layout/hierarchy2"/>
    <dgm:cxn modelId="{36648F72-7827-46D6-A509-E1F9D40B6929}" type="presParOf" srcId="{7CB38BE4-FB51-4C04-B9B1-F5B02A1E763D}" destId="{9D4D2578-B239-416F-A23F-3CC96CD4CFA5}" srcOrd="6" destOrd="0" presId="urn:microsoft.com/office/officeart/2005/8/layout/hierarchy2"/>
    <dgm:cxn modelId="{FA7E5FDB-2C21-4368-BBCA-CF8ACDBED6AF}" type="presParOf" srcId="{9D4D2578-B239-416F-A23F-3CC96CD4CFA5}" destId="{4E1A2304-2261-4A34-ABD5-B0E40897AD28}" srcOrd="0" destOrd="0" presId="urn:microsoft.com/office/officeart/2005/8/layout/hierarchy2"/>
    <dgm:cxn modelId="{BAAEE66C-D594-4D26-B40F-B0837FEC92E6}" type="presParOf" srcId="{7CB38BE4-FB51-4C04-B9B1-F5B02A1E763D}" destId="{0529A9BE-B458-48AF-9790-D8517A2B6AE5}" srcOrd="7" destOrd="0" presId="urn:microsoft.com/office/officeart/2005/8/layout/hierarchy2"/>
    <dgm:cxn modelId="{2DC75D2E-9E2C-430F-8B72-789E49B4F164}" type="presParOf" srcId="{0529A9BE-B458-48AF-9790-D8517A2B6AE5}" destId="{F1CC0937-3053-4FEA-8836-F4E0028B1EC4}" srcOrd="0" destOrd="0" presId="urn:microsoft.com/office/officeart/2005/8/layout/hierarchy2"/>
    <dgm:cxn modelId="{E764BA96-EBC2-4141-9413-367ECEB9624A}" type="presParOf" srcId="{0529A9BE-B458-48AF-9790-D8517A2B6AE5}" destId="{05471F1D-982F-4200-9E92-14D7CF2E0867}" srcOrd="1" destOrd="0" presId="urn:microsoft.com/office/officeart/2005/8/layout/hierarchy2"/>
    <dgm:cxn modelId="{87283F28-9D1B-4A87-AB66-C44C84EA9E0F}" type="presParOf" srcId="{7CB38BE4-FB51-4C04-B9B1-F5B02A1E763D}" destId="{B45DC450-1646-4321-889B-B884C6AF8169}" srcOrd="8" destOrd="0" presId="urn:microsoft.com/office/officeart/2005/8/layout/hierarchy2"/>
    <dgm:cxn modelId="{6EC24B46-D453-40AC-B440-F21725F81DEB}" type="presParOf" srcId="{B45DC450-1646-4321-889B-B884C6AF8169}" destId="{4785898B-C6BF-4D55-93E4-2AF6C27EAC06}" srcOrd="0" destOrd="0" presId="urn:microsoft.com/office/officeart/2005/8/layout/hierarchy2"/>
    <dgm:cxn modelId="{4C769317-EF0F-49C6-8933-2853F5E70587}" type="presParOf" srcId="{7CB38BE4-FB51-4C04-B9B1-F5B02A1E763D}" destId="{3079C6FE-43EB-44D4-99D5-FC1DFADF9821}" srcOrd="9" destOrd="0" presId="urn:microsoft.com/office/officeart/2005/8/layout/hierarchy2"/>
    <dgm:cxn modelId="{BDE704DF-D175-4911-ABF0-393A72152AFE}" type="presParOf" srcId="{3079C6FE-43EB-44D4-99D5-FC1DFADF9821}" destId="{2208B92C-5AD3-46EC-9141-1A4E45FC0E29}" srcOrd="0" destOrd="0" presId="urn:microsoft.com/office/officeart/2005/8/layout/hierarchy2"/>
    <dgm:cxn modelId="{625706B5-C113-43F4-B1CD-146F609F4012}" type="presParOf" srcId="{3079C6FE-43EB-44D4-99D5-FC1DFADF9821}" destId="{1029BBA1-2FD9-4588-8DCE-B67780BE09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6E408B-939A-4B61-8422-9A293C4C499A}" type="doc">
      <dgm:prSet loTypeId="urn:microsoft.com/office/officeart/2005/8/layout/orgChart1" loCatId="hierarchy" qsTypeId="urn:microsoft.com/office/officeart/2005/8/quickstyle/3d2#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CF82517-DBE4-4373-AEB0-41DD1EA815BF}">
      <dgm:prSet phldrT="[Текст]" custT="1"/>
      <dgm:spPr/>
      <dgm:t>
        <a:bodyPr/>
        <a:lstStyle/>
        <a:p>
          <a:r>
            <a:rPr lang="ru-RU" sz="4000" b="1" dirty="0" smtClean="0">
              <a:latin typeface="Comic Sans MS" pitchFamily="66" charset="0"/>
            </a:rPr>
            <a:t>Приспособленность</a:t>
          </a:r>
          <a:endParaRPr lang="ru-RU" sz="4000" b="1" dirty="0">
            <a:latin typeface="Comic Sans MS" pitchFamily="66" charset="0"/>
          </a:endParaRPr>
        </a:p>
      </dgm:t>
    </dgm:pt>
    <dgm:pt modelId="{A68FC3CB-2220-491B-AA9E-E03D57504C2A}" type="parTrans" cxnId="{2EB5FC63-6907-4A81-AAF7-A28F2166390F}">
      <dgm:prSet/>
      <dgm:spPr/>
      <dgm:t>
        <a:bodyPr/>
        <a:lstStyle/>
        <a:p>
          <a:endParaRPr lang="ru-RU"/>
        </a:p>
      </dgm:t>
    </dgm:pt>
    <dgm:pt modelId="{558873D4-CB54-464F-97E5-47DE0DBD29C5}" type="sibTrans" cxnId="{2EB5FC63-6907-4A81-AAF7-A28F2166390F}">
      <dgm:prSet/>
      <dgm:spPr/>
      <dgm:t>
        <a:bodyPr/>
        <a:lstStyle/>
        <a:p>
          <a:endParaRPr lang="ru-RU"/>
        </a:p>
      </dgm:t>
    </dgm:pt>
    <dgm:pt modelId="{3CD997AD-FF4B-4FD3-B44F-C813BED404E3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морфологическая</a:t>
          </a:r>
          <a:endParaRPr lang="ru-RU" b="1" dirty="0">
            <a:latin typeface="Comic Sans MS" pitchFamily="66" charset="0"/>
          </a:endParaRPr>
        </a:p>
      </dgm:t>
    </dgm:pt>
    <dgm:pt modelId="{70E3A4AD-CD0C-4BC8-8294-3F7F70D23CBC}" type="parTrans" cxnId="{7DBE4778-0240-450E-9D05-0513FEE72473}">
      <dgm:prSet/>
      <dgm:spPr/>
      <dgm:t>
        <a:bodyPr/>
        <a:lstStyle/>
        <a:p>
          <a:endParaRPr lang="ru-RU"/>
        </a:p>
      </dgm:t>
    </dgm:pt>
    <dgm:pt modelId="{FA6ACAD9-EF1B-4410-8AB1-5BD121FA9885}" type="sibTrans" cxnId="{7DBE4778-0240-450E-9D05-0513FEE72473}">
      <dgm:prSet/>
      <dgm:spPr/>
      <dgm:t>
        <a:bodyPr/>
        <a:lstStyle/>
        <a:p>
          <a:endParaRPr lang="ru-RU"/>
        </a:p>
      </dgm:t>
    </dgm:pt>
    <dgm:pt modelId="{A94FA498-0BD5-4B0E-8889-3D27813D5BA5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этологическая</a:t>
          </a:r>
          <a:endParaRPr lang="ru-RU" b="1" dirty="0">
            <a:latin typeface="Comic Sans MS" pitchFamily="66" charset="0"/>
          </a:endParaRPr>
        </a:p>
      </dgm:t>
    </dgm:pt>
    <dgm:pt modelId="{85FEB487-F651-46A7-AA77-F723F1EE0910}" type="parTrans" cxnId="{F5CA5AF6-0FD7-4E85-ABA4-23A01A3CD892}">
      <dgm:prSet/>
      <dgm:spPr/>
      <dgm:t>
        <a:bodyPr/>
        <a:lstStyle/>
        <a:p>
          <a:endParaRPr lang="ru-RU"/>
        </a:p>
      </dgm:t>
    </dgm:pt>
    <dgm:pt modelId="{1A4ED514-B9F7-492B-B98F-DE07630FC4CB}" type="sibTrans" cxnId="{F5CA5AF6-0FD7-4E85-ABA4-23A01A3CD892}">
      <dgm:prSet/>
      <dgm:spPr/>
      <dgm:t>
        <a:bodyPr/>
        <a:lstStyle/>
        <a:p>
          <a:endParaRPr lang="ru-RU"/>
        </a:p>
      </dgm:t>
    </dgm:pt>
    <dgm:pt modelId="{3E48548D-A99D-4EB4-8DC3-57255F3D2F01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физиологическая</a:t>
          </a:r>
          <a:endParaRPr lang="ru-RU" b="1" dirty="0">
            <a:latin typeface="Comic Sans MS" pitchFamily="66" charset="0"/>
          </a:endParaRPr>
        </a:p>
      </dgm:t>
    </dgm:pt>
    <dgm:pt modelId="{138401B6-9E07-431C-A144-C64709CEAAF1}" type="parTrans" cxnId="{32AFE4E7-872C-41BF-8847-2CB4EF28E84E}">
      <dgm:prSet/>
      <dgm:spPr/>
      <dgm:t>
        <a:bodyPr/>
        <a:lstStyle/>
        <a:p>
          <a:endParaRPr lang="ru-RU"/>
        </a:p>
      </dgm:t>
    </dgm:pt>
    <dgm:pt modelId="{C5461F17-2338-41A3-8DAB-E96957929D24}" type="sibTrans" cxnId="{32AFE4E7-872C-41BF-8847-2CB4EF28E84E}">
      <dgm:prSet/>
      <dgm:spPr/>
      <dgm:t>
        <a:bodyPr/>
        <a:lstStyle/>
        <a:p>
          <a:endParaRPr lang="ru-RU"/>
        </a:p>
      </dgm:t>
    </dgm:pt>
    <dgm:pt modelId="{AD44ED85-BD2C-4633-9EE4-4E56098F161F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биохимическая</a:t>
          </a:r>
          <a:endParaRPr lang="ru-RU" b="1" dirty="0">
            <a:latin typeface="Comic Sans MS" pitchFamily="66" charset="0"/>
          </a:endParaRPr>
        </a:p>
      </dgm:t>
    </dgm:pt>
    <dgm:pt modelId="{713A87F2-7BB8-46D5-BC4A-65A6E06C1F08}" type="parTrans" cxnId="{A953B763-66CD-456C-92E8-ECB1D78C46B9}">
      <dgm:prSet/>
      <dgm:spPr/>
      <dgm:t>
        <a:bodyPr/>
        <a:lstStyle/>
        <a:p>
          <a:endParaRPr lang="ru-RU"/>
        </a:p>
      </dgm:t>
    </dgm:pt>
    <dgm:pt modelId="{A955F850-4052-48E7-8517-EFC9E050BCF2}" type="sibTrans" cxnId="{A953B763-66CD-456C-92E8-ECB1D78C46B9}">
      <dgm:prSet/>
      <dgm:spPr/>
      <dgm:t>
        <a:bodyPr/>
        <a:lstStyle/>
        <a:p>
          <a:endParaRPr lang="ru-RU"/>
        </a:p>
      </dgm:t>
    </dgm:pt>
    <dgm:pt modelId="{F52BC926-640E-4EC8-B8B6-0D1D261EC95E}" type="pres">
      <dgm:prSet presAssocID="{516E408B-939A-4B61-8422-9A293C4C49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89EF25-C004-41C4-8453-9E373CC5EB91}" type="pres">
      <dgm:prSet presAssocID="{8CF82517-DBE4-4373-AEB0-41DD1EA815BF}" presName="hierRoot1" presStyleCnt="0">
        <dgm:presLayoutVars>
          <dgm:hierBranch val="init"/>
        </dgm:presLayoutVars>
      </dgm:prSet>
      <dgm:spPr/>
    </dgm:pt>
    <dgm:pt modelId="{1543B791-B7A8-4CA1-94A1-56E69475C319}" type="pres">
      <dgm:prSet presAssocID="{8CF82517-DBE4-4373-AEB0-41DD1EA815BF}" presName="rootComposite1" presStyleCnt="0"/>
      <dgm:spPr/>
    </dgm:pt>
    <dgm:pt modelId="{7EACA194-4FB2-413B-8286-39A413B03AF1}" type="pres">
      <dgm:prSet presAssocID="{8CF82517-DBE4-4373-AEB0-41DD1EA815BF}" presName="rootText1" presStyleLbl="node0" presStyleIdx="0" presStyleCnt="1" custScaleX="337982" custLinFactY="-29452" custLinFactNeighborX="25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5A9B1A-6E60-4D22-99A7-A6CAA1E19F16}" type="pres">
      <dgm:prSet presAssocID="{8CF82517-DBE4-4373-AEB0-41DD1EA815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C498F1-4CAF-4F30-A8CC-6775221B4028}" type="pres">
      <dgm:prSet presAssocID="{8CF82517-DBE4-4373-AEB0-41DD1EA815BF}" presName="hierChild2" presStyleCnt="0"/>
      <dgm:spPr/>
    </dgm:pt>
    <dgm:pt modelId="{39B988AC-B98F-4F50-A8AE-ECE42BF99677}" type="pres">
      <dgm:prSet presAssocID="{70E3A4AD-CD0C-4BC8-8294-3F7F70D23CB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44DF5F96-4BB2-4F62-83AA-CF4B94763DA1}" type="pres">
      <dgm:prSet presAssocID="{3CD997AD-FF4B-4FD3-B44F-C813BED404E3}" presName="hierRoot2" presStyleCnt="0">
        <dgm:presLayoutVars>
          <dgm:hierBranch val="init"/>
        </dgm:presLayoutVars>
      </dgm:prSet>
      <dgm:spPr/>
    </dgm:pt>
    <dgm:pt modelId="{B4819B2C-D60A-42E3-8068-EF00A8BF1785}" type="pres">
      <dgm:prSet presAssocID="{3CD997AD-FF4B-4FD3-B44F-C813BED404E3}" presName="rootComposite" presStyleCnt="0"/>
      <dgm:spPr/>
    </dgm:pt>
    <dgm:pt modelId="{35B44F8A-B9B9-4C0E-811E-9FC126E23969}" type="pres">
      <dgm:prSet presAssocID="{3CD997AD-FF4B-4FD3-B44F-C813BED404E3}" presName="rootText" presStyleLbl="node2" presStyleIdx="0" presStyleCnt="4" custScaleX="114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B2D52-73AA-465E-878B-5D33FB856177}" type="pres">
      <dgm:prSet presAssocID="{3CD997AD-FF4B-4FD3-B44F-C813BED404E3}" presName="rootConnector" presStyleLbl="node2" presStyleIdx="0" presStyleCnt="4"/>
      <dgm:spPr/>
      <dgm:t>
        <a:bodyPr/>
        <a:lstStyle/>
        <a:p>
          <a:endParaRPr lang="ru-RU"/>
        </a:p>
      </dgm:t>
    </dgm:pt>
    <dgm:pt modelId="{1ECAE3E1-E302-4634-ABC0-AD95A0DF645E}" type="pres">
      <dgm:prSet presAssocID="{3CD997AD-FF4B-4FD3-B44F-C813BED404E3}" presName="hierChild4" presStyleCnt="0"/>
      <dgm:spPr/>
    </dgm:pt>
    <dgm:pt modelId="{5FD9ECFF-7A43-4F5C-A51B-73D64E69874A}" type="pres">
      <dgm:prSet presAssocID="{3CD997AD-FF4B-4FD3-B44F-C813BED404E3}" presName="hierChild5" presStyleCnt="0"/>
      <dgm:spPr/>
    </dgm:pt>
    <dgm:pt modelId="{A0ECB12B-2E7C-494C-B547-8667A93FD4AF}" type="pres">
      <dgm:prSet presAssocID="{85FEB487-F651-46A7-AA77-F723F1EE091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5B052C5-7371-4A5A-8917-891255C0E56D}" type="pres">
      <dgm:prSet presAssocID="{A94FA498-0BD5-4B0E-8889-3D27813D5BA5}" presName="hierRoot2" presStyleCnt="0">
        <dgm:presLayoutVars>
          <dgm:hierBranch val="init"/>
        </dgm:presLayoutVars>
      </dgm:prSet>
      <dgm:spPr/>
    </dgm:pt>
    <dgm:pt modelId="{BA81BE1F-BE4C-462E-BF5A-EA01DBD430FC}" type="pres">
      <dgm:prSet presAssocID="{A94FA498-0BD5-4B0E-8889-3D27813D5BA5}" presName="rootComposite" presStyleCnt="0"/>
      <dgm:spPr/>
    </dgm:pt>
    <dgm:pt modelId="{AA7DB797-F205-4F39-9990-C6C4BD7D4F34}" type="pres">
      <dgm:prSet presAssocID="{A94FA498-0BD5-4B0E-8889-3D27813D5BA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9C88D-DA44-4E66-AE5D-086061DE9668}" type="pres">
      <dgm:prSet presAssocID="{A94FA498-0BD5-4B0E-8889-3D27813D5BA5}" presName="rootConnector" presStyleLbl="node2" presStyleIdx="1" presStyleCnt="4"/>
      <dgm:spPr/>
      <dgm:t>
        <a:bodyPr/>
        <a:lstStyle/>
        <a:p>
          <a:endParaRPr lang="ru-RU"/>
        </a:p>
      </dgm:t>
    </dgm:pt>
    <dgm:pt modelId="{1C52ECBB-ED0C-49D0-A083-496FD72696B0}" type="pres">
      <dgm:prSet presAssocID="{A94FA498-0BD5-4B0E-8889-3D27813D5BA5}" presName="hierChild4" presStyleCnt="0"/>
      <dgm:spPr/>
    </dgm:pt>
    <dgm:pt modelId="{DB7B86F5-7DD2-4465-A773-C85C7A3CFA15}" type="pres">
      <dgm:prSet presAssocID="{A94FA498-0BD5-4B0E-8889-3D27813D5BA5}" presName="hierChild5" presStyleCnt="0"/>
      <dgm:spPr/>
    </dgm:pt>
    <dgm:pt modelId="{7100D5CA-5725-4557-AD5F-0981DB8947F5}" type="pres">
      <dgm:prSet presAssocID="{138401B6-9E07-431C-A144-C64709CEAAF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3422C02-0E19-4D99-926E-32572BBDFE2D}" type="pres">
      <dgm:prSet presAssocID="{3E48548D-A99D-4EB4-8DC3-57255F3D2F01}" presName="hierRoot2" presStyleCnt="0">
        <dgm:presLayoutVars>
          <dgm:hierBranch val="init"/>
        </dgm:presLayoutVars>
      </dgm:prSet>
      <dgm:spPr/>
    </dgm:pt>
    <dgm:pt modelId="{E1EF9F0C-CFD3-4D0D-B8C4-34D1A4E6C058}" type="pres">
      <dgm:prSet presAssocID="{3E48548D-A99D-4EB4-8DC3-57255F3D2F01}" presName="rootComposite" presStyleCnt="0"/>
      <dgm:spPr/>
    </dgm:pt>
    <dgm:pt modelId="{EA14C493-BA52-4138-8317-7A6D06F37D4E}" type="pres">
      <dgm:prSet presAssocID="{3E48548D-A99D-4EB4-8DC3-57255F3D2F0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061BB-99C4-4442-AC8C-2C37AC209BA5}" type="pres">
      <dgm:prSet presAssocID="{3E48548D-A99D-4EB4-8DC3-57255F3D2F01}" presName="rootConnector" presStyleLbl="node2" presStyleIdx="2" presStyleCnt="4"/>
      <dgm:spPr/>
      <dgm:t>
        <a:bodyPr/>
        <a:lstStyle/>
        <a:p>
          <a:endParaRPr lang="ru-RU"/>
        </a:p>
      </dgm:t>
    </dgm:pt>
    <dgm:pt modelId="{2090D182-8832-46D5-A200-25AC5E81602A}" type="pres">
      <dgm:prSet presAssocID="{3E48548D-A99D-4EB4-8DC3-57255F3D2F01}" presName="hierChild4" presStyleCnt="0"/>
      <dgm:spPr/>
    </dgm:pt>
    <dgm:pt modelId="{D424B74D-4DCC-438F-AB2A-A21947EE7892}" type="pres">
      <dgm:prSet presAssocID="{3E48548D-A99D-4EB4-8DC3-57255F3D2F01}" presName="hierChild5" presStyleCnt="0"/>
      <dgm:spPr/>
    </dgm:pt>
    <dgm:pt modelId="{6E06F1F9-2369-4AB5-BD97-386A5CB498E3}" type="pres">
      <dgm:prSet presAssocID="{713A87F2-7BB8-46D5-BC4A-65A6E06C1F08}" presName="Name37" presStyleLbl="parChTrans1D2" presStyleIdx="3" presStyleCnt="4"/>
      <dgm:spPr/>
      <dgm:t>
        <a:bodyPr/>
        <a:lstStyle/>
        <a:p>
          <a:endParaRPr lang="ru-RU"/>
        </a:p>
      </dgm:t>
    </dgm:pt>
    <dgm:pt modelId="{B2646543-C260-4DED-9A92-B24BBF5D046A}" type="pres">
      <dgm:prSet presAssocID="{AD44ED85-BD2C-4633-9EE4-4E56098F161F}" presName="hierRoot2" presStyleCnt="0">
        <dgm:presLayoutVars>
          <dgm:hierBranch val="init"/>
        </dgm:presLayoutVars>
      </dgm:prSet>
      <dgm:spPr/>
    </dgm:pt>
    <dgm:pt modelId="{DE72CA2E-BB58-4A23-A75D-57E163009F4C}" type="pres">
      <dgm:prSet presAssocID="{AD44ED85-BD2C-4633-9EE4-4E56098F161F}" presName="rootComposite" presStyleCnt="0"/>
      <dgm:spPr/>
    </dgm:pt>
    <dgm:pt modelId="{11478CFC-8FDC-4CAB-9AE8-F0E0EC4BD551}" type="pres">
      <dgm:prSet presAssocID="{AD44ED85-BD2C-4633-9EE4-4E56098F161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224A4-F795-41CA-BD65-6F30F93769EE}" type="pres">
      <dgm:prSet presAssocID="{AD44ED85-BD2C-4633-9EE4-4E56098F161F}" presName="rootConnector" presStyleLbl="node2" presStyleIdx="3" presStyleCnt="4"/>
      <dgm:spPr/>
      <dgm:t>
        <a:bodyPr/>
        <a:lstStyle/>
        <a:p>
          <a:endParaRPr lang="ru-RU"/>
        </a:p>
      </dgm:t>
    </dgm:pt>
    <dgm:pt modelId="{46E52DD3-AF34-4CC3-B0A0-899A994D0567}" type="pres">
      <dgm:prSet presAssocID="{AD44ED85-BD2C-4633-9EE4-4E56098F161F}" presName="hierChild4" presStyleCnt="0"/>
      <dgm:spPr/>
    </dgm:pt>
    <dgm:pt modelId="{ADB1DC70-B614-4A58-8112-7C438BA7EFE5}" type="pres">
      <dgm:prSet presAssocID="{AD44ED85-BD2C-4633-9EE4-4E56098F161F}" presName="hierChild5" presStyleCnt="0"/>
      <dgm:spPr/>
    </dgm:pt>
    <dgm:pt modelId="{5F8D899F-2700-4EFD-8477-12179DC5B47D}" type="pres">
      <dgm:prSet presAssocID="{8CF82517-DBE4-4373-AEB0-41DD1EA815BF}" presName="hierChild3" presStyleCnt="0"/>
      <dgm:spPr/>
    </dgm:pt>
  </dgm:ptLst>
  <dgm:cxnLst>
    <dgm:cxn modelId="{AF2C5752-0786-470B-BE52-94887152BBCE}" type="presOf" srcId="{A94FA498-0BD5-4B0E-8889-3D27813D5BA5}" destId="{AA7DB797-F205-4F39-9990-C6C4BD7D4F34}" srcOrd="0" destOrd="0" presId="urn:microsoft.com/office/officeart/2005/8/layout/orgChart1"/>
    <dgm:cxn modelId="{03141820-18ED-46E3-AAED-92D2BD460DDF}" type="presOf" srcId="{AD44ED85-BD2C-4633-9EE4-4E56098F161F}" destId="{11478CFC-8FDC-4CAB-9AE8-F0E0EC4BD551}" srcOrd="0" destOrd="0" presId="urn:microsoft.com/office/officeart/2005/8/layout/orgChart1"/>
    <dgm:cxn modelId="{CC10B123-5482-4071-BE61-5E10DED3AD00}" type="presOf" srcId="{138401B6-9E07-431C-A144-C64709CEAAF1}" destId="{7100D5CA-5725-4557-AD5F-0981DB8947F5}" srcOrd="0" destOrd="0" presId="urn:microsoft.com/office/officeart/2005/8/layout/orgChart1"/>
    <dgm:cxn modelId="{9E74AB39-CAF6-4DB2-BD2A-39B9F1B2382A}" type="presOf" srcId="{8CF82517-DBE4-4373-AEB0-41DD1EA815BF}" destId="{7EACA194-4FB2-413B-8286-39A413B03AF1}" srcOrd="0" destOrd="0" presId="urn:microsoft.com/office/officeart/2005/8/layout/orgChart1"/>
    <dgm:cxn modelId="{DD873C56-50E7-4751-AAE8-6E43BA278852}" type="presOf" srcId="{3CD997AD-FF4B-4FD3-B44F-C813BED404E3}" destId="{6E1B2D52-73AA-465E-878B-5D33FB856177}" srcOrd="1" destOrd="0" presId="urn:microsoft.com/office/officeart/2005/8/layout/orgChart1"/>
    <dgm:cxn modelId="{8B695451-91BF-4AE7-A6C7-D1F5C58DCEF3}" type="presOf" srcId="{3E48548D-A99D-4EB4-8DC3-57255F3D2F01}" destId="{467061BB-99C4-4442-AC8C-2C37AC209BA5}" srcOrd="1" destOrd="0" presId="urn:microsoft.com/office/officeart/2005/8/layout/orgChart1"/>
    <dgm:cxn modelId="{32AFE4E7-872C-41BF-8847-2CB4EF28E84E}" srcId="{8CF82517-DBE4-4373-AEB0-41DD1EA815BF}" destId="{3E48548D-A99D-4EB4-8DC3-57255F3D2F01}" srcOrd="2" destOrd="0" parTransId="{138401B6-9E07-431C-A144-C64709CEAAF1}" sibTransId="{C5461F17-2338-41A3-8DAB-E96957929D24}"/>
    <dgm:cxn modelId="{841CE90C-05D0-4F3C-8C84-5965AD092D61}" type="presOf" srcId="{70E3A4AD-CD0C-4BC8-8294-3F7F70D23CBC}" destId="{39B988AC-B98F-4F50-A8AE-ECE42BF99677}" srcOrd="0" destOrd="0" presId="urn:microsoft.com/office/officeart/2005/8/layout/orgChart1"/>
    <dgm:cxn modelId="{C4DDBD66-9A3C-40B9-A32F-25A367D3607A}" type="presOf" srcId="{713A87F2-7BB8-46D5-BC4A-65A6E06C1F08}" destId="{6E06F1F9-2369-4AB5-BD97-386A5CB498E3}" srcOrd="0" destOrd="0" presId="urn:microsoft.com/office/officeart/2005/8/layout/orgChart1"/>
    <dgm:cxn modelId="{7DBE4778-0240-450E-9D05-0513FEE72473}" srcId="{8CF82517-DBE4-4373-AEB0-41DD1EA815BF}" destId="{3CD997AD-FF4B-4FD3-B44F-C813BED404E3}" srcOrd="0" destOrd="0" parTransId="{70E3A4AD-CD0C-4BC8-8294-3F7F70D23CBC}" sibTransId="{FA6ACAD9-EF1B-4410-8AB1-5BD121FA9885}"/>
    <dgm:cxn modelId="{FBACA347-D801-41FD-BEE2-348CB281A62F}" type="presOf" srcId="{3CD997AD-FF4B-4FD3-B44F-C813BED404E3}" destId="{35B44F8A-B9B9-4C0E-811E-9FC126E23969}" srcOrd="0" destOrd="0" presId="urn:microsoft.com/office/officeart/2005/8/layout/orgChart1"/>
    <dgm:cxn modelId="{D0228BCC-B233-44E2-B25B-512DDA7D456D}" type="presOf" srcId="{8CF82517-DBE4-4373-AEB0-41DD1EA815BF}" destId="{925A9B1A-6E60-4D22-99A7-A6CAA1E19F16}" srcOrd="1" destOrd="0" presId="urn:microsoft.com/office/officeart/2005/8/layout/orgChart1"/>
    <dgm:cxn modelId="{2EB5FC63-6907-4A81-AAF7-A28F2166390F}" srcId="{516E408B-939A-4B61-8422-9A293C4C499A}" destId="{8CF82517-DBE4-4373-AEB0-41DD1EA815BF}" srcOrd="0" destOrd="0" parTransId="{A68FC3CB-2220-491B-AA9E-E03D57504C2A}" sibTransId="{558873D4-CB54-464F-97E5-47DE0DBD29C5}"/>
    <dgm:cxn modelId="{F5CA5AF6-0FD7-4E85-ABA4-23A01A3CD892}" srcId="{8CF82517-DBE4-4373-AEB0-41DD1EA815BF}" destId="{A94FA498-0BD5-4B0E-8889-3D27813D5BA5}" srcOrd="1" destOrd="0" parTransId="{85FEB487-F651-46A7-AA77-F723F1EE0910}" sibTransId="{1A4ED514-B9F7-492B-B98F-DE07630FC4CB}"/>
    <dgm:cxn modelId="{31FBCDFE-97A2-4861-8249-930331E37833}" type="presOf" srcId="{A94FA498-0BD5-4B0E-8889-3D27813D5BA5}" destId="{7CF9C88D-DA44-4E66-AE5D-086061DE9668}" srcOrd="1" destOrd="0" presId="urn:microsoft.com/office/officeart/2005/8/layout/orgChart1"/>
    <dgm:cxn modelId="{E731589A-3444-4A4D-B759-F471BDBBA354}" type="presOf" srcId="{516E408B-939A-4B61-8422-9A293C4C499A}" destId="{F52BC926-640E-4EC8-B8B6-0D1D261EC95E}" srcOrd="0" destOrd="0" presId="urn:microsoft.com/office/officeart/2005/8/layout/orgChart1"/>
    <dgm:cxn modelId="{A953B763-66CD-456C-92E8-ECB1D78C46B9}" srcId="{8CF82517-DBE4-4373-AEB0-41DD1EA815BF}" destId="{AD44ED85-BD2C-4633-9EE4-4E56098F161F}" srcOrd="3" destOrd="0" parTransId="{713A87F2-7BB8-46D5-BC4A-65A6E06C1F08}" sibTransId="{A955F850-4052-48E7-8517-EFC9E050BCF2}"/>
    <dgm:cxn modelId="{8A8C08F2-A587-41AE-8272-1F289B57E4E3}" type="presOf" srcId="{AD44ED85-BD2C-4633-9EE4-4E56098F161F}" destId="{C7F224A4-F795-41CA-BD65-6F30F93769EE}" srcOrd="1" destOrd="0" presId="urn:microsoft.com/office/officeart/2005/8/layout/orgChart1"/>
    <dgm:cxn modelId="{4B876FCF-7FEB-450E-9484-0EA0BB38A5A7}" type="presOf" srcId="{3E48548D-A99D-4EB4-8DC3-57255F3D2F01}" destId="{EA14C493-BA52-4138-8317-7A6D06F37D4E}" srcOrd="0" destOrd="0" presId="urn:microsoft.com/office/officeart/2005/8/layout/orgChart1"/>
    <dgm:cxn modelId="{E78C33CD-C944-4609-A87F-29E41D0EAB3C}" type="presOf" srcId="{85FEB487-F651-46A7-AA77-F723F1EE0910}" destId="{A0ECB12B-2E7C-494C-B547-8667A93FD4AF}" srcOrd="0" destOrd="0" presId="urn:microsoft.com/office/officeart/2005/8/layout/orgChart1"/>
    <dgm:cxn modelId="{C9E9C4A6-5535-405D-9697-C9E1B3879694}" type="presParOf" srcId="{F52BC926-640E-4EC8-B8B6-0D1D261EC95E}" destId="{AD89EF25-C004-41C4-8453-9E373CC5EB91}" srcOrd="0" destOrd="0" presId="urn:microsoft.com/office/officeart/2005/8/layout/orgChart1"/>
    <dgm:cxn modelId="{01DDDAE5-11D3-4FD3-B459-F75F9C2AED8E}" type="presParOf" srcId="{AD89EF25-C004-41C4-8453-9E373CC5EB91}" destId="{1543B791-B7A8-4CA1-94A1-56E69475C319}" srcOrd="0" destOrd="0" presId="urn:microsoft.com/office/officeart/2005/8/layout/orgChart1"/>
    <dgm:cxn modelId="{6C8A06CB-CE10-4FEC-B2E6-46CD9A8606DD}" type="presParOf" srcId="{1543B791-B7A8-4CA1-94A1-56E69475C319}" destId="{7EACA194-4FB2-413B-8286-39A413B03AF1}" srcOrd="0" destOrd="0" presId="urn:microsoft.com/office/officeart/2005/8/layout/orgChart1"/>
    <dgm:cxn modelId="{F839BB47-EA00-4603-9D73-6BA4AEE190FE}" type="presParOf" srcId="{1543B791-B7A8-4CA1-94A1-56E69475C319}" destId="{925A9B1A-6E60-4D22-99A7-A6CAA1E19F16}" srcOrd="1" destOrd="0" presId="urn:microsoft.com/office/officeart/2005/8/layout/orgChart1"/>
    <dgm:cxn modelId="{F0E2A587-7525-4E18-8BD7-00D38198D0DA}" type="presParOf" srcId="{AD89EF25-C004-41C4-8453-9E373CC5EB91}" destId="{FEC498F1-4CAF-4F30-A8CC-6775221B4028}" srcOrd="1" destOrd="0" presId="urn:microsoft.com/office/officeart/2005/8/layout/orgChart1"/>
    <dgm:cxn modelId="{B06389B0-55FC-4F51-AE0C-8965BBF89051}" type="presParOf" srcId="{FEC498F1-4CAF-4F30-A8CC-6775221B4028}" destId="{39B988AC-B98F-4F50-A8AE-ECE42BF99677}" srcOrd="0" destOrd="0" presId="urn:microsoft.com/office/officeart/2005/8/layout/orgChart1"/>
    <dgm:cxn modelId="{2A684F7E-7F29-4437-81B5-050ACD07244F}" type="presParOf" srcId="{FEC498F1-4CAF-4F30-A8CC-6775221B4028}" destId="{44DF5F96-4BB2-4F62-83AA-CF4B94763DA1}" srcOrd="1" destOrd="0" presId="urn:microsoft.com/office/officeart/2005/8/layout/orgChart1"/>
    <dgm:cxn modelId="{D74A58A2-ABFD-437E-89D4-7F9C213DFBF6}" type="presParOf" srcId="{44DF5F96-4BB2-4F62-83AA-CF4B94763DA1}" destId="{B4819B2C-D60A-42E3-8068-EF00A8BF1785}" srcOrd="0" destOrd="0" presId="urn:microsoft.com/office/officeart/2005/8/layout/orgChart1"/>
    <dgm:cxn modelId="{AD6D769B-6943-4AF9-BA86-BE17308A3996}" type="presParOf" srcId="{B4819B2C-D60A-42E3-8068-EF00A8BF1785}" destId="{35B44F8A-B9B9-4C0E-811E-9FC126E23969}" srcOrd="0" destOrd="0" presId="urn:microsoft.com/office/officeart/2005/8/layout/orgChart1"/>
    <dgm:cxn modelId="{A1184CD1-B50E-4123-8E87-060BF2E5A804}" type="presParOf" srcId="{B4819B2C-D60A-42E3-8068-EF00A8BF1785}" destId="{6E1B2D52-73AA-465E-878B-5D33FB856177}" srcOrd="1" destOrd="0" presId="urn:microsoft.com/office/officeart/2005/8/layout/orgChart1"/>
    <dgm:cxn modelId="{1BB3D6B7-9333-4828-AAB8-DAA960A33859}" type="presParOf" srcId="{44DF5F96-4BB2-4F62-83AA-CF4B94763DA1}" destId="{1ECAE3E1-E302-4634-ABC0-AD95A0DF645E}" srcOrd="1" destOrd="0" presId="urn:microsoft.com/office/officeart/2005/8/layout/orgChart1"/>
    <dgm:cxn modelId="{B4E1CF5B-982D-403E-99A3-DE7A31FC413B}" type="presParOf" srcId="{44DF5F96-4BB2-4F62-83AA-CF4B94763DA1}" destId="{5FD9ECFF-7A43-4F5C-A51B-73D64E69874A}" srcOrd="2" destOrd="0" presId="urn:microsoft.com/office/officeart/2005/8/layout/orgChart1"/>
    <dgm:cxn modelId="{64D586CE-3328-40E6-840E-72EBCFDAEBC0}" type="presParOf" srcId="{FEC498F1-4CAF-4F30-A8CC-6775221B4028}" destId="{A0ECB12B-2E7C-494C-B547-8667A93FD4AF}" srcOrd="2" destOrd="0" presId="urn:microsoft.com/office/officeart/2005/8/layout/orgChart1"/>
    <dgm:cxn modelId="{C2CFA5FA-E693-4113-A8A3-578345D642BA}" type="presParOf" srcId="{FEC498F1-4CAF-4F30-A8CC-6775221B4028}" destId="{55B052C5-7371-4A5A-8917-891255C0E56D}" srcOrd="3" destOrd="0" presId="urn:microsoft.com/office/officeart/2005/8/layout/orgChart1"/>
    <dgm:cxn modelId="{D03F9952-29A8-4B7F-8FC4-05126E21D264}" type="presParOf" srcId="{55B052C5-7371-4A5A-8917-891255C0E56D}" destId="{BA81BE1F-BE4C-462E-BF5A-EA01DBD430FC}" srcOrd="0" destOrd="0" presId="urn:microsoft.com/office/officeart/2005/8/layout/orgChart1"/>
    <dgm:cxn modelId="{D77B92EA-EA73-473A-9F2C-D7BE26C82834}" type="presParOf" srcId="{BA81BE1F-BE4C-462E-BF5A-EA01DBD430FC}" destId="{AA7DB797-F205-4F39-9990-C6C4BD7D4F34}" srcOrd="0" destOrd="0" presId="urn:microsoft.com/office/officeart/2005/8/layout/orgChart1"/>
    <dgm:cxn modelId="{8707D473-6B4A-4FA0-A368-73E365069882}" type="presParOf" srcId="{BA81BE1F-BE4C-462E-BF5A-EA01DBD430FC}" destId="{7CF9C88D-DA44-4E66-AE5D-086061DE9668}" srcOrd="1" destOrd="0" presId="urn:microsoft.com/office/officeart/2005/8/layout/orgChart1"/>
    <dgm:cxn modelId="{77709B17-9EC6-491A-B24D-39B937519DAE}" type="presParOf" srcId="{55B052C5-7371-4A5A-8917-891255C0E56D}" destId="{1C52ECBB-ED0C-49D0-A083-496FD72696B0}" srcOrd="1" destOrd="0" presId="urn:microsoft.com/office/officeart/2005/8/layout/orgChart1"/>
    <dgm:cxn modelId="{4CBAD4D1-2EFA-466D-AB74-1BFBB5F77910}" type="presParOf" srcId="{55B052C5-7371-4A5A-8917-891255C0E56D}" destId="{DB7B86F5-7DD2-4465-A773-C85C7A3CFA15}" srcOrd="2" destOrd="0" presId="urn:microsoft.com/office/officeart/2005/8/layout/orgChart1"/>
    <dgm:cxn modelId="{9154F9D0-F640-43E5-BABE-E667D5B15DC8}" type="presParOf" srcId="{FEC498F1-4CAF-4F30-A8CC-6775221B4028}" destId="{7100D5CA-5725-4557-AD5F-0981DB8947F5}" srcOrd="4" destOrd="0" presId="urn:microsoft.com/office/officeart/2005/8/layout/orgChart1"/>
    <dgm:cxn modelId="{B84EE846-5B5A-4E2D-9541-27BFEB4787CB}" type="presParOf" srcId="{FEC498F1-4CAF-4F30-A8CC-6775221B4028}" destId="{E3422C02-0E19-4D99-926E-32572BBDFE2D}" srcOrd="5" destOrd="0" presId="urn:microsoft.com/office/officeart/2005/8/layout/orgChart1"/>
    <dgm:cxn modelId="{A7395219-9249-4CB6-BE5B-AC11DA77C986}" type="presParOf" srcId="{E3422C02-0E19-4D99-926E-32572BBDFE2D}" destId="{E1EF9F0C-CFD3-4D0D-B8C4-34D1A4E6C058}" srcOrd="0" destOrd="0" presId="urn:microsoft.com/office/officeart/2005/8/layout/orgChart1"/>
    <dgm:cxn modelId="{F17511BF-640F-47EA-ADA8-247445081685}" type="presParOf" srcId="{E1EF9F0C-CFD3-4D0D-B8C4-34D1A4E6C058}" destId="{EA14C493-BA52-4138-8317-7A6D06F37D4E}" srcOrd="0" destOrd="0" presId="urn:microsoft.com/office/officeart/2005/8/layout/orgChart1"/>
    <dgm:cxn modelId="{229DD159-DD0E-4E98-B8F7-D9A4B4210F39}" type="presParOf" srcId="{E1EF9F0C-CFD3-4D0D-B8C4-34D1A4E6C058}" destId="{467061BB-99C4-4442-AC8C-2C37AC209BA5}" srcOrd="1" destOrd="0" presId="urn:microsoft.com/office/officeart/2005/8/layout/orgChart1"/>
    <dgm:cxn modelId="{E95A6C70-BCCF-4E6B-A910-560B22FBF8AE}" type="presParOf" srcId="{E3422C02-0E19-4D99-926E-32572BBDFE2D}" destId="{2090D182-8832-46D5-A200-25AC5E81602A}" srcOrd="1" destOrd="0" presId="urn:microsoft.com/office/officeart/2005/8/layout/orgChart1"/>
    <dgm:cxn modelId="{A4E70FCF-4D1F-4E09-BA1D-50845BED14C6}" type="presParOf" srcId="{E3422C02-0E19-4D99-926E-32572BBDFE2D}" destId="{D424B74D-4DCC-438F-AB2A-A21947EE7892}" srcOrd="2" destOrd="0" presId="urn:microsoft.com/office/officeart/2005/8/layout/orgChart1"/>
    <dgm:cxn modelId="{CBC1C9CA-55EC-419C-A7C4-5487244DD77A}" type="presParOf" srcId="{FEC498F1-4CAF-4F30-A8CC-6775221B4028}" destId="{6E06F1F9-2369-4AB5-BD97-386A5CB498E3}" srcOrd="6" destOrd="0" presId="urn:microsoft.com/office/officeart/2005/8/layout/orgChart1"/>
    <dgm:cxn modelId="{DF089EFD-D2CF-4F41-AE53-251B54856409}" type="presParOf" srcId="{FEC498F1-4CAF-4F30-A8CC-6775221B4028}" destId="{B2646543-C260-4DED-9A92-B24BBF5D046A}" srcOrd="7" destOrd="0" presId="urn:microsoft.com/office/officeart/2005/8/layout/orgChart1"/>
    <dgm:cxn modelId="{225796C9-6D3E-4BD2-B6B5-EB503F4B8015}" type="presParOf" srcId="{B2646543-C260-4DED-9A92-B24BBF5D046A}" destId="{DE72CA2E-BB58-4A23-A75D-57E163009F4C}" srcOrd="0" destOrd="0" presId="urn:microsoft.com/office/officeart/2005/8/layout/orgChart1"/>
    <dgm:cxn modelId="{C714DC7A-A099-40BE-944F-D8E23B485845}" type="presParOf" srcId="{DE72CA2E-BB58-4A23-A75D-57E163009F4C}" destId="{11478CFC-8FDC-4CAB-9AE8-F0E0EC4BD551}" srcOrd="0" destOrd="0" presId="urn:microsoft.com/office/officeart/2005/8/layout/orgChart1"/>
    <dgm:cxn modelId="{C08E1F18-D69C-457A-86E0-8B4F422F7C9E}" type="presParOf" srcId="{DE72CA2E-BB58-4A23-A75D-57E163009F4C}" destId="{C7F224A4-F795-41CA-BD65-6F30F93769EE}" srcOrd="1" destOrd="0" presId="urn:microsoft.com/office/officeart/2005/8/layout/orgChart1"/>
    <dgm:cxn modelId="{78D03C1F-659F-472C-B304-1F726D0E8358}" type="presParOf" srcId="{B2646543-C260-4DED-9A92-B24BBF5D046A}" destId="{46E52DD3-AF34-4CC3-B0A0-899A994D0567}" srcOrd="1" destOrd="0" presId="urn:microsoft.com/office/officeart/2005/8/layout/orgChart1"/>
    <dgm:cxn modelId="{043C5208-8F94-44CC-AC4B-F80DFE683597}" type="presParOf" srcId="{B2646543-C260-4DED-9A92-B24BBF5D046A}" destId="{ADB1DC70-B614-4A58-8112-7C438BA7EFE5}" srcOrd="2" destOrd="0" presId="urn:microsoft.com/office/officeart/2005/8/layout/orgChart1"/>
    <dgm:cxn modelId="{1CFC8CC9-6FA7-4D6E-A816-AB56EDC12C25}" type="presParOf" srcId="{AD89EF25-C004-41C4-8453-9E373CC5EB91}" destId="{5F8D899F-2700-4EFD-8477-12179DC5B4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7DFC08-ED85-4A28-A8D8-615CD87914E2}" type="doc">
      <dgm:prSet loTypeId="urn:microsoft.com/office/officeart/2005/8/layout/chevron1" loCatId="process" qsTypeId="urn:microsoft.com/office/officeart/2005/8/quickstyle/3d1" qsCatId="3D" csTypeId="urn:microsoft.com/office/officeart/2005/8/colors/colorful4" csCatId="colorful" phldr="1"/>
      <dgm:spPr/>
    </dgm:pt>
    <dgm:pt modelId="{8F43F07A-0547-4B6F-99F3-4234DCD67DB6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Мутации, комбинации</a:t>
          </a:r>
          <a:endParaRPr lang="ru-RU" b="1" dirty="0">
            <a:latin typeface="Comic Sans MS" pitchFamily="66" charset="0"/>
          </a:endParaRPr>
        </a:p>
      </dgm:t>
    </dgm:pt>
    <dgm:pt modelId="{BE82F2F2-8FF3-4653-9D5B-D2CFA5C44EAA}" type="parTrans" cxnId="{1C778320-901A-4540-A1E0-9EC04FFE7D0B}">
      <dgm:prSet/>
      <dgm:spPr/>
      <dgm:t>
        <a:bodyPr/>
        <a:lstStyle/>
        <a:p>
          <a:endParaRPr lang="ru-RU"/>
        </a:p>
      </dgm:t>
    </dgm:pt>
    <dgm:pt modelId="{49C33A25-C9C4-4BD5-A528-25EB0EDAE95F}" type="sibTrans" cxnId="{1C778320-901A-4540-A1E0-9EC04FFE7D0B}">
      <dgm:prSet/>
      <dgm:spPr/>
      <dgm:t>
        <a:bodyPr/>
        <a:lstStyle/>
        <a:p>
          <a:endParaRPr lang="ru-RU"/>
        </a:p>
      </dgm:t>
    </dgm:pt>
    <dgm:pt modelId="{BA80DAEA-1052-40EB-814C-C5B4C552CE33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Борьба за существование</a:t>
          </a:r>
          <a:endParaRPr lang="ru-RU" b="1" dirty="0">
            <a:latin typeface="Comic Sans MS" pitchFamily="66" charset="0"/>
          </a:endParaRPr>
        </a:p>
      </dgm:t>
    </dgm:pt>
    <dgm:pt modelId="{BF330A3C-1E97-48F6-B6A3-364CCE8BA368}" type="parTrans" cxnId="{85F74AB3-C7B5-492A-A2C2-477C11E1A1FF}">
      <dgm:prSet/>
      <dgm:spPr/>
      <dgm:t>
        <a:bodyPr/>
        <a:lstStyle/>
        <a:p>
          <a:endParaRPr lang="ru-RU"/>
        </a:p>
      </dgm:t>
    </dgm:pt>
    <dgm:pt modelId="{6B19459B-6AFD-4216-9C9C-023082CFC0F6}" type="sibTrans" cxnId="{85F74AB3-C7B5-492A-A2C2-477C11E1A1FF}">
      <dgm:prSet/>
      <dgm:spPr/>
      <dgm:t>
        <a:bodyPr/>
        <a:lstStyle/>
        <a:p>
          <a:endParaRPr lang="ru-RU"/>
        </a:p>
      </dgm:t>
    </dgm:pt>
    <dgm:pt modelId="{22F85E17-D605-416A-9FD1-2057F17F5EFF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Естественный отбор</a:t>
          </a:r>
          <a:endParaRPr lang="ru-RU" b="1" dirty="0">
            <a:latin typeface="Comic Sans MS" pitchFamily="66" charset="0"/>
          </a:endParaRPr>
        </a:p>
      </dgm:t>
    </dgm:pt>
    <dgm:pt modelId="{4CD86F11-9A89-4773-BF33-9189405123C7}" type="parTrans" cxnId="{E7DE8C4E-7FBA-4A6E-B2E1-A8D9ED4559BD}">
      <dgm:prSet/>
      <dgm:spPr/>
      <dgm:t>
        <a:bodyPr/>
        <a:lstStyle/>
        <a:p>
          <a:endParaRPr lang="ru-RU"/>
        </a:p>
      </dgm:t>
    </dgm:pt>
    <dgm:pt modelId="{9054DDDC-31D4-41BA-8764-592203389339}" type="sibTrans" cxnId="{E7DE8C4E-7FBA-4A6E-B2E1-A8D9ED4559BD}">
      <dgm:prSet/>
      <dgm:spPr/>
      <dgm:t>
        <a:bodyPr/>
        <a:lstStyle/>
        <a:p>
          <a:endParaRPr lang="ru-RU"/>
        </a:p>
      </dgm:t>
    </dgm:pt>
    <dgm:pt modelId="{18F27DEE-EFD4-484F-800C-CD21B3739360}" type="pres">
      <dgm:prSet presAssocID="{447DFC08-ED85-4A28-A8D8-615CD87914E2}" presName="Name0" presStyleCnt="0">
        <dgm:presLayoutVars>
          <dgm:dir/>
          <dgm:animLvl val="lvl"/>
          <dgm:resizeHandles val="exact"/>
        </dgm:presLayoutVars>
      </dgm:prSet>
      <dgm:spPr/>
    </dgm:pt>
    <dgm:pt modelId="{80F56BE3-348A-4389-A784-C9FC0DE0A514}" type="pres">
      <dgm:prSet presAssocID="{8F43F07A-0547-4B6F-99F3-4234DCD67D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7FED8-22F9-4B54-81E2-FBB278B2AA21}" type="pres">
      <dgm:prSet presAssocID="{49C33A25-C9C4-4BD5-A528-25EB0EDAE95F}" presName="parTxOnlySpace" presStyleCnt="0"/>
      <dgm:spPr/>
    </dgm:pt>
    <dgm:pt modelId="{005FE46D-931A-4ECD-A17B-2A9A9864AA7B}" type="pres">
      <dgm:prSet presAssocID="{BA80DAEA-1052-40EB-814C-C5B4C552CE3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1D359-1187-4871-AE79-1D9FFA85F25F}" type="pres">
      <dgm:prSet presAssocID="{6B19459B-6AFD-4216-9C9C-023082CFC0F6}" presName="parTxOnlySpace" presStyleCnt="0"/>
      <dgm:spPr/>
    </dgm:pt>
    <dgm:pt modelId="{40B5FFDE-5073-4B98-847A-60DD6B9EF3AB}" type="pres">
      <dgm:prSet presAssocID="{22F85E17-D605-416A-9FD1-2057F17F5EF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80D69-D41B-43DD-9E16-1D58EE7DED22}" type="presOf" srcId="{447DFC08-ED85-4A28-A8D8-615CD87914E2}" destId="{18F27DEE-EFD4-484F-800C-CD21B3739360}" srcOrd="0" destOrd="0" presId="urn:microsoft.com/office/officeart/2005/8/layout/chevron1"/>
    <dgm:cxn modelId="{85F74AB3-C7B5-492A-A2C2-477C11E1A1FF}" srcId="{447DFC08-ED85-4A28-A8D8-615CD87914E2}" destId="{BA80DAEA-1052-40EB-814C-C5B4C552CE33}" srcOrd="1" destOrd="0" parTransId="{BF330A3C-1E97-48F6-B6A3-364CCE8BA368}" sibTransId="{6B19459B-6AFD-4216-9C9C-023082CFC0F6}"/>
    <dgm:cxn modelId="{85D583DF-5A3C-4425-B0AC-54A5D1007375}" type="presOf" srcId="{8F43F07A-0547-4B6F-99F3-4234DCD67DB6}" destId="{80F56BE3-348A-4389-A784-C9FC0DE0A514}" srcOrd="0" destOrd="0" presId="urn:microsoft.com/office/officeart/2005/8/layout/chevron1"/>
    <dgm:cxn modelId="{E7DE8C4E-7FBA-4A6E-B2E1-A8D9ED4559BD}" srcId="{447DFC08-ED85-4A28-A8D8-615CD87914E2}" destId="{22F85E17-D605-416A-9FD1-2057F17F5EFF}" srcOrd="2" destOrd="0" parTransId="{4CD86F11-9A89-4773-BF33-9189405123C7}" sibTransId="{9054DDDC-31D4-41BA-8764-592203389339}"/>
    <dgm:cxn modelId="{487679EC-E2F3-46D7-B205-6C461963B3DC}" type="presOf" srcId="{22F85E17-D605-416A-9FD1-2057F17F5EFF}" destId="{40B5FFDE-5073-4B98-847A-60DD6B9EF3AB}" srcOrd="0" destOrd="0" presId="urn:microsoft.com/office/officeart/2005/8/layout/chevron1"/>
    <dgm:cxn modelId="{1C778320-901A-4540-A1E0-9EC04FFE7D0B}" srcId="{447DFC08-ED85-4A28-A8D8-615CD87914E2}" destId="{8F43F07A-0547-4B6F-99F3-4234DCD67DB6}" srcOrd="0" destOrd="0" parTransId="{BE82F2F2-8FF3-4653-9D5B-D2CFA5C44EAA}" sibTransId="{49C33A25-C9C4-4BD5-A528-25EB0EDAE95F}"/>
    <dgm:cxn modelId="{C77F9743-80B5-498E-8404-7FB3EB183D32}" type="presOf" srcId="{BA80DAEA-1052-40EB-814C-C5B4C552CE33}" destId="{005FE46D-931A-4ECD-A17B-2A9A9864AA7B}" srcOrd="0" destOrd="0" presId="urn:microsoft.com/office/officeart/2005/8/layout/chevron1"/>
    <dgm:cxn modelId="{9696A0E7-00BD-4079-BD34-FFA2D21E1CF6}" type="presParOf" srcId="{18F27DEE-EFD4-484F-800C-CD21B3739360}" destId="{80F56BE3-348A-4389-A784-C9FC0DE0A514}" srcOrd="0" destOrd="0" presId="urn:microsoft.com/office/officeart/2005/8/layout/chevron1"/>
    <dgm:cxn modelId="{01477798-7A48-41DB-B030-339407FA97F4}" type="presParOf" srcId="{18F27DEE-EFD4-484F-800C-CD21B3739360}" destId="{F507FED8-22F9-4B54-81E2-FBB278B2AA21}" srcOrd="1" destOrd="0" presId="urn:microsoft.com/office/officeart/2005/8/layout/chevron1"/>
    <dgm:cxn modelId="{09166C06-64CB-455B-A3A6-5CD71F57955A}" type="presParOf" srcId="{18F27DEE-EFD4-484F-800C-CD21B3739360}" destId="{005FE46D-931A-4ECD-A17B-2A9A9864AA7B}" srcOrd="2" destOrd="0" presId="urn:microsoft.com/office/officeart/2005/8/layout/chevron1"/>
    <dgm:cxn modelId="{0DE59CDC-E13D-4861-8C7B-54E42E03E7C0}" type="presParOf" srcId="{18F27DEE-EFD4-484F-800C-CD21B3739360}" destId="{58F1D359-1187-4871-AE79-1D9FFA85F25F}" srcOrd="3" destOrd="0" presId="urn:microsoft.com/office/officeart/2005/8/layout/chevron1"/>
    <dgm:cxn modelId="{27D70344-66AC-497D-835C-3EEC7B654B0A}" type="presParOf" srcId="{18F27DEE-EFD4-484F-800C-CD21B3739360}" destId="{40B5FFDE-5073-4B98-847A-60DD6B9EF3A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25CA42-A5D5-45B3-BF2D-E895658DC98C}" type="doc">
      <dgm:prSet loTypeId="urn:microsoft.com/office/officeart/2005/8/layout/default#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D2C1E0E-DACD-43CD-985D-C9359259F63F}">
      <dgm:prSet phldrT="[Текст]" custT="1"/>
      <dgm:spPr/>
      <dgm:t>
        <a:bodyPr/>
        <a:lstStyle/>
        <a:p>
          <a:r>
            <a:rPr lang="ru-RU" sz="2400" b="1" dirty="0" err="1" smtClean="0">
              <a:latin typeface="Comic Sans MS" pitchFamily="66" charset="0"/>
            </a:rPr>
            <a:t>аллопатрическое</a:t>
          </a:r>
          <a:endParaRPr lang="ru-RU" sz="2400" b="1" dirty="0">
            <a:latin typeface="Comic Sans MS" pitchFamily="66" charset="0"/>
          </a:endParaRPr>
        </a:p>
      </dgm:t>
    </dgm:pt>
    <dgm:pt modelId="{D46FB75A-4A1A-4278-BDF4-84D3AF9A5AF1}" type="parTrans" cxnId="{EF59EB06-869A-4796-B033-8551CA1FC355}">
      <dgm:prSet/>
      <dgm:spPr/>
      <dgm:t>
        <a:bodyPr/>
        <a:lstStyle/>
        <a:p>
          <a:endParaRPr lang="ru-RU"/>
        </a:p>
      </dgm:t>
    </dgm:pt>
    <dgm:pt modelId="{34F48EDD-AF3D-43D7-90E3-4E1758304FFA}" type="sibTrans" cxnId="{EF59EB06-869A-4796-B033-8551CA1FC355}">
      <dgm:prSet/>
      <dgm:spPr/>
      <dgm:t>
        <a:bodyPr/>
        <a:lstStyle/>
        <a:p>
          <a:endParaRPr lang="ru-RU"/>
        </a:p>
      </dgm:t>
    </dgm:pt>
    <dgm:pt modelId="{E3C932B4-2006-4E85-A680-CAC7EDBBA3E7}">
      <dgm:prSet phldrT="[Текст]" custT="1"/>
      <dgm:spPr/>
      <dgm:t>
        <a:bodyPr/>
        <a:lstStyle/>
        <a:p>
          <a:r>
            <a:rPr lang="ru-RU" sz="2400" b="1" dirty="0" err="1" smtClean="0">
              <a:latin typeface="Comic Sans MS" pitchFamily="66" charset="0"/>
            </a:rPr>
            <a:t>симпатрическое</a:t>
          </a:r>
          <a:endParaRPr lang="ru-RU" sz="2400" b="1" dirty="0">
            <a:latin typeface="Comic Sans MS" pitchFamily="66" charset="0"/>
          </a:endParaRPr>
        </a:p>
      </dgm:t>
    </dgm:pt>
    <dgm:pt modelId="{AD5357C5-95DA-4280-AFCF-D4ED7871C248}" type="parTrans" cxnId="{D7BD9FD1-9E20-44F6-8274-2E3FDB69356B}">
      <dgm:prSet/>
      <dgm:spPr/>
      <dgm:t>
        <a:bodyPr/>
        <a:lstStyle/>
        <a:p>
          <a:endParaRPr lang="ru-RU"/>
        </a:p>
      </dgm:t>
    </dgm:pt>
    <dgm:pt modelId="{3DBA4230-8667-411B-BA6B-7AC6D9CE7F26}" type="sibTrans" cxnId="{D7BD9FD1-9E20-44F6-8274-2E3FDB69356B}">
      <dgm:prSet/>
      <dgm:spPr/>
      <dgm:t>
        <a:bodyPr/>
        <a:lstStyle/>
        <a:p>
          <a:endParaRPr lang="ru-RU"/>
        </a:p>
      </dgm:t>
    </dgm:pt>
    <dgm:pt modelId="{52A5FBA4-9ECF-4A61-A951-FA4992948F33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географическое</a:t>
          </a:r>
          <a:endParaRPr lang="ru-RU" sz="2400" b="1" dirty="0">
            <a:latin typeface="Comic Sans MS" pitchFamily="66" charset="0"/>
          </a:endParaRPr>
        </a:p>
      </dgm:t>
    </dgm:pt>
    <dgm:pt modelId="{5897A9FB-1582-4CD4-B394-5567C5DA7D81}" type="parTrans" cxnId="{B8D5088E-FAA5-4236-9501-E9D9B7C90FF5}">
      <dgm:prSet/>
      <dgm:spPr/>
      <dgm:t>
        <a:bodyPr/>
        <a:lstStyle/>
        <a:p>
          <a:endParaRPr lang="ru-RU"/>
        </a:p>
      </dgm:t>
    </dgm:pt>
    <dgm:pt modelId="{D9BD8036-AA8B-4F6A-AE13-0B6AD62EA5A9}" type="sibTrans" cxnId="{B8D5088E-FAA5-4236-9501-E9D9B7C90FF5}">
      <dgm:prSet/>
      <dgm:spPr/>
      <dgm:t>
        <a:bodyPr/>
        <a:lstStyle/>
        <a:p>
          <a:endParaRPr lang="ru-RU"/>
        </a:p>
      </dgm:t>
    </dgm:pt>
    <dgm:pt modelId="{1E56505D-A299-45FD-947A-2AD6F61936AC}">
      <dgm:prSet phldrT="[Текст]" custT="1"/>
      <dgm:spPr/>
      <dgm:t>
        <a:bodyPr/>
        <a:lstStyle/>
        <a:p>
          <a:r>
            <a:rPr lang="ru-RU" sz="2400" b="1" dirty="0" err="1" smtClean="0">
              <a:latin typeface="Comic Sans MS" pitchFamily="66" charset="0"/>
            </a:rPr>
            <a:t>гибридогенное</a:t>
          </a:r>
          <a:endParaRPr lang="ru-RU" sz="2400" b="1" dirty="0">
            <a:latin typeface="Comic Sans MS" pitchFamily="66" charset="0"/>
          </a:endParaRPr>
        </a:p>
      </dgm:t>
    </dgm:pt>
    <dgm:pt modelId="{5F9015AB-09BE-497C-8019-135C37CDA1CF}" type="parTrans" cxnId="{6D9BA638-8275-457B-B268-2D84E6DC8494}">
      <dgm:prSet/>
      <dgm:spPr/>
      <dgm:t>
        <a:bodyPr/>
        <a:lstStyle/>
        <a:p>
          <a:endParaRPr lang="ru-RU"/>
        </a:p>
      </dgm:t>
    </dgm:pt>
    <dgm:pt modelId="{A669FA93-B3F3-475E-A7D2-B52D45869A51}" type="sibTrans" cxnId="{6D9BA638-8275-457B-B268-2D84E6DC8494}">
      <dgm:prSet/>
      <dgm:spPr/>
      <dgm:t>
        <a:bodyPr/>
        <a:lstStyle/>
        <a:p>
          <a:endParaRPr lang="ru-RU"/>
        </a:p>
      </dgm:t>
    </dgm:pt>
    <dgm:pt modelId="{BB9EB24E-0DF1-4E41-AAC3-C591E0780FF8}">
      <dgm:prSet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экологическое</a:t>
          </a:r>
          <a:endParaRPr lang="ru-RU" sz="2400" b="1" dirty="0">
            <a:latin typeface="Comic Sans MS" pitchFamily="66" charset="0"/>
          </a:endParaRPr>
        </a:p>
      </dgm:t>
    </dgm:pt>
    <dgm:pt modelId="{46AB9338-BBBF-4412-AA8B-B6E1498EA515}" type="parTrans" cxnId="{580040C1-7A7C-4D76-82DC-4F8D41016E71}">
      <dgm:prSet/>
      <dgm:spPr/>
      <dgm:t>
        <a:bodyPr/>
        <a:lstStyle/>
        <a:p>
          <a:endParaRPr lang="ru-RU"/>
        </a:p>
      </dgm:t>
    </dgm:pt>
    <dgm:pt modelId="{4E4BD060-8C19-4F56-92E5-65529313BCB1}" type="sibTrans" cxnId="{580040C1-7A7C-4D76-82DC-4F8D41016E71}">
      <dgm:prSet/>
      <dgm:spPr/>
      <dgm:t>
        <a:bodyPr/>
        <a:lstStyle/>
        <a:p>
          <a:endParaRPr lang="ru-RU"/>
        </a:p>
      </dgm:t>
    </dgm:pt>
    <dgm:pt modelId="{C130D6E3-2D22-478A-8549-9D265D34FA75}">
      <dgm:prSet phldrT="[Текст]" custT="1"/>
      <dgm:spPr/>
      <dgm:t>
        <a:bodyPr/>
        <a:lstStyle/>
        <a:p>
          <a:r>
            <a:rPr lang="ru-RU" sz="2400" b="1" dirty="0" err="1" smtClean="0">
              <a:latin typeface="Comic Sans MS" pitchFamily="66" charset="0"/>
            </a:rPr>
            <a:t>полиплоидизаци</a:t>
          </a:r>
          <a:r>
            <a:rPr lang="ru-RU" sz="2300" b="1" dirty="0" err="1" smtClean="0">
              <a:latin typeface="Comic Sans MS" pitchFamily="66" charset="0"/>
            </a:rPr>
            <a:t>я</a:t>
          </a:r>
          <a:endParaRPr lang="ru-RU" sz="2300" b="1" dirty="0">
            <a:latin typeface="Comic Sans MS" pitchFamily="66" charset="0"/>
          </a:endParaRPr>
        </a:p>
      </dgm:t>
    </dgm:pt>
    <dgm:pt modelId="{D02898F4-2A62-4E01-9FB7-09BEBF1BB00C}" type="parTrans" cxnId="{261C69C5-61C0-492A-942F-4980C7298033}">
      <dgm:prSet/>
      <dgm:spPr/>
      <dgm:t>
        <a:bodyPr/>
        <a:lstStyle/>
        <a:p>
          <a:endParaRPr lang="ru-RU"/>
        </a:p>
      </dgm:t>
    </dgm:pt>
    <dgm:pt modelId="{F91E22A7-501C-4292-84DA-EA91ED2B0C6E}" type="sibTrans" cxnId="{261C69C5-61C0-492A-942F-4980C7298033}">
      <dgm:prSet/>
      <dgm:spPr/>
      <dgm:t>
        <a:bodyPr/>
        <a:lstStyle/>
        <a:p>
          <a:endParaRPr lang="ru-RU"/>
        </a:p>
      </dgm:t>
    </dgm:pt>
    <dgm:pt modelId="{A3D1B4A4-33BD-44D9-B4F0-3844E5E15077}" type="pres">
      <dgm:prSet presAssocID="{A025CA42-A5D5-45B3-BF2D-E895658DC9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D920D-E7B2-4D7B-B047-6D986C5E514A}" type="pres">
      <dgm:prSet presAssocID="{7D2C1E0E-DACD-43CD-985D-C9359259F63F}" presName="node" presStyleLbl="node1" presStyleIdx="0" presStyleCnt="6" custScaleX="101146" custLinFactNeighborX="11322" custLinFactNeighborY="-5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49324-03B6-4BE4-971F-B9848DE0414C}" type="pres">
      <dgm:prSet presAssocID="{34F48EDD-AF3D-43D7-90E3-4E1758304FFA}" presName="sibTrans" presStyleCnt="0"/>
      <dgm:spPr/>
    </dgm:pt>
    <dgm:pt modelId="{EE64F332-589F-4E5A-8E32-E4BEDBFF0173}" type="pres">
      <dgm:prSet presAssocID="{E3C932B4-2006-4E85-A680-CAC7EDBBA3E7}" presName="node" presStyleLbl="node1" presStyleIdx="1" presStyleCnt="6" custLinFactX="2919" custLinFactNeighborX="100000" custLinFactNeighborY="-5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991F0-4C21-4219-9A42-E03FC84DBFB3}" type="pres">
      <dgm:prSet presAssocID="{3DBA4230-8667-411B-BA6B-7AC6D9CE7F26}" presName="sibTrans" presStyleCnt="0"/>
      <dgm:spPr/>
    </dgm:pt>
    <dgm:pt modelId="{E05E6A20-9008-4E78-9BF3-22D438B2436D}" type="pres">
      <dgm:prSet presAssocID="{52A5FBA4-9ECF-4A61-A951-FA4992948F33}" presName="node" presStyleLbl="node1" presStyleIdx="2" presStyleCnt="6" custLinFactX="-100000" custLinFactY="13920" custLinFactNeighborX="-1068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8262D-8E78-49FF-B12C-A000B793F752}" type="pres">
      <dgm:prSet presAssocID="{D9BD8036-AA8B-4F6A-AE13-0B6AD62EA5A9}" presName="sibTrans" presStyleCnt="0"/>
      <dgm:spPr/>
    </dgm:pt>
    <dgm:pt modelId="{5B50559A-27E9-4E2C-BCE8-B88564945272}" type="pres">
      <dgm:prSet presAssocID="{BB9EB24E-0DF1-4E41-AAC3-C591E0780FF8}" presName="node" presStyleLbl="node1" presStyleIdx="3" presStyleCnt="6" custLinFactY="6966" custLinFactNeighborX="-418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E2802-7D5A-4837-8572-C788ED6550DC}" type="pres">
      <dgm:prSet presAssocID="{4E4BD060-8C19-4F56-92E5-65529313BCB1}" presName="sibTrans" presStyleCnt="0"/>
      <dgm:spPr/>
    </dgm:pt>
    <dgm:pt modelId="{46088C9E-960B-4F80-BE5B-DA9EBB525B5F}" type="pres">
      <dgm:prSet presAssocID="{1E56505D-A299-45FD-947A-2AD6F61936AC}" presName="node" presStyleLbl="node1" presStyleIdx="4" presStyleCnt="6" custLinFactY="2747" custLinFactNeighborX="456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575C-FD9D-4827-A4AC-182E61DC4A2F}" type="pres">
      <dgm:prSet presAssocID="{A669FA93-B3F3-475E-A7D2-B52D45869A51}" presName="sibTrans" presStyleCnt="0"/>
      <dgm:spPr/>
    </dgm:pt>
    <dgm:pt modelId="{BFC252CA-5FFB-425E-8044-736850F44CFC}" type="pres">
      <dgm:prSet presAssocID="{C130D6E3-2D22-478A-8549-9D265D34FA75}" presName="node" presStyleLbl="node1" presStyleIdx="5" presStyleCnt="6" custScaleX="105534" custLinFactX="872" custLinFactY="-2363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040C1-7A7C-4D76-82DC-4F8D41016E71}" srcId="{A025CA42-A5D5-45B3-BF2D-E895658DC98C}" destId="{BB9EB24E-0DF1-4E41-AAC3-C591E0780FF8}" srcOrd="3" destOrd="0" parTransId="{46AB9338-BBBF-4412-AA8B-B6E1498EA515}" sibTransId="{4E4BD060-8C19-4F56-92E5-65529313BCB1}"/>
    <dgm:cxn modelId="{01E9EEF7-F843-45F0-A999-423BB043525E}" type="presOf" srcId="{BB9EB24E-0DF1-4E41-AAC3-C591E0780FF8}" destId="{5B50559A-27E9-4E2C-BCE8-B88564945272}" srcOrd="0" destOrd="0" presId="urn:microsoft.com/office/officeart/2005/8/layout/default#2"/>
    <dgm:cxn modelId="{D7BD9FD1-9E20-44F6-8274-2E3FDB69356B}" srcId="{A025CA42-A5D5-45B3-BF2D-E895658DC98C}" destId="{E3C932B4-2006-4E85-A680-CAC7EDBBA3E7}" srcOrd="1" destOrd="0" parTransId="{AD5357C5-95DA-4280-AFCF-D4ED7871C248}" sibTransId="{3DBA4230-8667-411B-BA6B-7AC6D9CE7F26}"/>
    <dgm:cxn modelId="{486F9797-03E7-4D97-9481-73BDA66E18BD}" type="presOf" srcId="{52A5FBA4-9ECF-4A61-A951-FA4992948F33}" destId="{E05E6A20-9008-4E78-9BF3-22D438B2436D}" srcOrd="0" destOrd="0" presId="urn:microsoft.com/office/officeart/2005/8/layout/default#2"/>
    <dgm:cxn modelId="{D7B86E3A-39B8-4C19-8D79-F5B5F88F16D3}" type="presOf" srcId="{A025CA42-A5D5-45B3-BF2D-E895658DC98C}" destId="{A3D1B4A4-33BD-44D9-B4F0-3844E5E15077}" srcOrd="0" destOrd="0" presId="urn:microsoft.com/office/officeart/2005/8/layout/default#2"/>
    <dgm:cxn modelId="{EF59EB06-869A-4796-B033-8551CA1FC355}" srcId="{A025CA42-A5D5-45B3-BF2D-E895658DC98C}" destId="{7D2C1E0E-DACD-43CD-985D-C9359259F63F}" srcOrd="0" destOrd="0" parTransId="{D46FB75A-4A1A-4278-BDF4-84D3AF9A5AF1}" sibTransId="{34F48EDD-AF3D-43D7-90E3-4E1758304FFA}"/>
    <dgm:cxn modelId="{B8D5088E-FAA5-4236-9501-E9D9B7C90FF5}" srcId="{A025CA42-A5D5-45B3-BF2D-E895658DC98C}" destId="{52A5FBA4-9ECF-4A61-A951-FA4992948F33}" srcOrd="2" destOrd="0" parTransId="{5897A9FB-1582-4CD4-B394-5567C5DA7D81}" sibTransId="{D9BD8036-AA8B-4F6A-AE13-0B6AD62EA5A9}"/>
    <dgm:cxn modelId="{4566AD49-FA9A-449C-8E36-20001D331FF0}" type="presOf" srcId="{E3C932B4-2006-4E85-A680-CAC7EDBBA3E7}" destId="{EE64F332-589F-4E5A-8E32-E4BEDBFF0173}" srcOrd="0" destOrd="0" presId="urn:microsoft.com/office/officeart/2005/8/layout/default#2"/>
    <dgm:cxn modelId="{C739CB4B-A8FD-402E-95AF-4707CBBECD80}" type="presOf" srcId="{1E56505D-A299-45FD-947A-2AD6F61936AC}" destId="{46088C9E-960B-4F80-BE5B-DA9EBB525B5F}" srcOrd="0" destOrd="0" presId="urn:microsoft.com/office/officeart/2005/8/layout/default#2"/>
    <dgm:cxn modelId="{6D9BA638-8275-457B-B268-2D84E6DC8494}" srcId="{A025CA42-A5D5-45B3-BF2D-E895658DC98C}" destId="{1E56505D-A299-45FD-947A-2AD6F61936AC}" srcOrd="4" destOrd="0" parTransId="{5F9015AB-09BE-497C-8019-135C37CDA1CF}" sibTransId="{A669FA93-B3F3-475E-A7D2-B52D45869A51}"/>
    <dgm:cxn modelId="{CA4B88DB-13BF-4100-9290-9506F1653DD4}" type="presOf" srcId="{C130D6E3-2D22-478A-8549-9D265D34FA75}" destId="{BFC252CA-5FFB-425E-8044-736850F44CFC}" srcOrd="0" destOrd="0" presId="urn:microsoft.com/office/officeart/2005/8/layout/default#2"/>
    <dgm:cxn modelId="{9D6DA7CF-8E09-4143-8F41-CB6B9E3B8232}" type="presOf" srcId="{7D2C1E0E-DACD-43CD-985D-C9359259F63F}" destId="{B4ED920D-E7B2-4D7B-B047-6D986C5E514A}" srcOrd="0" destOrd="0" presId="urn:microsoft.com/office/officeart/2005/8/layout/default#2"/>
    <dgm:cxn modelId="{261C69C5-61C0-492A-942F-4980C7298033}" srcId="{A025CA42-A5D5-45B3-BF2D-E895658DC98C}" destId="{C130D6E3-2D22-478A-8549-9D265D34FA75}" srcOrd="5" destOrd="0" parTransId="{D02898F4-2A62-4E01-9FB7-09BEBF1BB00C}" sibTransId="{F91E22A7-501C-4292-84DA-EA91ED2B0C6E}"/>
    <dgm:cxn modelId="{83BE20D1-C5F8-43B6-9EDB-C54A7254EC41}" type="presParOf" srcId="{A3D1B4A4-33BD-44D9-B4F0-3844E5E15077}" destId="{B4ED920D-E7B2-4D7B-B047-6D986C5E514A}" srcOrd="0" destOrd="0" presId="urn:microsoft.com/office/officeart/2005/8/layout/default#2"/>
    <dgm:cxn modelId="{D9964E3D-9069-4491-A4AC-BC6161F11E74}" type="presParOf" srcId="{A3D1B4A4-33BD-44D9-B4F0-3844E5E15077}" destId="{05749324-03B6-4BE4-971F-B9848DE0414C}" srcOrd="1" destOrd="0" presId="urn:microsoft.com/office/officeart/2005/8/layout/default#2"/>
    <dgm:cxn modelId="{E3D74461-7E78-4FF9-8AF6-44EADD0E53C1}" type="presParOf" srcId="{A3D1B4A4-33BD-44D9-B4F0-3844E5E15077}" destId="{EE64F332-589F-4E5A-8E32-E4BEDBFF0173}" srcOrd="2" destOrd="0" presId="urn:microsoft.com/office/officeart/2005/8/layout/default#2"/>
    <dgm:cxn modelId="{AD58704C-72D3-4DFB-9AA4-7B9A51D79165}" type="presParOf" srcId="{A3D1B4A4-33BD-44D9-B4F0-3844E5E15077}" destId="{902991F0-4C21-4219-9A42-E03FC84DBFB3}" srcOrd="3" destOrd="0" presId="urn:microsoft.com/office/officeart/2005/8/layout/default#2"/>
    <dgm:cxn modelId="{63B29969-8136-4A32-9BDE-CAE93BA76814}" type="presParOf" srcId="{A3D1B4A4-33BD-44D9-B4F0-3844E5E15077}" destId="{E05E6A20-9008-4E78-9BF3-22D438B2436D}" srcOrd="4" destOrd="0" presId="urn:microsoft.com/office/officeart/2005/8/layout/default#2"/>
    <dgm:cxn modelId="{28AB4205-7D0F-4A16-87B2-7C65C8E58F58}" type="presParOf" srcId="{A3D1B4A4-33BD-44D9-B4F0-3844E5E15077}" destId="{C2A8262D-8E78-49FF-B12C-A000B793F752}" srcOrd="5" destOrd="0" presId="urn:microsoft.com/office/officeart/2005/8/layout/default#2"/>
    <dgm:cxn modelId="{20CB32F6-0540-4B02-B863-C3A86C180634}" type="presParOf" srcId="{A3D1B4A4-33BD-44D9-B4F0-3844E5E15077}" destId="{5B50559A-27E9-4E2C-BCE8-B88564945272}" srcOrd="6" destOrd="0" presId="urn:microsoft.com/office/officeart/2005/8/layout/default#2"/>
    <dgm:cxn modelId="{CD1FC245-282A-48AD-BDB8-DC3DFE9BC74C}" type="presParOf" srcId="{A3D1B4A4-33BD-44D9-B4F0-3844E5E15077}" destId="{408E2802-7D5A-4837-8572-C788ED6550DC}" srcOrd="7" destOrd="0" presId="urn:microsoft.com/office/officeart/2005/8/layout/default#2"/>
    <dgm:cxn modelId="{4A5545C6-1A1A-48F5-AE09-9E784780532C}" type="presParOf" srcId="{A3D1B4A4-33BD-44D9-B4F0-3844E5E15077}" destId="{46088C9E-960B-4F80-BE5B-DA9EBB525B5F}" srcOrd="8" destOrd="0" presId="urn:microsoft.com/office/officeart/2005/8/layout/default#2"/>
    <dgm:cxn modelId="{12910056-6462-49D9-9396-114E69F21A16}" type="presParOf" srcId="{A3D1B4A4-33BD-44D9-B4F0-3844E5E15077}" destId="{997D575C-FD9D-4827-A4AC-182E61DC4A2F}" srcOrd="9" destOrd="0" presId="urn:microsoft.com/office/officeart/2005/8/layout/default#2"/>
    <dgm:cxn modelId="{26E1AE18-C85E-444C-BE65-5D2D709183C3}" type="presParOf" srcId="{A3D1B4A4-33BD-44D9-B4F0-3844E5E15077}" destId="{BFC252CA-5FFB-425E-8044-736850F44CFC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895D15-005A-4151-B701-02B04F265258}" type="doc">
      <dgm:prSet loTypeId="urn:microsoft.com/office/officeart/2005/8/layout/hierarchy1" loCatId="hierarchy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D3130-BA57-495F-A646-50E0A4868C36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Направления эволюции</a:t>
          </a:r>
          <a:endParaRPr lang="ru-RU" sz="2400" b="1" dirty="0">
            <a:latin typeface="Comic Sans MS" pitchFamily="66" charset="0"/>
          </a:endParaRPr>
        </a:p>
      </dgm:t>
    </dgm:pt>
    <dgm:pt modelId="{643E19B8-B57E-4D93-B897-6B9AFB404DF3}" type="parTrans" cxnId="{DCDA401F-1DC1-4DBC-A02E-D4B279A1A81D}">
      <dgm:prSet/>
      <dgm:spPr/>
      <dgm:t>
        <a:bodyPr/>
        <a:lstStyle/>
        <a:p>
          <a:endParaRPr lang="ru-RU"/>
        </a:p>
      </dgm:t>
    </dgm:pt>
    <dgm:pt modelId="{4DCEC49A-E489-4296-BF86-ABF1CC9C8888}" type="sibTrans" cxnId="{DCDA401F-1DC1-4DBC-A02E-D4B279A1A81D}">
      <dgm:prSet/>
      <dgm:spPr/>
      <dgm:t>
        <a:bodyPr/>
        <a:lstStyle/>
        <a:p>
          <a:endParaRPr lang="ru-RU"/>
        </a:p>
      </dgm:t>
    </dgm:pt>
    <dgm:pt modelId="{319A1FFB-8E2B-400E-87D5-DEA1C8A6D437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Биологический прогресс</a:t>
          </a:r>
          <a:endParaRPr lang="ru-RU" sz="2400" b="1" dirty="0">
            <a:latin typeface="Comic Sans MS" pitchFamily="66" charset="0"/>
          </a:endParaRPr>
        </a:p>
      </dgm:t>
    </dgm:pt>
    <dgm:pt modelId="{033E0C18-132B-46E4-81B8-27B405C3124D}" type="parTrans" cxnId="{9F7DEBBF-D6DA-4EA0-9797-FC1113D36562}">
      <dgm:prSet/>
      <dgm:spPr/>
      <dgm:t>
        <a:bodyPr/>
        <a:lstStyle/>
        <a:p>
          <a:endParaRPr lang="ru-RU"/>
        </a:p>
      </dgm:t>
    </dgm:pt>
    <dgm:pt modelId="{4B8724D4-22FC-4F3F-B53C-33E7256D718B}" type="sibTrans" cxnId="{9F7DEBBF-D6DA-4EA0-9797-FC1113D36562}">
      <dgm:prSet/>
      <dgm:spPr/>
      <dgm:t>
        <a:bodyPr/>
        <a:lstStyle/>
        <a:p>
          <a:endParaRPr lang="ru-RU"/>
        </a:p>
      </dgm:t>
    </dgm:pt>
    <dgm:pt modelId="{71EE96EF-4F9F-45AF-91CE-FED1BABE6605}">
      <dgm:prSet phldrT="[Текст]" custT="1"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latin typeface="Comic Sans MS" pitchFamily="66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latin typeface="Comic Sans MS" pitchFamily="66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Увеличение численности</a:t>
          </a:r>
        </a:p>
        <a:p>
          <a:pPr marL="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Comic Sans MS" pitchFamily="66" charset="0"/>
            </a:rPr>
            <a:t>Расширение ареала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Образование новых видов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latin typeface="Comic Sans MS" pitchFamily="66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latin typeface="Comic Sans MS" pitchFamily="66" charset="0"/>
          </a:endParaRPr>
        </a:p>
      </dgm:t>
    </dgm:pt>
    <dgm:pt modelId="{72703844-5147-492A-AB9A-12239FCBEB66}" type="parTrans" cxnId="{3299EBC2-8CFF-4F93-9D66-7CF5CE13EF87}">
      <dgm:prSet/>
      <dgm:spPr/>
      <dgm:t>
        <a:bodyPr/>
        <a:lstStyle/>
        <a:p>
          <a:endParaRPr lang="ru-RU"/>
        </a:p>
      </dgm:t>
    </dgm:pt>
    <dgm:pt modelId="{E091F337-01A9-422E-A060-FBDBBCEE68D8}" type="sibTrans" cxnId="{3299EBC2-8CFF-4F93-9D66-7CF5CE13EF87}">
      <dgm:prSet/>
      <dgm:spPr/>
      <dgm:t>
        <a:bodyPr/>
        <a:lstStyle/>
        <a:p>
          <a:endParaRPr lang="ru-RU"/>
        </a:p>
      </dgm:t>
    </dgm:pt>
    <dgm:pt modelId="{1CF88D72-8AD9-4115-A5B0-243F782C18BE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Биологический регресс</a:t>
          </a:r>
          <a:endParaRPr lang="ru-RU" sz="2400" b="1" dirty="0">
            <a:latin typeface="Comic Sans MS" pitchFamily="66" charset="0"/>
          </a:endParaRPr>
        </a:p>
      </dgm:t>
    </dgm:pt>
    <dgm:pt modelId="{CD69A394-D16A-4E80-B779-C0899C35262B}" type="parTrans" cxnId="{F5D3D0E1-3715-4319-A071-6323B5D5A4C0}">
      <dgm:prSet/>
      <dgm:spPr/>
      <dgm:t>
        <a:bodyPr/>
        <a:lstStyle/>
        <a:p>
          <a:endParaRPr lang="ru-RU"/>
        </a:p>
      </dgm:t>
    </dgm:pt>
    <dgm:pt modelId="{98F9297F-6033-4093-9AA4-660CC1BACB97}" type="sibTrans" cxnId="{F5D3D0E1-3715-4319-A071-6323B5D5A4C0}">
      <dgm:prSet/>
      <dgm:spPr/>
      <dgm:t>
        <a:bodyPr/>
        <a:lstStyle/>
        <a:p>
          <a:endParaRPr lang="ru-RU"/>
        </a:p>
      </dgm:t>
    </dgm:pt>
    <dgm:pt modelId="{103B255E-A516-40C8-9221-DF0B7C59AF46}">
      <dgm:prSet phldrT="[Текст]" custT="1"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latin typeface="Comic Sans MS" pitchFamily="66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Уменьшение численности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Сужение ареала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Вымирание видов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latin typeface="Comic Sans MS" pitchFamily="66" charset="0"/>
          </a:endParaRPr>
        </a:p>
      </dgm:t>
    </dgm:pt>
    <dgm:pt modelId="{A37CB528-0E53-4307-AEA8-22B1C32850E7}" type="sibTrans" cxnId="{4EE525FB-1991-407D-8954-FD57E78CC8DC}">
      <dgm:prSet/>
      <dgm:spPr/>
      <dgm:t>
        <a:bodyPr/>
        <a:lstStyle/>
        <a:p>
          <a:endParaRPr lang="ru-RU"/>
        </a:p>
      </dgm:t>
    </dgm:pt>
    <dgm:pt modelId="{D64FDB77-1058-465B-9850-A85C5B2FF1B8}" type="parTrans" cxnId="{4EE525FB-1991-407D-8954-FD57E78CC8DC}">
      <dgm:prSet/>
      <dgm:spPr/>
      <dgm:t>
        <a:bodyPr/>
        <a:lstStyle/>
        <a:p>
          <a:endParaRPr lang="ru-RU"/>
        </a:p>
      </dgm:t>
    </dgm:pt>
    <dgm:pt modelId="{799A612E-FE24-4DCB-A6CA-77801C75AD03}" type="pres">
      <dgm:prSet presAssocID="{2A895D15-005A-4151-B701-02B04F2652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E3DF8C-9C67-4ACB-ADE5-930F7776EDD4}" type="pres">
      <dgm:prSet presAssocID="{4CBD3130-BA57-495F-A646-50E0A4868C36}" presName="hierRoot1" presStyleCnt="0"/>
      <dgm:spPr/>
    </dgm:pt>
    <dgm:pt modelId="{6654C668-2C1C-4CBF-BBF5-1B008049BF95}" type="pres">
      <dgm:prSet presAssocID="{4CBD3130-BA57-495F-A646-50E0A4868C36}" presName="composite" presStyleCnt="0"/>
      <dgm:spPr/>
    </dgm:pt>
    <dgm:pt modelId="{5A680241-4040-429B-A166-708AA71D3C1E}" type="pres">
      <dgm:prSet presAssocID="{4CBD3130-BA57-495F-A646-50E0A4868C36}" presName="background" presStyleLbl="node0" presStyleIdx="0" presStyleCnt="1"/>
      <dgm:spPr/>
    </dgm:pt>
    <dgm:pt modelId="{3DE2289A-9B0D-438C-8272-C26EA473D70E}" type="pres">
      <dgm:prSet presAssocID="{4CBD3130-BA57-495F-A646-50E0A4868C36}" presName="text" presStyleLbl="fgAcc0" presStyleIdx="0" presStyleCnt="1" custScaleX="177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B98405-B22E-4EA5-82C4-8C82CF928792}" type="pres">
      <dgm:prSet presAssocID="{4CBD3130-BA57-495F-A646-50E0A4868C36}" presName="hierChild2" presStyleCnt="0"/>
      <dgm:spPr/>
    </dgm:pt>
    <dgm:pt modelId="{0D987C1C-016B-47B5-8258-5A99709F16A9}" type="pres">
      <dgm:prSet presAssocID="{033E0C18-132B-46E4-81B8-27B405C3124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F403F4B-8EB2-439C-BE4D-F2E4E5B04B6F}" type="pres">
      <dgm:prSet presAssocID="{319A1FFB-8E2B-400E-87D5-DEA1C8A6D437}" presName="hierRoot2" presStyleCnt="0"/>
      <dgm:spPr/>
    </dgm:pt>
    <dgm:pt modelId="{197EB0BD-A280-468C-86C1-6F88703ACA81}" type="pres">
      <dgm:prSet presAssocID="{319A1FFB-8E2B-400E-87D5-DEA1C8A6D437}" presName="composite2" presStyleCnt="0"/>
      <dgm:spPr/>
    </dgm:pt>
    <dgm:pt modelId="{E9513F28-E8DB-40F1-A755-89A3479C16E6}" type="pres">
      <dgm:prSet presAssocID="{319A1FFB-8E2B-400E-87D5-DEA1C8A6D437}" presName="background2" presStyleLbl="node2" presStyleIdx="0" presStyleCnt="2"/>
      <dgm:spPr/>
    </dgm:pt>
    <dgm:pt modelId="{BBA17888-3B81-4607-BAC3-E8C3B6A649E2}" type="pres">
      <dgm:prSet presAssocID="{319A1FFB-8E2B-400E-87D5-DEA1C8A6D437}" presName="text2" presStyleLbl="fgAcc2" presStyleIdx="0" presStyleCnt="2" custScaleX="152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36E163-CB1F-405E-9438-6CC67AC5014B}" type="pres">
      <dgm:prSet presAssocID="{319A1FFB-8E2B-400E-87D5-DEA1C8A6D437}" presName="hierChild3" presStyleCnt="0"/>
      <dgm:spPr/>
    </dgm:pt>
    <dgm:pt modelId="{B70C5FF8-BADF-476F-AF53-EA823B42949B}" type="pres">
      <dgm:prSet presAssocID="{72703844-5147-492A-AB9A-12239FCBEB6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890E345-3E96-4020-9F57-4E9DDFA10AE0}" type="pres">
      <dgm:prSet presAssocID="{71EE96EF-4F9F-45AF-91CE-FED1BABE6605}" presName="hierRoot3" presStyleCnt="0"/>
      <dgm:spPr/>
    </dgm:pt>
    <dgm:pt modelId="{6DE6EF4D-63AB-4E99-B2DF-F002F08C3900}" type="pres">
      <dgm:prSet presAssocID="{71EE96EF-4F9F-45AF-91CE-FED1BABE6605}" presName="composite3" presStyleCnt="0"/>
      <dgm:spPr/>
    </dgm:pt>
    <dgm:pt modelId="{2AF8B1DA-EACC-43D1-ACF1-A12F44DD01B3}" type="pres">
      <dgm:prSet presAssocID="{71EE96EF-4F9F-45AF-91CE-FED1BABE6605}" presName="background3" presStyleLbl="node3" presStyleIdx="0" presStyleCnt="2"/>
      <dgm:spPr/>
    </dgm:pt>
    <dgm:pt modelId="{7C72592E-9F1A-4003-8E22-0C730388443F}" type="pres">
      <dgm:prSet presAssocID="{71EE96EF-4F9F-45AF-91CE-FED1BABE6605}" presName="text3" presStyleLbl="fgAcc3" presStyleIdx="0" presStyleCnt="2" custScaleX="162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CCB98-6236-4D2F-9049-6DFFE5B7E389}" type="pres">
      <dgm:prSet presAssocID="{71EE96EF-4F9F-45AF-91CE-FED1BABE6605}" presName="hierChild4" presStyleCnt="0"/>
      <dgm:spPr/>
    </dgm:pt>
    <dgm:pt modelId="{BAAB5A18-E97D-4B6C-AAF8-0E56F357AB7D}" type="pres">
      <dgm:prSet presAssocID="{CD69A394-D16A-4E80-B779-C0899C35262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34895B3-37B5-420C-B0A7-6CBDB7E9F207}" type="pres">
      <dgm:prSet presAssocID="{1CF88D72-8AD9-4115-A5B0-243F782C18BE}" presName="hierRoot2" presStyleCnt="0"/>
      <dgm:spPr/>
    </dgm:pt>
    <dgm:pt modelId="{046914A6-716F-43C1-8B16-268394054411}" type="pres">
      <dgm:prSet presAssocID="{1CF88D72-8AD9-4115-A5B0-243F782C18BE}" presName="composite2" presStyleCnt="0"/>
      <dgm:spPr/>
    </dgm:pt>
    <dgm:pt modelId="{D2BC6574-3E55-4652-91BB-4B95F7DCC048}" type="pres">
      <dgm:prSet presAssocID="{1CF88D72-8AD9-4115-A5B0-243F782C18BE}" presName="background2" presStyleLbl="node2" presStyleIdx="1" presStyleCnt="2"/>
      <dgm:spPr/>
    </dgm:pt>
    <dgm:pt modelId="{AE0512D9-66E2-4D30-990D-A4E638ECB7C2}" type="pres">
      <dgm:prSet presAssocID="{1CF88D72-8AD9-4115-A5B0-243F782C18BE}" presName="text2" presStyleLbl="fgAcc2" presStyleIdx="1" presStyleCnt="2" custScaleX="132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A5FED1-3CED-4AFD-BE1B-C8F2C0B4104C}" type="pres">
      <dgm:prSet presAssocID="{1CF88D72-8AD9-4115-A5B0-243F782C18BE}" presName="hierChild3" presStyleCnt="0"/>
      <dgm:spPr/>
    </dgm:pt>
    <dgm:pt modelId="{9CB8ED74-47B7-490B-B1BC-DD87B97D4E6E}" type="pres">
      <dgm:prSet presAssocID="{D64FDB77-1058-465B-9850-A85C5B2FF1B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2D5E6D6-F5DF-418B-A382-97192D2D1D57}" type="pres">
      <dgm:prSet presAssocID="{103B255E-A516-40C8-9221-DF0B7C59AF46}" presName="hierRoot3" presStyleCnt="0"/>
      <dgm:spPr/>
    </dgm:pt>
    <dgm:pt modelId="{9914CDB2-D562-43FB-9E07-5E6824C9EC72}" type="pres">
      <dgm:prSet presAssocID="{103B255E-A516-40C8-9221-DF0B7C59AF46}" presName="composite3" presStyleCnt="0"/>
      <dgm:spPr/>
    </dgm:pt>
    <dgm:pt modelId="{6CDA558B-3E53-4068-8C9D-2B67802CD13B}" type="pres">
      <dgm:prSet presAssocID="{103B255E-A516-40C8-9221-DF0B7C59AF46}" presName="background3" presStyleLbl="node3" presStyleIdx="1" presStyleCnt="2"/>
      <dgm:spPr/>
    </dgm:pt>
    <dgm:pt modelId="{89C00EC1-45E7-48F3-8FA7-C6A011C17796}" type="pres">
      <dgm:prSet presAssocID="{103B255E-A516-40C8-9221-DF0B7C59AF46}" presName="text3" presStyleLbl="fgAcc3" presStyleIdx="1" presStyleCnt="2" custScaleX="161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DD4473-2A23-486F-886D-6A77EE4CC1F7}" type="pres">
      <dgm:prSet presAssocID="{103B255E-A516-40C8-9221-DF0B7C59AF46}" presName="hierChild4" presStyleCnt="0"/>
      <dgm:spPr/>
    </dgm:pt>
  </dgm:ptLst>
  <dgm:cxnLst>
    <dgm:cxn modelId="{B53DFABF-02F0-4C50-8906-EE40D25EF0D2}" type="presOf" srcId="{2A895D15-005A-4151-B701-02B04F265258}" destId="{799A612E-FE24-4DCB-A6CA-77801C75AD03}" srcOrd="0" destOrd="0" presId="urn:microsoft.com/office/officeart/2005/8/layout/hierarchy1"/>
    <dgm:cxn modelId="{4EE525FB-1991-407D-8954-FD57E78CC8DC}" srcId="{1CF88D72-8AD9-4115-A5B0-243F782C18BE}" destId="{103B255E-A516-40C8-9221-DF0B7C59AF46}" srcOrd="0" destOrd="0" parTransId="{D64FDB77-1058-465B-9850-A85C5B2FF1B8}" sibTransId="{A37CB528-0E53-4307-AEA8-22B1C32850E7}"/>
    <dgm:cxn modelId="{5A701DC4-4DE6-4901-A9BA-B731400EA638}" type="presOf" srcId="{319A1FFB-8E2B-400E-87D5-DEA1C8A6D437}" destId="{BBA17888-3B81-4607-BAC3-E8C3B6A649E2}" srcOrd="0" destOrd="0" presId="urn:microsoft.com/office/officeart/2005/8/layout/hierarchy1"/>
    <dgm:cxn modelId="{DDC052BF-236C-4422-8CD1-E5D6E77DAE28}" type="presOf" srcId="{103B255E-A516-40C8-9221-DF0B7C59AF46}" destId="{89C00EC1-45E7-48F3-8FA7-C6A011C17796}" srcOrd="0" destOrd="0" presId="urn:microsoft.com/office/officeart/2005/8/layout/hierarchy1"/>
    <dgm:cxn modelId="{F5D3D0E1-3715-4319-A071-6323B5D5A4C0}" srcId="{4CBD3130-BA57-495F-A646-50E0A4868C36}" destId="{1CF88D72-8AD9-4115-A5B0-243F782C18BE}" srcOrd="1" destOrd="0" parTransId="{CD69A394-D16A-4E80-B779-C0899C35262B}" sibTransId="{98F9297F-6033-4093-9AA4-660CC1BACB97}"/>
    <dgm:cxn modelId="{B3F572D9-96A0-4D75-97A4-A3B1C5986141}" type="presOf" srcId="{71EE96EF-4F9F-45AF-91CE-FED1BABE6605}" destId="{7C72592E-9F1A-4003-8E22-0C730388443F}" srcOrd="0" destOrd="0" presId="urn:microsoft.com/office/officeart/2005/8/layout/hierarchy1"/>
    <dgm:cxn modelId="{D4FC5C73-9996-48DB-8768-0998089E750B}" type="presOf" srcId="{72703844-5147-492A-AB9A-12239FCBEB66}" destId="{B70C5FF8-BADF-476F-AF53-EA823B42949B}" srcOrd="0" destOrd="0" presId="urn:microsoft.com/office/officeart/2005/8/layout/hierarchy1"/>
    <dgm:cxn modelId="{FE65D398-5379-4B1A-BE51-0DE361B89A46}" type="presOf" srcId="{4CBD3130-BA57-495F-A646-50E0A4868C36}" destId="{3DE2289A-9B0D-438C-8272-C26EA473D70E}" srcOrd="0" destOrd="0" presId="urn:microsoft.com/office/officeart/2005/8/layout/hierarchy1"/>
    <dgm:cxn modelId="{B3A7AA03-DD24-4A38-B398-3162994ECB94}" type="presOf" srcId="{1CF88D72-8AD9-4115-A5B0-243F782C18BE}" destId="{AE0512D9-66E2-4D30-990D-A4E638ECB7C2}" srcOrd="0" destOrd="0" presId="urn:microsoft.com/office/officeart/2005/8/layout/hierarchy1"/>
    <dgm:cxn modelId="{3299EBC2-8CFF-4F93-9D66-7CF5CE13EF87}" srcId="{319A1FFB-8E2B-400E-87D5-DEA1C8A6D437}" destId="{71EE96EF-4F9F-45AF-91CE-FED1BABE6605}" srcOrd="0" destOrd="0" parTransId="{72703844-5147-492A-AB9A-12239FCBEB66}" sibTransId="{E091F337-01A9-422E-A060-FBDBBCEE68D8}"/>
    <dgm:cxn modelId="{9F7DEBBF-D6DA-4EA0-9797-FC1113D36562}" srcId="{4CBD3130-BA57-495F-A646-50E0A4868C36}" destId="{319A1FFB-8E2B-400E-87D5-DEA1C8A6D437}" srcOrd="0" destOrd="0" parTransId="{033E0C18-132B-46E4-81B8-27B405C3124D}" sibTransId="{4B8724D4-22FC-4F3F-B53C-33E7256D718B}"/>
    <dgm:cxn modelId="{FFF30AD9-895B-4D44-B0AC-95FF72EC48C4}" type="presOf" srcId="{D64FDB77-1058-465B-9850-A85C5B2FF1B8}" destId="{9CB8ED74-47B7-490B-B1BC-DD87B97D4E6E}" srcOrd="0" destOrd="0" presId="urn:microsoft.com/office/officeart/2005/8/layout/hierarchy1"/>
    <dgm:cxn modelId="{DCDA401F-1DC1-4DBC-A02E-D4B279A1A81D}" srcId="{2A895D15-005A-4151-B701-02B04F265258}" destId="{4CBD3130-BA57-495F-A646-50E0A4868C36}" srcOrd="0" destOrd="0" parTransId="{643E19B8-B57E-4D93-B897-6B9AFB404DF3}" sibTransId="{4DCEC49A-E489-4296-BF86-ABF1CC9C8888}"/>
    <dgm:cxn modelId="{427FAE29-8306-434E-A4A2-28F70E5097E7}" type="presOf" srcId="{CD69A394-D16A-4E80-B779-C0899C35262B}" destId="{BAAB5A18-E97D-4B6C-AAF8-0E56F357AB7D}" srcOrd="0" destOrd="0" presId="urn:microsoft.com/office/officeart/2005/8/layout/hierarchy1"/>
    <dgm:cxn modelId="{9FBBFE9F-98C1-49F5-A6B6-6244AB3CA673}" type="presOf" srcId="{033E0C18-132B-46E4-81B8-27B405C3124D}" destId="{0D987C1C-016B-47B5-8258-5A99709F16A9}" srcOrd="0" destOrd="0" presId="urn:microsoft.com/office/officeart/2005/8/layout/hierarchy1"/>
    <dgm:cxn modelId="{145072FD-A622-44BE-83F9-EA581CD35433}" type="presParOf" srcId="{799A612E-FE24-4DCB-A6CA-77801C75AD03}" destId="{72E3DF8C-9C67-4ACB-ADE5-930F7776EDD4}" srcOrd="0" destOrd="0" presId="urn:microsoft.com/office/officeart/2005/8/layout/hierarchy1"/>
    <dgm:cxn modelId="{38565629-018C-484E-8C3A-47F7D5EB6891}" type="presParOf" srcId="{72E3DF8C-9C67-4ACB-ADE5-930F7776EDD4}" destId="{6654C668-2C1C-4CBF-BBF5-1B008049BF95}" srcOrd="0" destOrd="0" presId="urn:microsoft.com/office/officeart/2005/8/layout/hierarchy1"/>
    <dgm:cxn modelId="{3B41363B-0431-4700-8F5C-845F54CA778C}" type="presParOf" srcId="{6654C668-2C1C-4CBF-BBF5-1B008049BF95}" destId="{5A680241-4040-429B-A166-708AA71D3C1E}" srcOrd="0" destOrd="0" presId="urn:microsoft.com/office/officeart/2005/8/layout/hierarchy1"/>
    <dgm:cxn modelId="{AF274184-E985-403B-9C66-BBCB8437AD2A}" type="presParOf" srcId="{6654C668-2C1C-4CBF-BBF5-1B008049BF95}" destId="{3DE2289A-9B0D-438C-8272-C26EA473D70E}" srcOrd="1" destOrd="0" presId="urn:microsoft.com/office/officeart/2005/8/layout/hierarchy1"/>
    <dgm:cxn modelId="{85809D76-F876-4C84-A97D-04601B7975B8}" type="presParOf" srcId="{72E3DF8C-9C67-4ACB-ADE5-930F7776EDD4}" destId="{22B98405-B22E-4EA5-82C4-8C82CF928792}" srcOrd="1" destOrd="0" presId="urn:microsoft.com/office/officeart/2005/8/layout/hierarchy1"/>
    <dgm:cxn modelId="{2DF998C7-86C4-4B91-8E4B-7D40D191A10F}" type="presParOf" srcId="{22B98405-B22E-4EA5-82C4-8C82CF928792}" destId="{0D987C1C-016B-47B5-8258-5A99709F16A9}" srcOrd="0" destOrd="0" presId="urn:microsoft.com/office/officeart/2005/8/layout/hierarchy1"/>
    <dgm:cxn modelId="{7593B585-A1E8-4D5D-A62D-96CE16863F8B}" type="presParOf" srcId="{22B98405-B22E-4EA5-82C4-8C82CF928792}" destId="{EF403F4B-8EB2-439C-BE4D-F2E4E5B04B6F}" srcOrd="1" destOrd="0" presId="urn:microsoft.com/office/officeart/2005/8/layout/hierarchy1"/>
    <dgm:cxn modelId="{D16001FE-242D-4C7F-9D4D-61D601B23E16}" type="presParOf" srcId="{EF403F4B-8EB2-439C-BE4D-F2E4E5B04B6F}" destId="{197EB0BD-A280-468C-86C1-6F88703ACA81}" srcOrd="0" destOrd="0" presId="urn:microsoft.com/office/officeart/2005/8/layout/hierarchy1"/>
    <dgm:cxn modelId="{B308C4D1-6A42-4CBC-B2E8-7AA8EC1D7498}" type="presParOf" srcId="{197EB0BD-A280-468C-86C1-6F88703ACA81}" destId="{E9513F28-E8DB-40F1-A755-89A3479C16E6}" srcOrd="0" destOrd="0" presId="urn:microsoft.com/office/officeart/2005/8/layout/hierarchy1"/>
    <dgm:cxn modelId="{61DD5294-1EAF-48FC-89A2-18950D685707}" type="presParOf" srcId="{197EB0BD-A280-468C-86C1-6F88703ACA81}" destId="{BBA17888-3B81-4607-BAC3-E8C3B6A649E2}" srcOrd="1" destOrd="0" presId="urn:microsoft.com/office/officeart/2005/8/layout/hierarchy1"/>
    <dgm:cxn modelId="{C91A9114-11EB-46ED-A2F0-5E39239DE09A}" type="presParOf" srcId="{EF403F4B-8EB2-439C-BE4D-F2E4E5B04B6F}" destId="{2336E163-CB1F-405E-9438-6CC67AC5014B}" srcOrd="1" destOrd="0" presId="urn:microsoft.com/office/officeart/2005/8/layout/hierarchy1"/>
    <dgm:cxn modelId="{C089F892-1636-4501-A5D0-7FC127C8609B}" type="presParOf" srcId="{2336E163-CB1F-405E-9438-6CC67AC5014B}" destId="{B70C5FF8-BADF-476F-AF53-EA823B42949B}" srcOrd="0" destOrd="0" presId="urn:microsoft.com/office/officeart/2005/8/layout/hierarchy1"/>
    <dgm:cxn modelId="{DCF70646-3222-4A8E-9FD2-F175F66108A1}" type="presParOf" srcId="{2336E163-CB1F-405E-9438-6CC67AC5014B}" destId="{B890E345-3E96-4020-9F57-4E9DDFA10AE0}" srcOrd="1" destOrd="0" presId="urn:microsoft.com/office/officeart/2005/8/layout/hierarchy1"/>
    <dgm:cxn modelId="{62A1D8ED-CCA8-47EE-8184-B08D3AFEC5D3}" type="presParOf" srcId="{B890E345-3E96-4020-9F57-4E9DDFA10AE0}" destId="{6DE6EF4D-63AB-4E99-B2DF-F002F08C3900}" srcOrd="0" destOrd="0" presId="urn:microsoft.com/office/officeart/2005/8/layout/hierarchy1"/>
    <dgm:cxn modelId="{F965DAE0-03A2-4586-B71D-F6A981E3C3E4}" type="presParOf" srcId="{6DE6EF4D-63AB-4E99-B2DF-F002F08C3900}" destId="{2AF8B1DA-EACC-43D1-ACF1-A12F44DD01B3}" srcOrd="0" destOrd="0" presId="urn:microsoft.com/office/officeart/2005/8/layout/hierarchy1"/>
    <dgm:cxn modelId="{19B0D48D-B312-4468-AF84-831E0C5A15F6}" type="presParOf" srcId="{6DE6EF4D-63AB-4E99-B2DF-F002F08C3900}" destId="{7C72592E-9F1A-4003-8E22-0C730388443F}" srcOrd="1" destOrd="0" presId="urn:microsoft.com/office/officeart/2005/8/layout/hierarchy1"/>
    <dgm:cxn modelId="{9D4EC8AE-BE68-4894-8506-B1EC234FBA96}" type="presParOf" srcId="{B890E345-3E96-4020-9F57-4E9DDFA10AE0}" destId="{CFBCCB98-6236-4D2F-9049-6DFFE5B7E389}" srcOrd="1" destOrd="0" presId="urn:microsoft.com/office/officeart/2005/8/layout/hierarchy1"/>
    <dgm:cxn modelId="{879B3DF7-58C6-4F2F-96A2-859E0168CAC9}" type="presParOf" srcId="{22B98405-B22E-4EA5-82C4-8C82CF928792}" destId="{BAAB5A18-E97D-4B6C-AAF8-0E56F357AB7D}" srcOrd="2" destOrd="0" presId="urn:microsoft.com/office/officeart/2005/8/layout/hierarchy1"/>
    <dgm:cxn modelId="{76FC940F-C325-43FC-913C-BCF8A288608C}" type="presParOf" srcId="{22B98405-B22E-4EA5-82C4-8C82CF928792}" destId="{334895B3-37B5-420C-B0A7-6CBDB7E9F207}" srcOrd="3" destOrd="0" presId="urn:microsoft.com/office/officeart/2005/8/layout/hierarchy1"/>
    <dgm:cxn modelId="{DBC527F5-B636-4F3F-83BE-D49B34D31048}" type="presParOf" srcId="{334895B3-37B5-420C-B0A7-6CBDB7E9F207}" destId="{046914A6-716F-43C1-8B16-268394054411}" srcOrd="0" destOrd="0" presId="urn:microsoft.com/office/officeart/2005/8/layout/hierarchy1"/>
    <dgm:cxn modelId="{56C24D13-E548-4BEE-8064-B4AB39BC4ECE}" type="presParOf" srcId="{046914A6-716F-43C1-8B16-268394054411}" destId="{D2BC6574-3E55-4652-91BB-4B95F7DCC048}" srcOrd="0" destOrd="0" presId="urn:microsoft.com/office/officeart/2005/8/layout/hierarchy1"/>
    <dgm:cxn modelId="{BA0D2C4C-B7C8-4B51-90F2-5BECF5E163EC}" type="presParOf" srcId="{046914A6-716F-43C1-8B16-268394054411}" destId="{AE0512D9-66E2-4D30-990D-A4E638ECB7C2}" srcOrd="1" destOrd="0" presId="urn:microsoft.com/office/officeart/2005/8/layout/hierarchy1"/>
    <dgm:cxn modelId="{E5A1ABE6-673D-4DF3-BE67-1B33C2C02DA6}" type="presParOf" srcId="{334895B3-37B5-420C-B0A7-6CBDB7E9F207}" destId="{63A5FED1-3CED-4AFD-BE1B-C8F2C0B4104C}" srcOrd="1" destOrd="0" presId="urn:microsoft.com/office/officeart/2005/8/layout/hierarchy1"/>
    <dgm:cxn modelId="{75B4B86A-8BE4-4175-8CCD-90F41731C75D}" type="presParOf" srcId="{63A5FED1-3CED-4AFD-BE1B-C8F2C0B4104C}" destId="{9CB8ED74-47B7-490B-B1BC-DD87B97D4E6E}" srcOrd="0" destOrd="0" presId="urn:microsoft.com/office/officeart/2005/8/layout/hierarchy1"/>
    <dgm:cxn modelId="{D783156E-CADA-4610-9AB8-39414D910A09}" type="presParOf" srcId="{63A5FED1-3CED-4AFD-BE1B-C8F2C0B4104C}" destId="{E2D5E6D6-F5DF-418B-A382-97192D2D1D57}" srcOrd="1" destOrd="0" presId="urn:microsoft.com/office/officeart/2005/8/layout/hierarchy1"/>
    <dgm:cxn modelId="{4924349B-57F1-4E81-A6E8-4B6C42AFA322}" type="presParOf" srcId="{E2D5E6D6-F5DF-418B-A382-97192D2D1D57}" destId="{9914CDB2-D562-43FB-9E07-5E6824C9EC72}" srcOrd="0" destOrd="0" presId="urn:microsoft.com/office/officeart/2005/8/layout/hierarchy1"/>
    <dgm:cxn modelId="{29E5CEC0-4EBE-4296-AF9A-A19989EA8E4C}" type="presParOf" srcId="{9914CDB2-D562-43FB-9E07-5E6824C9EC72}" destId="{6CDA558B-3E53-4068-8C9D-2B67802CD13B}" srcOrd="0" destOrd="0" presId="urn:microsoft.com/office/officeart/2005/8/layout/hierarchy1"/>
    <dgm:cxn modelId="{DD54D30A-8458-485F-8458-9CC8111737DE}" type="presParOf" srcId="{9914CDB2-D562-43FB-9E07-5E6824C9EC72}" destId="{89C00EC1-45E7-48F3-8FA7-C6A011C17796}" srcOrd="1" destOrd="0" presId="urn:microsoft.com/office/officeart/2005/8/layout/hierarchy1"/>
    <dgm:cxn modelId="{02F166E1-2383-4307-943B-94617AA2A87C}" type="presParOf" srcId="{E2D5E6D6-F5DF-418B-A382-97192D2D1D57}" destId="{43DD4473-2A23-486F-886D-6A77EE4CC1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2158DB-E2D0-405A-B31F-861CBD084F00}">
      <dsp:nvSpPr>
        <dsp:cNvPr id="0" name=""/>
        <dsp:cNvSpPr/>
      </dsp:nvSpPr>
      <dsp:spPr>
        <a:xfrm>
          <a:off x="6400868" y="3181714"/>
          <a:ext cx="91440" cy="592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0E184-4009-4515-9FFC-11CEA8800BCD}">
      <dsp:nvSpPr>
        <dsp:cNvPr id="0" name=""/>
        <dsp:cNvSpPr/>
      </dsp:nvSpPr>
      <dsp:spPr>
        <a:xfrm>
          <a:off x="4458815" y="1295507"/>
          <a:ext cx="1987773" cy="5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783"/>
              </a:lnTo>
              <a:lnTo>
                <a:pt x="1987773" y="403783"/>
              </a:lnTo>
              <a:lnTo>
                <a:pt x="1987773" y="592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C635C-EA9B-40D6-B447-042FA8561CCB}">
      <dsp:nvSpPr>
        <dsp:cNvPr id="0" name=""/>
        <dsp:cNvSpPr/>
      </dsp:nvSpPr>
      <dsp:spPr>
        <a:xfrm>
          <a:off x="2471263" y="3181714"/>
          <a:ext cx="91440" cy="592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641D-4A16-45ED-99A9-8DC3B81AF3DE}">
      <dsp:nvSpPr>
        <dsp:cNvPr id="0" name=""/>
        <dsp:cNvSpPr/>
      </dsp:nvSpPr>
      <dsp:spPr>
        <a:xfrm>
          <a:off x="2516983" y="1295507"/>
          <a:ext cx="1941831" cy="592517"/>
        </a:xfrm>
        <a:custGeom>
          <a:avLst/>
          <a:gdLst/>
          <a:ahLst/>
          <a:cxnLst/>
          <a:rect l="0" t="0" r="0" b="0"/>
          <a:pathLst>
            <a:path>
              <a:moveTo>
                <a:pt x="1941831" y="0"/>
              </a:moveTo>
              <a:lnTo>
                <a:pt x="1941831" y="403783"/>
              </a:lnTo>
              <a:lnTo>
                <a:pt x="0" y="403783"/>
              </a:lnTo>
              <a:lnTo>
                <a:pt x="0" y="592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91470-CF1C-4719-9EF8-EA46F49A1AFE}">
      <dsp:nvSpPr>
        <dsp:cNvPr id="0" name=""/>
        <dsp:cNvSpPr/>
      </dsp:nvSpPr>
      <dsp:spPr>
        <a:xfrm>
          <a:off x="2051715" y="1816"/>
          <a:ext cx="4814199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D358A-51DE-409C-B874-F1822D1F71CF}">
      <dsp:nvSpPr>
        <dsp:cNvPr id="0" name=""/>
        <dsp:cNvSpPr/>
      </dsp:nvSpPr>
      <dsp:spPr>
        <a:xfrm>
          <a:off x="2278083" y="216865"/>
          <a:ext cx="4814199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mic Sans MS" pitchFamily="66" charset="0"/>
            </a:rPr>
            <a:t>Направления в биологии</a:t>
          </a:r>
          <a:endParaRPr lang="ru-RU" sz="2800" b="1" kern="1200" dirty="0">
            <a:latin typeface="Comic Sans MS" pitchFamily="66" charset="0"/>
          </a:endParaRPr>
        </a:p>
      </dsp:txBody>
      <dsp:txXfrm>
        <a:off x="2278083" y="216865"/>
        <a:ext cx="4814199" cy="1293690"/>
      </dsp:txXfrm>
    </dsp:sp>
    <dsp:sp modelId="{5DBCAC34-4B07-4113-899F-2F8D788F8103}">
      <dsp:nvSpPr>
        <dsp:cNvPr id="0" name=""/>
        <dsp:cNvSpPr/>
      </dsp:nvSpPr>
      <dsp:spPr>
        <a:xfrm>
          <a:off x="755578" y="1888024"/>
          <a:ext cx="3522811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5B7AE-6522-4245-BF8B-CAF638FA9FAD}">
      <dsp:nvSpPr>
        <dsp:cNvPr id="0" name=""/>
        <dsp:cNvSpPr/>
      </dsp:nvSpPr>
      <dsp:spPr>
        <a:xfrm>
          <a:off x="981945" y="2103073"/>
          <a:ext cx="3522811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Креационизм</a:t>
          </a:r>
          <a:r>
            <a:rPr lang="ru-RU" sz="1900" b="1" kern="1200" dirty="0" smtClean="0">
              <a:latin typeface="Comic Sans MS" pitchFamily="66" charset="0"/>
            </a:rPr>
            <a:t>	</a:t>
          </a:r>
          <a:endParaRPr lang="ru-RU" sz="1900" b="1" kern="1200" dirty="0">
            <a:latin typeface="Comic Sans MS" pitchFamily="66" charset="0"/>
          </a:endParaRPr>
        </a:p>
      </dsp:txBody>
      <dsp:txXfrm>
        <a:off x="981945" y="2103073"/>
        <a:ext cx="3522811" cy="1293690"/>
      </dsp:txXfrm>
    </dsp:sp>
    <dsp:sp modelId="{5C970A0F-9869-4814-992D-3DF07B95FDF2}">
      <dsp:nvSpPr>
        <dsp:cNvPr id="0" name=""/>
        <dsp:cNvSpPr/>
      </dsp:nvSpPr>
      <dsp:spPr>
        <a:xfrm>
          <a:off x="902183" y="3774231"/>
          <a:ext cx="3229601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CD3FB-8EE9-4DAE-86ED-99E36D08F95B}">
      <dsp:nvSpPr>
        <dsp:cNvPr id="0" name=""/>
        <dsp:cNvSpPr/>
      </dsp:nvSpPr>
      <dsp:spPr>
        <a:xfrm>
          <a:off x="1128550" y="3989280"/>
          <a:ext cx="3229601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К. Линней,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Ж. Кювье</a:t>
          </a:r>
          <a:endParaRPr lang="ru-RU" sz="2600" b="1" kern="1200" dirty="0">
            <a:latin typeface="Comic Sans MS" pitchFamily="66" charset="0"/>
          </a:endParaRPr>
        </a:p>
      </dsp:txBody>
      <dsp:txXfrm>
        <a:off x="1128550" y="3989280"/>
        <a:ext cx="3229601" cy="1293690"/>
      </dsp:txXfrm>
    </dsp:sp>
    <dsp:sp modelId="{FFA09EF3-4318-4817-AB39-87ACB76F27DF}">
      <dsp:nvSpPr>
        <dsp:cNvPr id="0" name=""/>
        <dsp:cNvSpPr/>
      </dsp:nvSpPr>
      <dsp:spPr>
        <a:xfrm>
          <a:off x="4731124" y="1888024"/>
          <a:ext cx="3430928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FD760-CDDD-4C3C-8FA7-7BE8416D24E2}">
      <dsp:nvSpPr>
        <dsp:cNvPr id="0" name=""/>
        <dsp:cNvSpPr/>
      </dsp:nvSpPr>
      <dsp:spPr>
        <a:xfrm>
          <a:off x="4957492" y="2103073"/>
          <a:ext cx="3430928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Трансформизм</a:t>
          </a:r>
          <a:r>
            <a:rPr lang="ru-RU" sz="2000" b="1" kern="1200" dirty="0" smtClean="0">
              <a:latin typeface="Comic Sans MS" pitchFamily="66" charset="0"/>
            </a:rPr>
            <a:t> </a:t>
          </a:r>
          <a:endParaRPr lang="ru-RU" sz="2000" b="1" kern="1200" dirty="0">
            <a:latin typeface="Comic Sans MS" pitchFamily="66" charset="0"/>
          </a:endParaRPr>
        </a:p>
      </dsp:txBody>
      <dsp:txXfrm>
        <a:off x="4957492" y="2103073"/>
        <a:ext cx="3430928" cy="1293690"/>
      </dsp:txXfrm>
    </dsp:sp>
    <dsp:sp modelId="{967A5A77-7316-4E68-B8C3-32611E552A2C}">
      <dsp:nvSpPr>
        <dsp:cNvPr id="0" name=""/>
        <dsp:cNvSpPr/>
      </dsp:nvSpPr>
      <dsp:spPr>
        <a:xfrm>
          <a:off x="4867379" y="3774231"/>
          <a:ext cx="3158418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049ED-EF26-4883-9BA7-B9FE9DB53A7D}">
      <dsp:nvSpPr>
        <dsp:cNvPr id="0" name=""/>
        <dsp:cNvSpPr/>
      </dsp:nvSpPr>
      <dsp:spPr>
        <a:xfrm>
          <a:off x="5093747" y="3989280"/>
          <a:ext cx="3158418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Ж.Б. Ламарк,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Ж. Бюффон</a:t>
          </a:r>
          <a:endParaRPr lang="ru-RU" sz="2600" b="1" kern="1200" dirty="0">
            <a:latin typeface="Comic Sans MS" pitchFamily="66" charset="0"/>
          </a:endParaRPr>
        </a:p>
      </dsp:txBody>
      <dsp:txXfrm>
        <a:off x="5093747" y="3989280"/>
        <a:ext cx="3158418" cy="129369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C15BDE-6058-4B2D-B82D-3C99CE4B0E48}">
      <dsp:nvSpPr>
        <dsp:cNvPr id="0" name=""/>
        <dsp:cNvSpPr/>
      </dsp:nvSpPr>
      <dsp:spPr>
        <a:xfrm>
          <a:off x="4442519" y="1482294"/>
          <a:ext cx="2848570" cy="677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21"/>
              </a:lnTo>
              <a:lnTo>
                <a:pt x="2848570" y="461921"/>
              </a:lnTo>
              <a:lnTo>
                <a:pt x="2848570" y="67783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BFDE5-DA17-4777-9594-D4487395A143}">
      <dsp:nvSpPr>
        <dsp:cNvPr id="0" name=""/>
        <dsp:cNvSpPr/>
      </dsp:nvSpPr>
      <dsp:spPr>
        <a:xfrm>
          <a:off x="4396799" y="1482294"/>
          <a:ext cx="91440" cy="677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83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7EC28-0F4F-48AD-B748-7EC24331E337}">
      <dsp:nvSpPr>
        <dsp:cNvPr id="0" name=""/>
        <dsp:cNvSpPr/>
      </dsp:nvSpPr>
      <dsp:spPr>
        <a:xfrm>
          <a:off x="1593949" y="1482294"/>
          <a:ext cx="2848570" cy="677830"/>
        </a:xfrm>
        <a:custGeom>
          <a:avLst/>
          <a:gdLst/>
          <a:ahLst/>
          <a:cxnLst/>
          <a:rect l="0" t="0" r="0" b="0"/>
          <a:pathLst>
            <a:path>
              <a:moveTo>
                <a:pt x="2848570" y="0"/>
              </a:moveTo>
              <a:lnTo>
                <a:pt x="2848570" y="461921"/>
              </a:lnTo>
              <a:lnTo>
                <a:pt x="0" y="461921"/>
              </a:lnTo>
              <a:lnTo>
                <a:pt x="0" y="67783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CB1A1-4EFF-425F-A051-4D8E72A8C6EB}">
      <dsp:nvSpPr>
        <dsp:cNvPr id="0" name=""/>
        <dsp:cNvSpPr/>
      </dsp:nvSpPr>
      <dsp:spPr>
        <a:xfrm>
          <a:off x="3277195" y="2332"/>
          <a:ext cx="2330648" cy="1479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F1CFC1-DF87-4001-95CA-B29E62DD9076}">
      <dsp:nvSpPr>
        <dsp:cNvPr id="0" name=""/>
        <dsp:cNvSpPr/>
      </dsp:nvSpPr>
      <dsp:spPr>
        <a:xfrm>
          <a:off x="3536156" y="248345"/>
          <a:ext cx="2330648" cy="14799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mic Sans MS" pitchFamily="66" charset="0"/>
            </a:rPr>
            <a:t>Пути эволюции</a:t>
          </a:r>
          <a:endParaRPr lang="ru-RU" sz="2100" b="1" kern="1200" dirty="0">
            <a:latin typeface="Comic Sans MS" pitchFamily="66" charset="0"/>
          </a:endParaRPr>
        </a:p>
      </dsp:txBody>
      <dsp:txXfrm>
        <a:off x="3536156" y="248345"/>
        <a:ext cx="2330648" cy="1479961"/>
      </dsp:txXfrm>
    </dsp:sp>
    <dsp:sp modelId="{9048A94A-A93F-4933-91CE-3A45911A7986}">
      <dsp:nvSpPr>
        <dsp:cNvPr id="0" name=""/>
        <dsp:cNvSpPr/>
      </dsp:nvSpPr>
      <dsp:spPr>
        <a:xfrm>
          <a:off x="428625" y="2160124"/>
          <a:ext cx="2330648" cy="1479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8F0E90-4446-4D78-A736-64960DEB7143}">
      <dsp:nvSpPr>
        <dsp:cNvPr id="0" name=""/>
        <dsp:cNvSpPr/>
      </dsp:nvSpPr>
      <dsp:spPr>
        <a:xfrm>
          <a:off x="687585" y="2406137"/>
          <a:ext cx="2330648" cy="14799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mic Sans MS" pitchFamily="66" charset="0"/>
            </a:rPr>
            <a:t>ароморфоз</a:t>
          </a:r>
          <a:endParaRPr lang="ru-RU" sz="2100" b="1" kern="1200" dirty="0">
            <a:latin typeface="Comic Sans MS" pitchFamily="66" charset="0"/>
          </a:endParaRPr>
        </a:p>
      </dsp:txBody>
      <dsp:txXfrm>
        <a:off x="687585" y="2406137"/>
        <a:ext cx="2330648" cy="1479961"/>
      </dsp:txXfrm>
    </dsp:sp>
    <dsp:sp modelId="{ED6B85CB-DE80-41A2-902C-815776EE5BCD}">
      <dsp:nvSpPr>
        <dsp:cNvPr id="0" name=""/>
        <dsp:cNvSpPr/>
      </dsp:nvSpPr>
      <dsp:spPr>
        <a:xfrm>
          <a:off x="3277195" y="2160124"/>
          <a:ext cx="2330648" cy="1479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BB1652-A043-4CCE-B1CB-7215CB730BAB}">
      <dsp:nvSpPr>
        <dsp:cNvPr id="0" name=""/>
        <dsp:cNvSpPr/>
      </dsp:nvSpPr>
      <dsp:spPr>
        <a:xfrm>
          <a:off x="3536156" y="2406137"/>
          <a:ext cx="2330648" cy="14799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mic Sans MS" pitchFamily="66" charset="0"/>
            </a:rPr>
            <a:t>идиоадаптация</a:t>
          </a:r>
          <a:endParaRPr lang="ru-RU" sz="2100" b="1" kern="1200" dirty="0">
            <a:latin typeface="Comic Sans MS" pitchFamily="66" charset="0"/>
          </a:endParaRPr>
        </a:p>
      </dsp:txBody>
      <dsp:txXfrm>
        <a:off x="3536156" y="2406137"/>
        <a:ext cx="2330648" cy="1479961"/>
      </dsp:txXfrm>
    </dsp:sp>
    <dsp:sp modelId="{C141116C-C77F-4749-A421-D31458E68817}">
      <dsp:nvSpPr>
        <dsp:cNvPr id="0" name=""/>
        <dsp:cNvSpPr/>
      </dsp:nvSpPr>
      <dsp:spPr>
        <a:xfrm>
          <a:off x="6125765" y="2160124"/>
          <a:ext cx="2330648" cy="1479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493F4D-C1EB-480A-BB57-764A1F0BF98E}">
      <dsp:nvSpPr>
        <dsp:cNvPr id="0" name=""/>
        <dsp:cNvSpPr/>
      </dsp:nvSpPr>
      <dsp:spPr>
        <a:xfrm>
          <a:off x="6384726" y="2406137"/>
          <a:ext cx="2330648" cy="14799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mic Sans MS" pitchFamily="66" charset="0"/>
            </a:rPr>
            <a:t>общая дегенерация</a:t>
          </a:r>
          <a:endParaRPr lang="ru-RU" sz="2100" b="1" kern="1200" dirty="0">
            <a:latin typeface="Comic Sans MS" pitchFamily="66" charset="0"/>
          </a:endParaRPr>
        </a:p>
      </dsp:txBody>
      <dsp:txXfrm>
        <a:off x="6384726" y="2406137"/>
        <a:ext cx="2330648" cy="147996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926BCD-0056-4B6A-B561-32B91A1FC41A}">
      <dsp:nvSpPr>
        <dsp:cNvPr id="0" name=""/>
        <dsp:cNvSpPr/>
      </dsp:nvSpPr>
      <dsp:spPr>
        <a:xfrm>
          <a:off x="4465736" y="1529117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3506688" y="379094"/>
              </a:lnTo>
              <a:lnTo>
                <a:pt x="3506688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15BDE-6058-4B2D-B82D-3C99CE4B0E48}">
      <dsp:nvSpPr>
        <dsp:cNvPr id="0" name=""/>
        <dsp:cNvSpPr/>
      </dsp:nvSpPr>
      <dsp:spPr>
        <a:xfrm>
          <a:off x="4465736" y="1529117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BFDE5-DA17-4777-9594-D4487395A143}">
      <dsp:nvSpPr>
        <dsp:cNvPr id="0" name=""/>
        <dsp:cNvSpPr/>
      </dsp:nvSpPr>
      <dsp:spPr>
        <a:xfrm>
          <a:off x="3296840" y="1529117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7EC28-0F4F-48AD-B748-7EC24331E337}">
      <dsp:nvSpPr>
        <dsp:cNvPr id="0" name=""/>
        <dsp:cNvSpPr/>
      </dsp:nvSpPr>
      <dsp:spPr>
        <a:xfrm>
          <a:off x="959048" y="1529117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3506688" y="0"/>
              </a:moveTo>
              <a:lnTo>
                <a:pt x="3506688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CB1A1-4EFF-425F-A051-4D8E72A8C6EB}">
      <dsp:nvSpPr>
        <dsp:cNvPr id="0" name=""/>
        <dsp:cNvSpPr/>
      </dsp:nvSpPr>
      <dsp:spPr>
        <a:xfrm>
          <a:off x="3509367" y="314528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F1CFC1-DF87-4001-95CA-B29E62DD9076}">
      <dsp:nvSpPr>
        <dsp:cNvPr id="0" name=""/>
        <dsp:cNvSpPr/>
      </dsp:nvSpPr>
      <dsp:spPr>
        <a:xfrm>
          <a:off x="3721893" y="516428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Способы  эволюции</a:t>
          </a:r>
          <a:endParaRPr lang="ru-RU" sz="1900" b="1" kern="1200" dirty="0">
            <a:latin typeface="Comic Sans MS" pitchFamily="66" charset="0"/>
          </a:endParaRPr>
        </a:p>
      </dsp:txBody>
      <dsp:txXfrm>
        <a:off x="3721893" y="516428"/>
        <a:ext cx="1912739" cy="1214589"/>
      </dsp:txXfrm>
    </dsp:sp>
    <dsp:sp modelId="{9048A94A-A93F-4933-91CE-3A45911A7986}">
      <dsp:nvSpPr>
        <dsp:cNvPr id="0" name=""/>
        <dsp:cNvSpPr/>
      </dsp:nvSpPr>
      <dsp:spPr>
        <a:xfrm>
          <a:off x="2678" y="208540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8F0E90-4446-4D78-A736-64960DEB7143}">
      <dsp:nvSpPr>
        <dsp:cNvPr id="0" name=""/>
        <dsp:cNvSpPr/>
      </dsp:nvSpPr>
      <dsp:spPr>
        <a:xfrm>
          <a:off x="215205" y="228730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дивергенция</a:t>
          </a:r>
          <a:endParaRPr lang="ru-RU" sz="1900" b="1" kern="1200" dirty="0">
            <a:latin typeface="Comic Sans MS" pitchFamily="66" charset="0"/>
          </a:endParaRPr>
        </a:p>
      </dsp:txBody>
      <dsp:txXfrm>
        <a:off x="215205" y="2287306"/>
        <a:ext cx="1912739" cy="1214589"/>
      </dsp:txXfrm>
    </dsp:sp>
    <dsp:sp modelId="{ED6B85CB-DE80-41A2-902C-815776EE5BCD}">
      <dsp:nvSpPr>
        <dsp:cNvPr id="0" name=""/>
        <dsp:cNvSpPr/>
      </dsp:nvSpPr>
      <dsp:spPr>
        <a:xfrm>
          <a:off x="2340471" y="208540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BB1652-A043-4CCE-B1CB-7215CB730BAB}">
      <dsp:nvSpPr>
        <dsp:cNvPr id="0" name=""/>
        <dsp:cNvSpPr/>
      </dsp:nvSpPr>
      <dsp:spPr>
        <a:xfrm>
          <a:off x="2552997" y="228730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конвергенция</a:t>
          </a:r>
          <a:endParaRPr lang="ru-RU" sz="1900" b="1" kern="1200" dirty="0">
            <a:latin typeface="Comic Sans MS" pitchFamily="66" charset="0"/>
          </a:endParaRPr>
        </a:p>
      </dsp:txBody>
      <dsp:txXfrm>
        <a:off x="2552997" y="2287306"/>
        <a:ext cx="1912739" cy="1214589"/>
      </dsp:txXfrm>
    </dsp:sp>
    <dsp:sp modelId="{C141116C-C77F-4749-A421-D31458E68817}">
      <dsp:nvSpPr>
        <dsp:cNvPr id="0" name=""/>
        <dsp:cNvSpPr/>
      </dsp:nvSpPr>
      <dsp:spPr>
        <a:xfrm>
          <a:off x="4678263" y="208540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493F4D-C1EB-480A-BB57-764A1F0BF98E}">
      <dsp:nvSpPr>
        <dsp:cNvPr id="0" name=""/>
        <dsp:cNvSpPr/>
      </dsp:nvSpPr>
      <dsp:spPr>
        <a:xfrm>
          <a:off x="4890789" y="228730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параллелизм</a:t>
          </a:r>
          <a:endParaRPr lang="ru-RU" sz="1900" b="1" kern="1200" dirty="0">
            <a:latin typeface="Comic Sans MS" pitchFamily="66" charset="0"/>
          </a:endParaRPr>
        </a:p>
      </dsp:txBody>
      <dsp:txXfrm>
        <a:off x="4890789" y="2287306"/>
        <a:ext cx="1912739" cy="1214589"/>
      </dsp:txXfrm>
    </dsp:sp>
    <dsp:sp modelId="{74D4A1BE-C6DA-410E-8ED5-33A36009D8FE}">
      <dsp:nvSpPr>
        <dsp:cNvPr id="0" name=""/>
        <dsp:cNvSpPr/>
      </dsp:nvSpPr>
      <dsp:spPr>
        <a:xfrm>
          <a:off x="7016055" y="208540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EF3317-94F6-418D-AC51-FA6D0F004F80}">
      <dsp:nvSpPr>
        <dsp:cNvPr id="0" name=""/>
        <dsp:cNvSpPr/>
      </dsp:nvSpPr>
      <dsp:spPr>
        <a:xfrm>
          <a:off x="7228582" y="228730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latin typeface="Comic Sans MS" pitchFamily="66" charset="0"/>
            </a:rPr>
            <a:t>филетическая</a:t>
          </a:r>
          <a:r>
            <a:rPr lang="ru-RU" sz="1900" b="1" kern="1200" dirty="0" smtClean="0">
              <a:latin typeface="Comic Sans MS" pitchFamily="66" charset="0"/>
            </a:rPr>
            <a:t> эволюция</a:t>
          </a:r>
          <a:endParaRPr lang="ru-RU" sz="1900" b="1" kern="1200" dirty="0">
            <a:latin typeface="Comic Sans MS" pitchFamily="66" charset="0"/>
          </a:endParaRPr>
        </a:p>
      </dsp:txBody>
      <dsp:txXfrm>
        <a:off x="7228582" y="2287306"/>
        <a:ext cx="1912739" cy="12145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EA3492-F735-4182-AE63-667C7ECE65CB}">
      <dsp:nvSpPr>
        <dsp:cNvPr id="0" name=""/>
        <dsp:cNvSpPr/>
      </dsp:nvSpPr>
      <dsp:spPr>
        <a:xfrm>
          <a:off x="1021" y="635222"/>
          <a:ext cx="4290734" cy="171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mic Sans MS" pitchFamily="66" charset="0"/>
            </a:rPr>
            <a:t>Основные положения учения Ч. Дарвина </a:t>
          </a:r>
          <a:endParaRPr lang="ru-RU" sz="2800" b="1" kern="1200" dirty="0">
            <a:latin typeface="Comic Sans MS" pitchFamily="66" charset="0"/>
          </a:endParaRPr>
        </a:p>
      </dsp:txBody>
      <dsp:txXfrm>
        <a:off x="1021" y="635222"/>
        <a:ext cx="4290734" cy="1714099"/>
      </dsp:txXfrm>
    </dsp:sp>
    <dsp:sp modelId="{37058D50-93A4-4224-9596-848A362FF746}">
      <dsp:nvSpPr>
        <dsp:cNvPr id="0" name=""/>
        <dsp:cNvSpPr/>
      </dsp:nvSpPr>
      <dsp:spPr>
        <a:xfrm>
          <a:off x="4577439" y="635222"/>
          <a:ext cx="4206515" cy="171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mic Sans MS" pitchFamily="66" charset="0"/>
            </a:rPr>
            <a:t>Синтетическая теория эволюции</a:t>
          </a:r>
          <a:endParaRPr lang="ru-RU" sz="2800" b="1" kern="1200" dirty="0">
            <a:latin typeface="Comic Sans MS" pitchFamily="66" charset="0"/>
          </a:endParaRPr>
        </a:p>
      </dsp:txBody>
      <dsp:txXfrm>
        <a:off x="4577439" y="635222"/>
        <a:ext cx="4206515" cy="1714099"/>
      </dsp:txXfrm>
    </dsp:sp>
    <dsp:sp modelId="{B925BD69-042B-4B5D-839C-567667A6C8C9}">
      <dsp:nvSpPr>
        <dsp:cNvPr id="0" name=""/>
        <dsp:cNvSpPr/>
      </dsp:nvSpPr>
      <dsp:spPr>
        <a:xfrm>
          <a:off x="795078" y="2795891"/>
          <a:ext cx="2856833" cy="171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omic Sans MS" pitchFamily="66" charset="0"/>
            </a:rPr>
            <a:t>Стр. 29</a:t>
          </a:r>
          <a:endParaRPr lang="ru-RU" sz="3600" b="1" kern="1200" dirty="0">
            <a:latin typeface="Comic Sans MS" pitchFamily="66" charset="0"/>
          </a:endParaRPr>
        </a:p>
      </dsp:txBody>
      <dsp:txXfrm>
        <a:off x="795078" y="2795891"/>
        <a:ext cx="2856833" cy="1714099"/>
      </dsp:txXfrm>
    </dsp:sp>
    <dsp:sp modelId="{3D106A1D-E471-4D3D-8755-58CD10A43EE6}">
      <dsp:nvSpPr>
        <dsp:cNvPr id="0" name=""/>
        <dsp:cNvSpPr/>
      </dsp:nvSpPr>
      <dsp:spPr>
        <a:xfrm>
          <a:off x="5084298" y="2795891"/>
          <a:ext cx="3410258" cy="171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omic Sans MS" pitchFamily="66" charset="0"/>
            </a:rPr>
            <a:t>Стр. 30 – 32 </a:t>
          </a:r>
          <a:endParaRPr lang="ru-RU" sz="3600" b="1" kern="1200" dirty="0">
            <a:latin typeface="Comic Sans MS" pitchFamily="66" charset="0"/>
          </a:endParaRPr>
        </a:p>
      </dsp:txBody>
      <dsp:txXfrm>
        <a:off x="5084298" y="2795891"/>
        <a:ext cx="3410258" cy="17140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8305EC-DCED-450D-86D2-6E59867DFB2F}">
      <dsp:nvSpPr>
        <dsp:cNvPr id="0" name=""/>
        <dsp:cNvSpPr/>
      </dsp:nvSpPr>
      <dsp:spPr>
        <a:xfrm>
          <a:off x="179511" y="2996956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Факторы эволюции</a:t>
          </a:r>
          <a:endParaRPr lang="ru-RU" sz="1700" b="1" kern="1200" dirty="0">
            <a:latin typeface="Comic Sans MS" pitchFamily="66" charset="0"/>
          </a:endParaRPr>
        </a:p>
      </dsp:txBody>
      <dsp:txXfrm>
        <a:off x="179511" y="2996956"/>
        <a:ext cx="1734591" cy="867295"/>
      </dsp:txXfrm>
    </dsp:sp>
    <dsp:sp modelId="{62268567-53AD-4A3C-90C9-D48814093C26}">
      <dsp:nvSpPr>
        <dsp:cNvPr id="0" name=""/>
        <dsp:cNvSpPr/>
      </dsp:nvSpPr>
      <dsp:spPr>
        <a:xfrm rot="16673540">
          <a:off x="1255598" y="2663135"/>
          <a:ext cx="152663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26634" y="113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673540">
        <a:off x="1980749" y="2636351"/>
        <a:ext cx="76331" cy="76331"/>
      </dsp:txXfrm>
    </dsp:sp>
    <dsp:sp modelId="{894BB640-4C8A-4D13-911E-F6371B4AEC45}">
      <dsp:nvSpPr>
        <dsp:cNvPr id="0" name=""/>
        <dsp:cNvSpPr/>
      </dsp:nvSpPr>
      <dsp:spPr>
        <a:xfrm>
          <a:off x="2123728" y="1484782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направляющие</a:t>
          </a:r>
          <a:endParaRPr lang="ru-RU" sz="1700" b="1" kern="1200" dirty="0">
            <a:latin typeface="Comic Sans MS" pitchFamily="66" charset="0"/>
          </a:endParaRPr>
        </a:p>
      </dsp:txBody>
      <dsp:txXfrm>
        <a:off x="2123728" y="1484782"/>
        <a:ext cx="1734591" cy="867295"/>
      </dsp:txXfrm>
    </dsp:sp>
    <dsp:sp modelId="{67DF661B-9045-4D5B-9610-27904788B452}">
      <dsp:nvSpPr>
        <dsp:cNvPr id="0" name=""/>
        <dsp:cNvSpPr/>
      </dsp:nvSpPr>
      <dsp:spPr>
        <a:xfrm rot="17773485">
          <a:off x="3589523" y="1475000"/>
          <a:ext cx="96324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63244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773485">
        <a:off x="4047064" y="1462301"/>
        <a:ext cx="48162" cy="48162"/>
      </dsp:txXfrm>
    </dsp:sp>
    <dsp:sp modelId="{A856656F-DA42-455D-974A-E2D11B7D9E4B}">
      <dsp:nvSpPr>
        <dsp:cNvPr id="0" name=""/>
        <dsp:cNvSpPr/>
      </dsp:nvSpPr>
      <dsp:spPr>
        <a:xfrm>
          <a:off x="4283971" y="620687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естественный отбор</a:t>
          </a:r>
          <a:endParaRPr lang="ru-RU" sz="1700" b="1" kern="1200" dirty="0">
            <a:latin typeface="Comic Sans MS" pitchFamily="66" charset="0"/>
          </a:endParaRPr>
        </a:p>
      </dsp:txBody>
      <dsp:txXfrm>
        <a:off x="4283971" y="620687"/>
        <a:ext cx="1734591" cy="867295"/>
      </dsp:txXfrm>
    </dsp:sp>
    <dsp:sp modelId="{B291720E-A577-4652-9232-8B7DDAD33C6D}">
      <dsp:nvSpPr>
        <dsp:cNvPr id="0" name=""/>
        <dsp:cNvSpPr/>
      </dsp:nvSpPr>
      <dsp:spPr>
        <a:xfrm rot="3814839">
          <a:off x="1289283" y="4427332"/>
          <a:ext cx="225134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251347" y="113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3814839">
        <a:off x="2358673" y="4382430"/>
        <a:ext cx="112567" cy="112567"/>
      </dsp:txXfrm>
    </dsp:sp>
    <dsp:sp modelId="{B60D2BC9-5661-4A32-A6C8-A42728E2B032}">
      <dsp:nvSpPr>
        <dsp:cNvPr id="0" name=""/>
        <dsp:cNvSpPr/>
      </dsp:nvSpPr>
      <dsp:spPr>
        <a:xfrm>
          <a:off x="2915811" y="5013175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не направляющие </a:t>
          </a:r>
          <a:endParaRPr lang="ru-RU" sz="1700" b="1" kern="1200" dirty="0">
            <a:latin typeface="Comic Sans MS" pitchFamily="66" charset="0"/>
          </a:endParaRPr>
        </a:p>
      </dsp:txBody>
      <dsp:txXfrm>
        <a:off x="2915811" y="5013175"/>
        <a:ext cx="1734591" cy="867295"/>
      </dsp:txXfrm>
    </dsp:sp>
    <dsp:sp modelId="{F705E291-3DDE-4BE8-8B0A-92FC32170ECB}">
      <dsp:nvSpPr>
        <dsp:cNvPr id="0" name=""/>
        <dsp:cNvSpPr/>
      </dsp:nvSpPr>
      <dsp:spPr>
        <a:xfrm rot="17769650">
          <a:off x="3147755" y="3023175"/>
          <a:ext cx="537516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375163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7769650">
        <a:off x="5700958" y="2900178"/>
        <a:ext cx="268758" cy="268758"/>
      </dsp:txXfrm>
    </dsp:sp>
    <dsp:sp modelId="{9AC842B8-737B-43A2-BF22-5BAD16E665C3}">
      <dsp:nvSpPr>
        <dsp:cNvPr id="0" name=""/>
        <dsp:cNvSpPr/>
      </dsp:nvSpPr>
      <dsp:spPr>
        <a:xfrm>
          <a:off x="7020271" y="188643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мутации</a:t>
          </a:r>
          <a:endParaRPr lang="ru-RU" sz="1700" b="1" kern="1200" dirty="0">
            <a:latin typeface="Comic Sans MS" pitchFamily="66" charset="0"/>
          </a:endParaRPr>
        </a:p>
      </dsp:txBody>
      <dsp:txXfrm>
        <a:off x="7020271" y="188643"/>
        <a:ext cx="1734591" cy="867295"/>
      </dsp:txXfrm>
    </dsp:sp>
    <dsp:sp modelId="{EAFF5550-A36C-4978-9018-7A102F92785E}">
      <dsp:nvSpPr>
        <dsp:cNvPr id="0" name=""/>
        <dsp:cNvSpPr/>
      </dsp:nvSpPr>
      <dsp:spPr>
        <a:xfrm rot="18201233">
          <a:off x="3680162" y="3635243"/>
          <a:ext cx="431035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310351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201233">
        <a:off x="5727578" y="3538866"/>
        <a:ext cx="215517" cy="215517"/>
      </dsp:txXfrm>
    </dsp:sp>
    <dsp:sp modelId="{D8D02653-E4E2-4EB8-9C32-E83C08B481CE}">
      <dsp:nvSpPr>
        <dsp:cNvPr id="0" name=""/>
        <dsp:cNvSpPr/>
      </dsp:nvSpPr>
      <dsp:spPr>
        <a:xfrm>
          <a:off x="7020271" y="1412779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рекомбинации</a:t>
          </a:r>
          <a:endParaRPr lang="ru-RU" sz="1700" b="1" kern="1200" dirty="0">
            <a:latin typeface="Comic Sans MS" pitchFamily="66" charset="0"/>
          </a:endParaRPr>
        </a:p>
      </dsp:txBody>
      <dsp:txXfrm>
        <a:off x="7020271" y="1412779"/>
        <a:ext cx="1734591" cy="867295"/>
      </dsp:txXfrm>
    </dsp:sp>
    <dsp:sp modelId="{0CCB1A9A-6E94-4ED0-8097-305020470AD2}">
      <dsp:nvSpPr>
        <dsp:cNvPr id="0" name=""/>
        <dsp:cNvSpPr/>
      </dsp:nvSpPr>
      <dsp:spPr>
        <a:xfrm rot="18794292">
          <a:off x="4105590" y="4175300"/>
          <a:ext cx="345949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459494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794292">
        <a:off x="5748850" y="4100194"/>
        <a:ext cx="172974" cy="172974"/>
      </dsp:txXfrm>
    </dsp:sp>
    <dsp:sp modelId="{8CC045FB-F67D-4E45-BC9B-3DC1FF29D545}">
      <dsp:nvSpPr>
        <dsp:cNvPr id="0" name=""/>
        <dsp:cNvSpPr/>
      </dsp:nvSpPr>
      <dsp:spPr>
        <a:xfrm>
          <a:off x="7020271" y="2492892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волны жизни</a:t>
          </a:r>
          <a:endParaRPr lang="ru-RU" sz="1700" b="1" kern="1200" dirty="0">
            <a:latin typeface="Comic Sans MS" pitchFamily="66" charset="0"/>
          </a:endParaRPr>
        </a:p>
      </dsp:txBody>
      <dsp:txXfrm>
        <a:off x="7020271" y="2492892"/>
        <a:ext cx="1734591" cy="867295"/>
      </dsp:txXfrm>
    </dsp:sp>
    <dsp:sp modelId="{83BA3763-8719-469E-AF43-49E20C4306FE}">
      <dsp:nvSpPr>
        <dsp:cNvPr id="0" name=""/>
        <dsp:cNvSpPr/>
      </dsp:nvSpPr>
      <dsp:spPr>
        <a:xfrm rot="19722784">
          <a:off x="4448764" y="4715361"/>
          <a:ext cx="277314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773146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722784">
        <a:off x="5766009" y="4657414"/>
        <a:ext cx="138657" cy="138657"/>
      </dsp:txXfrm>
    </dsp:sp>
    <dsp:sp modelId="{5817B5FA-4FD4-4188-9443-44CA7253F533}">
      <dsp:nvSpPr>
        <dsp:cNvPr id="0" name=""/>
        <dsp:cNvSpPr/>
      </dsp:nvSpPr>
      <dsp:spPr>
        <a:xfrm>
          <a:off x="7020271" y="3573013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дрейф генов</a:t>
          </a:r>
          <a:endParaRPr lang="ru-RU" sz="1700" b="1" kern="1200" dirty="0">
            <a:latin typeface="Comic Sans MS" pitchFamily="66" charset="0"/>
          </a:endParaRPr>
        </a:p>
      </dsp:txBody>
      <dsp:txXfrm>
        <a:off x="7020271" y="3573013"/>
        <a:ext cx="1734591" cy="867295"/>
      </dsp:txXfrm>
    </dsp:sp>
    <dsp:sp modelId="{F2DCE9D5-AF23-4304-8FBE-3CD6C2DB29B0}">
      <dsp:nvSpPr>
        <dsp:cNvPr id="0" name=""/>
        <dsp:cNvSpPr/>
      </dsp:nvSpPr>
      <dsp:spPr>
        <a:xfrm rot="21081686">
          <a:off x="4636806" y="5255421"/>
          <a:ext cx="239706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397061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1081686">
        <a:off x="5775411" y="5206877"/>
        <a:ext cx="119853" cy="119853"/>
      </dsp:txXfrm>
    </dsp:sp>
    <dsp:sp modelId="{C1A2DC96-AD27-48B1-9B24-5ED21434BA46}">
      <dsp:nvSpPr>
        <dsp:cNvPr id="0" name=""/>
        <dsp:cNvSpPr/>
      </dsp:nvSpPr>
      <dsp:spPr>
        <a:xfrm>
          <a:off x="7020271" y="4653135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миграции особей</a:t>
          </a:r>
          <a:endParaRPr lang="ru-RU" sz="1700" b="1" kern="1200" dirty="0">
            <a:latin typeface="Comic Sans MS" pitchFamily="66" charset="0"/>
          </a:endParaRPr>
        </a:p>
      </dsp:txBody>
      <dsp:txXfrm>
        <a:off x="7020271" y="4653135"/>
        <a:ext cx="1734591" cy="867295"/>
      </dsp:txXfrm>
    </dsp:sp>
    <dsp:sp modelId="{39575233-4298-45B8-8B53-EF9E45733718}">
      <dsp:nvSpPr>
        <dsp:cNvPr id="0" name=""/>
        <dsp:cNvSpPr/>
      </dsp:nvSpPr>
      <dsp:spPr>
        <a:xfrm rot="1014080">
          <a:off x="4596912" y="5795482"/>
          <a:ext cx="247685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476851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14080">
        <a:off x="5773416" y="5744943"/>
        <a:ext cx="123842" cy="123842"/>
      </dsp:txXfrm>
    </dsp:sp>
    <dsp:sp modelId="{2BCDBB11-B5FB-4B3E-8305-1B19A35DE8CC}">
      <dsp:nvSpPr>
        <dsp:cNvPr id="0" name=""/>
        <dsp:cNvSpPr/>
      </dsp:nvSpPr>
      <dsp:spPr>
        <a:xfrm>
          <a:off x="7020271" y="5733256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изоляции</a:t>
          </a:r>
          <a:endParaRPr lang="ru-RU" sz="1700" b="1" kern="1200" dirty="0">
            <a:latin typeface="Comic Sans MS" pitchFamily="66" charset="0"/>
          </a:endParaRPr>
        </a:p>
      </dsp:txBody>
      <dsp:txXfrm>
        <a:off x="7020271" y="5733256"/>
        <a:ext cx="1734591" cy="8672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4B0D01-C5DA-4433-B9ED-588AFE87F294}">
      <dsp:nvSpPr>
        <dsp:cNvPr id="0" name=""/>
        <dsp:cNvSpPr/>
      </dsp:nvSpPr>
      <dsp:spPr>
        <a:xfrm>
          <a:off x="4872934" y="3312505"/>
          <a:ext cx="3853760" cy="661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914"/>
              </a:lnTo>
              <a:lnTo>
                <a:pt x="3853760" y="467914"/>
              </a:lnTo>
              <a:lnTo>
                <a:pt x="3853760" y="6618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2BBF4-9FA3-4423-B2A6-8B52F50E0BBA}">
      <dsp:nvSpPr>
        <dsp:cNvPr id="0" name=""/>
        <dsp:cNvSpPr/>
      </dsp:nvSpPr>
      <dsp:spPr>
        <a:xfrm>
          <a:off x="4872934" y="3312505"/>
          <a:ext cx="1294790" cy="661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914"/>
              </a:lnTo>
              <a:lnTo>
                <a:pt x="1294790" y="467914"/>
              </a:lnTo>
              <a:lnTo>
                <a:pt x="1294790" y="6618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A27E2-7B83-45C0-AEAA-4B63C65F0B2C}">
      <dsp:nvSpPr>
        <dsp:cNvPr id="0" name=""/>
        <dsp:cNvSpPr/>
      </dsp:nvSpPr>
      <dsp:spPr>
        <a:xfrm>
          <a:off x="3608754" y="3312505"/>
          <a:ext cx="1264180" cy="661872"/>
        </a:xfrm>
        <a:custGeom>
          <a:avLst/>
          <a:gdLst/>
          <a:ahLst/>
          <a:cxnLst/>
          <a:rect l="0" t="0" r="0" b="0"/>
          <a:pathLst>
            <a:path>
              <a:moveTo>
                <a:pt x="1264180" y="0"/>
              </a:moveTo>
              <a:lnTo>
                <a:pt x="1264180" y="467914"/>
              </a:lnTo>
              <a:lnTo>
                <a:pt x="0" y="467914"/>
              </a:lnTo>
              <a:lnTo>
                <a:pt x="0" y="6618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A0000-2DB8-44F2-BA24-B25286E9A526}">
      <dsp:nvSpPr>
        <dsp:cNvPr id="0" name=""/>
        <dsp:cNvSpPr/>
      </dsp:nvSpPr>
      <dsp:spPr>
        <a:xfrm>
          <a:off x="814221" y="3312505"/>
          <a:ext cx="4058712" cy="562199"/>
        </a:xfrm>
        <a:custGeom>
          <a:avLst/>
          <a:gdLst/>
          <a:ahLst/>
          <a:cxnLst/>
          <a:rect l="0" t="0" r="0" b="0"/>
          <a:pathLst>
            <a:path>
              <a:moveTo>
                <a:pt x="4058712" y="0"/>
              </a:moveTo>
              <a:lnTo>
                <a:pt x="4058712" y="368241"/>
              </a:lnTo>
              <a:lnTo>
                <a:pt x="0" y="368241"/>
              </a:lnTo>
              <a:lnTo>
                <a:pt x="0" y="56219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DC623-C651-45EB-913F-05270203A7DF}">
      <dsp:nvSpPr>
        <dsp:cNvPr id="0" name=""/>
        <dsp:cNvSpPr/>
      </dsp:nvSpPr>
      <dsp:spPr>
        <a:xfrm>
          <a:off x="3826082" y="1983004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18824-CBE5-4D5C-8EAD-6597810E3082}">
      <dsp:nvSpPr>
        <dsp:cNvPr id="0" name=""/>
        <dsp:cNvSpPr/>
      </dsp:nvSpPr>
      <dsp:spPr>
        <a:xfrm>
          <a:off x="4058716" y="2204006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Естественный отбор</a:t>
          </a:r>
          <a:endParaRPr lang="ru-RU" sz="1800" b="1" kern="1200" dirty="0">
            <a:latin typeface="Comic Sans MS" pitchFamily="66" charset="0"/>
          </a:endParaRPr>
        </a:p>
      </dsp:txBody>
      <dsp:txXfrm>
        <a:off x="4058716" y="2204006"/>
        <a:ext cx="2093702" cy="1329501"/>
      </dsp:txXfrm>
    </dsp:sp>
    <dsp:sp modelId="{313070BD-D18B-45D3-AB2C-EB5808E8FA03}">
      <dsp:nvSpPr>
        <dsp:cNvPr id="0" name=""/>
        <dsp:cNvSpPr/>
      </dsp:nvSpPr>
      <dsp:spPr>
        <a:xfrm>
          <a:off x="-232630" y="3874705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712E9-9A8C-41F9-A77F-557244E2CA63}">
      <dsp:nvSpPr>
        <dsp:cNvPr id="0" name=""/>
        <dsp:cNvSpPr/>
      </dsp:nvSpPr>
      <dsp:spPr>
        <a:xfrm>
          <a:off x="3" y="4095707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Стабилизирующий </a:t>
          </a:r>
          <a:endParaRPr lang="ru-RU" sz="1400" b="1" kern="1200" dirty="0">
            <a:latin typeface="Comic Sans MS" pitchFamily="66" charset="0"/>
          </a:endParaRPr>
        </a:p>
      </dsp:txBody>
      <dsp:txXfrm>
        <a:off x="3" y="4095707"/>
        <a:ext cx="2093702" cy="1329501"/>
      </dsp:txXfrm>
    </dsp:sp>
    <dsp:sp modelId="{3089666F-DD3A-4C61-9693-13D2813216BA}">
      <dsp:nvSpPr>
        <dsp:cNvPr id="0" name=""/>
        <dsp:cNvSpPr/>
      </dsp:nvSpPr>
      <dsp:spPr>
        <a:xfrm>
          <a:off x="2561902" y="3974378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D0AD0-15A8-4BF0-BF0B-372B3D22DD4E}">
      <dsp:nvSpPr>
        <dsp:cNvPr id="0" name=""/>
        <dsp:cNvSpPr/>
      </dsp:nvSpPr>
      <dsp:spPr>
        <a:xfrm>
          <a:off x="2794536" y="4195380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Движущий </a:t>
          </a:r>
          <a:endParaRPr lang="ru-RU" sz="1400" b="1" kern="1200" dirty="0">
            <a:latin typeface="Comic Sans MS" pitchFamily="66" charset="0"/>
          </a:endParaRPr>
        </a:p>
      </dsp:txBody>
      <dsp:txXfrm>
        <a:off x="2794536" y="4195380"/>
        <a:ext cx="2093702" cy="1329501"/>
      </dsp:txXfrm>
    </dsp:sp>
    <dsp:sp modelId="{5042F94D-EFAE-4287-AD41-8C179C9E7469}">
      <dsp:nvSpPr>
        <dsp:cNvPr id="0" name=""/>
        <dsp:cNvSpPr/>
      </dsp:nvSpPr>
      <dsp:spPr>
        <a:xfrm>
          <a:off x="5120872" y="3974378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3BE2F-5007-4B76-A8E6-3F1217A2E70A}">
      <dsp:nvSpPr>
        <dsp:cNvPr id="0" name=""/>
        <dsp:cNvSpPr/>
      </dsp:nvSpPr>
      <dsp:spPr>
        <a:xfrm>
          <a:off x="5353506" y="4195380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Дизруптивный (разрывающий)</a:t>
          </a:r>
          <a:endParaRPr lang="ru-RU" sz="1400" b="1" kern="1200" dirty="0">
            <a:latin typeface="Comic Sans MS" pitchFamily="66" charset="0"/>
          </a:endParaRPr>
        </a:p>
      </dsp:txBody>
      <dsp:txXfrm>
        <a:off x="5353506" y="4195380"/>
        <a:ext cx="2093702" cy="1329501"/>
      </dsp:txXfrm>
    </dsp:sp>
    <dsp:sp modelId="{CD429A47-4B9E-4E13-AE15-35424FCDA0A3}">
      <dsp:nvSpPr>
        <dsp:cNvPr id="0" name=""/>
        <dsp:cNvSpPr/>
      </dsp:nvSpPr>
      <dsp:spPr>
        <a:xfrm>
          <a:off x="7679843" y="3974378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B1916-E233-49E7-BCA9-7609DD6C461A}">
      <dsp:nvSpPr>
        <dsp:cNvPr id="0" name=""/>
        <dsp:cNvSpPr/>
      </dsp:nvSpPr>
      <dsp:spPr>
        <a:xfrm>
          <a:off x="7912476" y="4195380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Дестабилизирующий </a:t>
          </a:r>
          <a:endParaRPr lang="ru-RU" sz="1400" b="1" kern="1200" dirty="0">
            <a:latin typeface="Comic Sans MS" pitchFamily="66" charset="0"/>
          </a:endParaRPr>
        </a:p>
      </dsp:txBody>
      <dsp:txXfrm>
        <a:off x="7912476" y="4195380"/>
        <a:ext cx="2093702" cy="13295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A51FF-4473-429D-8025-C711265A980F}">
      <dsp:nvSpPr>
        <dsp:cNvPr id="0" name=""/>
        <dsp:cNvSpPr/>
      </dsp:nvSpPr>
      <dsp:spPr>
        <a:xfrm>
          <a:off x="3795" y="2136678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Изоляция </a:t>
          </a:r>
          <a:endParaRPr lang="ru-RU" sz="2300" b="1" kern="1200" dirty="0">
            <a:latin typeface="Comic Sans MS" pitchFamily="66" charset="0"/>
          </a:endParaRPr>
        </a:p>
      </dsp:txBody>
      <dsp:txXfrm>
        <a:off x="3795" y="2136678"/>
        <a:ext cx="2404318" cy="1202159"/>
      </dsp:txXfrm>
    </dsp:sp>
    <dsp:sp modelId="{640688F1-6C26-4284-93DE-B62297830287}">
      <dsp:nvSpPr>
        <dsp:cNvPr id="0" name=""/>
        <dsp:cNvSpPr/>
      </dsp:nvSpPr>
      <dsp:spPr>
        <a:xfrm rot="19457599">
          <a:off x="2296791" y="2376361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2859367" y="2362528"/>
        <a:ext cx="59218" cy="59218"/>
      </dsp:txXfrm>
    </dsp:sp>
    <dsp:sp modelId="{EFCECBB9-530B-4D06-B1B9-435CA7DDDF21}">
      <dsp:nvSpPr>
        <dsp:cNvPr id="0" name=""/>
        <dsp:cNvSpPr/>
      </dsp:nvSpPr>
      <dsp:spPr>
        <a:xfrm>
          <a:off x="3369840" y="1445437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географическая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3369840" y="1445437"/>
        <a:ext cx="2404318" cy="1202159"/>
      </dsp:txXfrm>
    </dsp:sp>
    <dsp:sp modelId="{E212CEB8-E753-4DE8-ADA6-8202A5ED4DED}">
      <dsp:nvSpPr>
        <dsp:cNvPr id="0" name=""/>
        <dsp:cNvSpPr/>
      </dsp:nvSpPr>
      <dsp:spPr>
        <a:xfrm rot="2142401">
          <a:off x="2296791" y="3067602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2859367" y="3053769"/>
        <a:ext cx="59218" cy="59218"/>
      </dsp:txXfrm>
    </dsp:sp>
    <dsp:sp modelId="{43EF1ACC-B56D-4AAA-981E-EE8B8D39F04B}">
      <dsp:nvSpPr>
        <dsp:cNvPr id="0" name=""/>
        <dsp:cNvSpPr/>
      </dsp:nvSpPr>
      <dsp:spPr>
        <a:xfrm>
          <a:off x="3369840" y="2827920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биологическая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3369840" y="2827920"/>
        <a:ext cx="2404318" cy="1202159"/>
      </dsp:txXfrm>
    </dsp:sp>
    <dsp:sp modelId="{4A37C25D-21F5-46F7-9DEB-53F1DAD5D8FD}">
      <dsp:nvSpPr>
        <dsp:cNvPr id="0" name=""/>
        <dsp:cNvSpPr/>
      </dsp:nvSpPr>
      <dsp:spPr>
        <a:xfrm rot="17350740">
          <a:off x="4791298" y="2030740"/>
          <a:ext cx="2927448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2927448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7350740">
        <a:off x="6181836" y="1973330"/>
        <a:ext cx="146372" cy="146372"/>
      </dsp:txXfrm>
    </dsp:sp>
    <dsp:sp modelId="{86BB60C8-D2C9-4E52-AD75-B03E97924CBE}">
      <dsp:nvSpPr>
        <dsp:cNvPr id="0" name=""/>
        <dsp:cNvSpPr/>
      </dsp:nvSpPr>
      <dsp:spPr>
        <a:xfrm>
          <a:off x="6735886" y="62954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экологическая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35886" y="62954"/>
        <a:ext cx="2404318" cy="1202159"/>
      </dsp:txXfrm>
    </dsp:sp>
    <dsp:sp modelId="{F1A12349-F5FC-4CF4-A370-13372C25EF88}">
      <dsp:nvSpPr>
        <dsp:cNvPr id="0" name=""/>
        <dsp:cNvSpPr/>
      </dsp:nvSpPr>
      <dsp:spPr>
        <a:xfrm rot="18289469">
          <a:off x="5412974" y="2721982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8289469">
        <a:off x="6212920" y="2695656"/>
        <a:ext cx="84204" cy="84204"/>
      </dsp:txXfrm>
    </dsp:sp>
    <dsp:sp modelId="{649D225B-43A4-48E9-B721-A8417B904B51}">
      <dsp:nvSpPr>
        <dsp:cNvPr id="0" name=""/>
        <dsp:cNvSpPr/>
      </dsp:nvSpPr>
      <dsp:spPr>
        <a:xfrm>
          <a:off x="6735886" y="1445437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latin typeface="Comic Sans MS" pitchFamily="66" charset="0"/>
            </a:rPr>
            <a:t>временная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35886" y="1445437"/>
        <a:ext cx="2404318" cy="1202159"/>
      </dsp:txXfrm>
    </dsp:sp>
    <dsp:sp modelId="{8CFA5120-61DF-4C1F-AE4C-051CC9F542EC}">
      <dsp:nvSpPr>
        <dsp:cNvPr id="0" name=""/>
        <dsp:cNvSpPr/>
      </dsp:nvSpPr>
      <dsp:spPr>
        <a:xfrm>
          <a:off x="5774159" y="3413223"/>
          <a:ext cx="961727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961727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0979" y="3404956"/>
        <a:ext cx="48086" cy="48086"/>
      </dsp:txXfrm>
    </dsp:sp>
    <dsp:sp modelId="{A570FAC0-1A05-4191-8727-DB621947F01D}">
      <dsp:nvSpPr>
        <dsp:cNvPr id="0" name=""/>
        <dsp:cNvSpPr/>
      </dsp:nvSpPr>
      <dsp:spPr>
        <a:xfrm>
          <a:off x="6735886" y="2827920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механическая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35886" y="2827920"/>
        <a:ext cx="2404318" cy="1202159"/>
      </dsp:txXfrm>
    </dsp:sp>
    <dsp:sp modelId="{9D4D2578-B239-416F-A23F-3CC96CD4CFA5}">
      <dsp:nvSpPr>
        <dsp:cNvPr id="0" name=""/>
        <dsp:cNvSpPr/>
      </dsp:nvSpPr>
      <dsp:spPr>
        <a:xfrm rot="3310531">
          <a:off x="5412974" y="4104465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310531">
        <a:off x="6212920" y="4078139"/>
        <a:ext cx="84204" cy="84204"/>
      </dsp:txXfrm>
    </dsp:sp>
    <dsp:sp modelId="{F1CC0937-3053-4FEA-8836-F4E0028B1EC4}">
      <dsp:nvSpPr>
        <dsp:cNvPr id="0" name=""/>
        <dsp:cNvSpPr/>
      </dsp:nvSpPr>
      <dsp:spPr>
        <a:xfrm>
          <a:off x="6735886" y="4210403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этологическая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35886" y="4210403"/>
        <a:ext cx="2404318" cy="1202159"/>
      </dsp:txXfrm>
    </dsp:sp>
    <dsp:sp modelId="{B45DC450-1646-4321-889B-B884C6AF8169}">
      <dsp:nvSpPr>
        <dsp:cNvPr id="0" name=""/>
        <dsp:cNvSpPr/>
      </dsp:nvSpPr>
      <dsp:spPr>
        <a:xfrm rot="4249260">
          <a:off x="4791298" y="4795706"/>
          <a:ext cx="2927448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2927448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4249260">
        <a:off x="6181836" y="4738296"/>
        <a:ext cx="146372" cy="146372"/>
      </dsp:txXfrm>
    </dsp:sp>
    <dsp:sp modelId="{2208B92C-5AD3-46EC-9141-1A4E45FC0E29}">
      <dsp:nvSpPr>
        <dsp:cNvPr id="0" name=""/>
        <dsp:cNvSpPr/>
      </dsp:nvSpPr>
      <dsp:spPr>
        <a:xfrm>
          <a:off x="6735886" y="5592886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генетическая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35886" y="5592886"/>
        <a:ext cx="2404318" cy="12021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6F1F9-2369-4AB5-BD97-386A5CB498E3}">
      <dsp:nvSpPr>
        <dsp:cNvPr id="0" name=""/>
        <dsp:cNvSpPr/>
      </dsp:nvSpPr>
      <dsp:spPr>
        <a:xfrm>
          <a:off x="4620781" y="2184758"/>
          <a:ext cx="3562158" cy="1638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953"/>
              </a:lnTo>
              <a:lnTo>
                <a:pt x="3562158" y="1437953"/>
              </a:lnTo>
              <a:lnTo>
                <a:pt x="3562158" y="16386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D5CA-5725-4557-AD5F-0981DB8947F5}">
      <dsp:nvSpPr>
        <dsp:cNvPr id="0" name=""/>
        <dsp:cNvSpPr/>
      </dsp:nvSpPr>
      <dsp:spPr>
        <a:xfrm>
          <a:off x="4620781" y="2184758"/>
          <a:ext cx="1249229" cy="1638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953"/>
              </a:lnTo>
              <a:lnTo>
                <a:pt x="1249229" y="1437953"/>
              </a:lnTo>
              <a:lnTo>
                <a:pt x="1249229" y="16386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CB12B-2E7C-494C-B547-8667A93FD4AF}">
      <dsp:nvSpPr>
        <dsp:cNvPr id="0" name=""/>
        <dsp:cNvSpPr/>
      </dsp:nvSpPr>
      <dsp:spPr>
        <a:xfrm>
          <a:off x="3557083" y="2184758"/>
          <a:ext cx="1063698" cy="1638662"/>
        </a:xfrm>
        <a:custGeom>
          <a:avLst/>
          <a:gdLst/>
          <a:ahLst/>
          <a:cxnLst/>
          <a:rect l="0" t="0" r="0" b="0"/>
          <a:pathLst>
            <a:path>
              <a:moveTo>
                <a:pt x="1063698" y="0"/>
              </a:moveTo>
              <a:lnTo>
                <a:pt x="1063698" y="1437953"/>
              </a:lnTo>
              <a:lnTo>
                <a:pt x="0" y="1437953"/>
              </a:lnTo>
              <a:lnTo>
                <a:pt x="0" y="16386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988AC-B98F-4F50-A8AE-ECE42BF99677}">
      <dsp:nvSpPr>
        <dsp:cNvPr id="0" name=""/>
        <dsp:cNvSpPr/>
      </dsp:nvSpPr>
      <dsp:spPr>
        <a:xfrm>
          <a:off x="1102607" y="2184758"/>
          <a:ext cx="3518174" cy="1638662"/>
        </a:xfrm>
        <a:custGeom>
          <a:avLst/>
          <a:gdLst/>
          <a:ahLst/>
          <a:cxnLst/>
          <a:rect l="0" t="0" r="0" b="0"/>
          <a:pathLst>
            <a:path>
              <a:moveTo>
                <a:pt x="3518174" y="0"/>
              </a:moveTo>
              <a:lnTo>
                <a:pt x="3518174" y="1437953"/>
              </a:lnTo>
              <a:lnTo>
                <a:pt x="0" y="1437953"/>
              </a:lnTo>
              <a:lnTo>
                <a:pt x="0" y="16386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A194-4FB2-413B-8286-39A413B03AF1}">
      <dsp:nvSpPr>
        <dsp:cNvPr id="0" name=""/>
        <dsp:cNvSpPr/>
      </dsp:nvSpPr>
      <dsp:spPr>
        <a:xfrm>
          <a:off x="1390499" y="1229002"/>
          <a:ext cx="6460563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omic Sans MS" pitchFamily="66" charset="0"/>
            </a:rPr>
            <a:t>Приспособленность</a:t>
          </a:r>
          <a:endParaRPr lang="ru-RU" sz="4000" b="1" kern="1200" dirty="0">
            <a:latin typeface="Comic Sans MS" pitchFamily="66" charset="0"/>
          </a:endParaRPr>
        </a:p>
      </dsp:txBody>
      <dsp:txXfrm>
        <a:off x="1390499" y="1229002"/>
        <a:ext cx="6460563" cy="955755"/>
      </dsp:txXfrm>
    </dsp:sp>
    <dsp:sp modelId="{35B44F8A-B9B9-4C0E-811E-9FC126E23969}">
      <dsp:nvSpPr>
        <dsp:cNvPr id="0" name=""/>
        <dsp:cNvSpPr/>
      </dsp:nvSpPr>
      <dsp:spPr>
        <a:xfrm>
          <a:off x="5304" y="3823420"/>
          <a:ext cx="2194606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морфологическая</a:t>
          </a:r>
          <a:endParaRPr lang="ru-RU" sz="1700" b="1" kern="1200" dirty="0">
            <a:latin typeface="Comic Sans MS" pitchFamily="66" charset="0"/>
          </a:endParaRPr>
        </a:p>
      </dsp:txBody>
      <dsp:txXfrm>
        <a:off x="5304" y="3823420"/>
        <a:ext cx="2194606" cy="955755"/>
      </dsp:txXfrm>
    </dsp:sp>
    <dsp:sp modelId="{AA7DB797-F205-4F39-9990-C6C4BD7D4F34}">
      <dsp:nvSpPr>
        <dsp:cNvPr id="0" name=""/>
        <dsp:cNvSpPr/>
      </dsp:nvSpPr>
      <dsp:spPr>
        <a:xfrm>
          <a:off x="2601327" y="3823420"/>
          <a:ext cx="1911511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этологическая</a:t>
          </a:r>
          <a:endParaRPr lang="ru-RU" sz="1700" b="1" kern="1200" dirty="0">
            <a:latin typeface="Comic Sans MS" pitchFamily="66" charset="0"/>
          </a:endParaRPr>
        </a:p>
      </dsp:txBody>
      <dsp:txXfrm>
        <a:off x="2601327" y="3823420"/>
        <a:ext cx="1911511" cy="955755"/>
      </dsp:txXfrm>
    </dsp:sp>
    <dsp:sp modelId="{EA14C493-BA52-4138-8317-7A6D06F37D4E}">
      <dsp:nvSpPr>
        <dsp:cNvPr id="0" name=""/>
        <dsp:cNvSpPr/>
      </dsp:nvSpPr>
      <dsp:spPr>
        <a:xfrm>
          <a:off x="4914256" y="3823420"/>
          <a:ext cx="1911511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физиологическая</a:t>
          </a:r>
          <a:endParaRPr lang="ru-RU" sz="1700" b="1" kern="1200" dirty="0">
            <a:latin typeface="Comic Sans MS" pitchFamily="66" charset="0"/>
          </a:endParaRPr>
        </a:p>
      </dsp:txBody>
      <dsp:txXfrm>
        <a:off x="4914256" y="3823420"/>
        <a:ext cx="1911511" cy="955755"/>
      </dsp:txXfrm>
    </dsp:sp>
    <dsp:sp modelId="{11478CFC-8FDC-4CAB-9AE8-F0E0EC4BD551}">
      <dsp:nvSpPr>
        <dsp:cNvPr id="0" name=""/>
        <dsp:cNvSpPr/>
      </dsp:nvSpPr>
      <dsp:spPr>
        <a:xfrm>
          <a:off x="7227184" y="3823420"/>
          <a:ext cx="1911511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биохимическая</a:t>
          </a:r>
          <a:endParaRPr lang="ru-RU" sz="1700" b="1" kern="1200" dirty="0">
            <a:latin typeface="Comic Sans MS" pitchFamily="66" charset="0"/>
          </a:endParaRPr>
        </a:p>
      </dsp:txBody>
      <dsp:txXfrm>
        <a:off x="7227184" y="3823420"/>
        <a:ext cx="1911511" cy="9557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56BE3-348A-4389-A784-C9FC0DE0A514}">
      <dsp:nvSpPr>
        <dsp:cNvPr id="0" name=""/>
        <dsp:cNvSpPr/>
      </dsp:nvSpPr>
      <dsp:spPr>
        <a:xfrm>
          <a:off x="2678" y="499479"/>
          <a:ext cx="3263800" cy="130552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Мутации, комбинации</a:t>
          </a:r>
          <a:endParaRPr lang="ru-RU" sz="1900" b="1" kern="1200" dirty="0">
            <a:latin typeface="Comic Sans MS" pitchFamily="66" charset="0"/>
          </a:endParaRPr>
        </a:p>
      </dsp:txBody>
      <dsp:txXfrm>
        <a:off x="2678" y="499479"/>
        <a:ext cx="3263800" cy="1305520"/>
      </dsp:txXfrm>
    </dsp:sp>
    <dsp:sp modelId="{005FE46D-931A-4ECD-A17B-2A9A9864AA7B}">
      <dsp:nvSpPr>
        <dsp:cNvPr id="0" name=""/>
        <dsp:cNvSpPr/>
      </dsp:nvSpPr>
      <dsp:spPr>
        <a:xfrm>
          <a:off x="2940099" y="499479"/>
          <a:ext cx="3263800" cy="1305520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Борьба за существование</a:t>
          </a:r>
          <a:endParaRPr lang="ru-RU" sz="1900" b="1" kern="1200" dirty="0">
            <a:latin typeface="Comic Sans MS" pitchFamily="66" charset="0"/>
          </a:endParaRPr>
        </a:p>
      </dsp:txBody>
      <dsp:txXfrm>
        <a:off x="2940099" y="499479"/>
        <a:ext cx="3263800" cy="1305520"/>
      </dsp:txXfrm>
    </dsp:sp>
    <dsp:sp modelId="{40B5FFDE-5073-4B98-847A-60DD6B9EF3AB}">
      <dsp:nvSpPr>
        <dsp:cNvPr id="0" name=""/>
        <dsp:cNvSpPr/>
      </dsp:nvSpPr>
      <dsp:spPr>
        <a:xfrm>
          <a:off x="5877520" y="499479"/>
          <a:ext cx="3263800" cy="1305520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Естественный отбор</a:t>
          </a:r>
          <a:endParaRPr lang="ru-RU" sz="1900" b="1" kern="1200" dirty="0">
            <a:latin typeface="Comic Sans MS" pitchFamily="66" charset="0"/>
          </a:endParaRPr>
        </a:p>
      </dsp:txBody>
      <dsp:txXfrm>
        <a:off x="5877520" y="499479"/>
        <a:ext cx="3263800" cy="1305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ED920D-E7B2-4D7B-B047-6D986C5E514A}">
      <dsp:nvSpPr>
        <dsp:cNvPr id="0" name=""/>
        <dsp:cNvSpPr/>
      </dsp:nvSpPr>
      <dsp:spPr>
        <a:xfrm>
          <a:off x="327144" y="0"/>
          <a:ext cx="2876698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omic Sans MS" pitchFamily="66" charset="0"/>
            </a:rPr>
            <a:t>аллопатрическое</a:t>
          </a:r>
          <a:endParaRPr lang="ru-RU" sz="2400" b="1" kern="1200" dirty="0">
            <a:latin typeface="Comic Sans MS" pitchFamily="66" charset="0"/>
          </a:endParaRPr>
        </a:p>
      </dsp:txBody>
      <dsp:txXfrm>
        <a:off x="327144" y="0"/>
        <a:ext cx="2876698" cy="1706463"/>
      </dsp:txXfrm>
    </dsp:sp>
    <dsp:sp modelId="{EE64F332-589F-4E5A-8E32-E4BEDBFF0173}">
      <dsp:nvSpPr>
        <dsp:cNvPr id="0" name=""/>
        <dsp:cNvSpPr/>
      </dsp:nvSpPr>
      <dsp:spPr>
        <a:xfrm>
          <a:off x="6093368" y="0"/>
          <a:ext cx="2844105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omic Sans MS" pitchFamily="66" charset="0"/>
            </a:rPr>
            <a:t>симпатрическое</a:t>
          </a:r>
          <a:endParaRPr lang="ru-RU" sz="2400" b="1" kern="1200" dirty="0">
            <a:latin typeface="Comic Sans MS" pitchFamily="66" charset="0"/>
          </a:endParaRPr>
        </a:p>
      </dsp:txBody>
      <dsp:txXfrm>
        <a:off x="6093368" y="0"/>
        <a:ext cx="2844105" cy="1706463"/>
      </dsp:txXfrm>
    </dsp:sp>
    <dsp:sp modelId="{E05E6A20-9008-4E78-9BF3-22D438B2436D}">
      <dsp:nvSpPr>
        <dsp:cNvPr id="0" name=""/>
        <dsp:cNvSpPr/>
      </dsp:nvSpPr>
      <dsp:spPr>
        <a:xfrm>
          <a:off x="411841" y="1944213"/>
          <a:ext cx="2844105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географическое</a:t>
          </a:r>
          <a:endParaRPr lang="ru-RU" sz="2400" b="1" kern="1200" dirty="0">
            <a:latin typeface="Comic Sans MS" pitchFamily="66" charset="0"/>
          </a:endParaRPr>
        </a:p>
      </dsp:txBody>
      <dsp:txXfrm>
        <a:off x="411841" y="1944213"/>
        <a:ext cx="2844105" cy="1706463"/>
      </dsp:txXfrm>
    </dsp:sp>
    <dsp:sp modelId="{5B50559A-27E9-4E2C-BCE8-B88564945272}">
      <dsp:nvSpPr>
        <dsp:cNvPr id="0" name=""/>
        <dsp:cNvSpPr/>
      </dsp:nvSpPr>
      <dsp:spPr>
        <a:xfrm>
          <a:off x="395544" y="3816419"/>
          <a:ext cx="2844105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экологическое</a:t>
          </a:r>
          <a:endParaRPr lang="ru-RU" sz="2400" b="1" kern="1200" dirty="0">
            <a:latin typeface="Comic Sans MS" pitchFamily="66" charset="0"/>
          </a:endParaRPr>
        </a:p>
      </dsp:txBody>
      <dsp:txXfrm>
        <a:off x="395544" y="3816419"/>
        <a:ext cx="2844105" cy="1706463"/>
      </dsp:txXfrm>
    </dsp:sp>
    <dsp:sp modelId="{46088C9E-960B-4F80-BE5B-DA9EBB525B5F}">
      <dsp:nvSpPr>
        <dsp:cNvPr id="0" name=""/>
        <dsp:cNvSpPr/>
      </dsp:nvSpPr>
      <dsp:spPr>
        <a:xfrm>
          <a:off x="6012169" y="3744424"/>
          <a:ext cx="2844105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omic Sans MS" pitchFamily="66" charset="0"/>
            </a:rPr>
            <a:t>гибридогенное</a:t>
          </a:r>
          <a:endParaRPr lang="ru-RU" sz="2400" b="1" kern="1200" dirty="0">
            <a:latin typeface="Comic Sans MS" pitchFamily="66" charset="0"/>
          </a:endParaRPr>
        </a:p>
      </dsp:txBody>
      <dsp:txXfrm>
        <a:off x="6012169" y="3744424"/>
        <a:ext cx="2844105" cy="1706463"/>
      </dsp:txXfrm>
    </dsp:sp>
    <dsp:sp modelId="{BFC252CA-5FFB-425E-8044-736850F44CFC}">
      <dsp:nvSpPr>
        <dsp:cNvPr id="0" name=""/>
        <dsp:cNvSpPr/>
      </dsp:nvSpPr>
      <dsp:spPr>
        <a:xfrm>
          <a:off x="5940156" y="1872206"/>
          <a:ext cx="3001498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omic Sans MS" pitchFamily="66" charset="0"/>
            </a:rPr>
            <a:t>полиплоидизаци</a:t>
          </a:r>
          <a:r>
            <a:rPr lang="ru-RU" sz="2300" b="1" kern="1200" dirty="0" err="1" smtClean="0">
              <a:latin typeface="Comic Sans MS" pitchFamily="66" charset="0"/>
            </a:rPr>
            <a:t>я</a:t>
          </a:r>
          <a:endParaRPr lang="ru-RU" sz="2300" b="1" kern="1200" dirty="0">
            <a:latin typeface="Comic Sans MS" pitchFamily="66" charset="0"/>
          </a:endParaRPr>
        </a:p>
      </dsp:txBody>
      <dsp:txXfrm>
        <a:off x="5940156" y="1872206"/>
        <a:ext cx="3001498" cy="170646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B8ED74-47B7-490B-B1BC-DD87B97D4E6E}">
      <dsp:nvSpPr>
        <dsp:cNvPr id="0" name=""/>
        <dsp:cNvSpPr/>
      </dsp:nvSpPr>
      <dsp:spPr>
        <a:xfrm>
          <a:off x="6743238" y="4104480"/>
          <a:ext cx="91440" cy="742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5A18-E97D-4B6C-AAF8-0E56F357AB7D}">
      <dsp:nvSpPr>
        <dsp:cNvPr id="0" name=""/>
        <dsp:cNvSpPr/>
      </dsp:nvSpPr>
      <dsp:spPr>
        <a:xfrm>
          <a:off x="4305777" y="1742070"/>
          <a:ext cx="2483180" cy="74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724"/>
              </a:lnTo>
              <a:lnTo>
                <a:pt x="2483180" y="505724"/>
              </a:lnTo>
              <a:lnTo>
                <a:pt x="2483180" y="742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C5FF8-BADF-476F-AF53-EA823B42949B}">
      <dsp:nvSpPr>
        <dsp:cNvPr id="0" name=""/>
        <dsp:cNvSpPr/>
      </dsp:nvSpPr>
      <dsp:spPr>
        <a:xfrm>
          <a:off x="2036291" y="4104480"/>
          <a:ext cx="91440" cy="742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87C1C-016B-47B5-8258-5A99709F16A9}">
      <dsp:nvSpPr>
        <dsp:cNvPr id="0" name=""/>
        <dsp:cNvSpPr/>
      </dsp:nvSpPr>
      <dsp:spPr>
        <a:xfrm>
          <a:off x="2082011" y="1742070"/>
          <a:ext cx="2223766" cy="742107"/>
        </a:xfrm>
        <a:custGeom>
          <a:avLst/>
          <a:gdLst/>
          <a:ahLst/>
          <a:cxnLst/>
          <a:rect l="0" t="0" r="0" b="0"/>
          <a:pathLst>
            <a:path>
              <a:moveTo>
                <a:pt x="2223766" y="0"/>
              </a:moveTo>
              <a:lnTo>
                <a:pt x="2223766" y="505724"/>
              </a:lnTo>
              <a:lnTo>
                <a:pt x="0" y="505724"/>
              </a:lnTo>
              <a:lnTo>
                <a:pt x="0" y="742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80241-4040-429B-A166-708AA71D3C1E}">
      <dsp:nvSpPr>
        <dsp:cNvPr id="0" name=""/>
        <dsp:cNvSpPr/>
      </dsp:nvSpPr>
      <dsp:spPr>
        <a:xfrm>
          <a:off x="2040785" y="121767"/>
          <a:ext cx="4529984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2289A-9B0D-438C-8272-C26EA473D70E}">
      <dsp:nvSpPr>
        <dsp:cNvPr id="0" name=""/>
        <dsp:cNvSpPr/>
      </dsp:nvSpPr>
      <dsp:spPr>
        <a:xfrm>
          <a:off x="2324303" y="391109"/>
          <a:ext cx="4529984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Направления эволюции</a:t>
          </a:r>
          <a:endParaRPr lang="ru-RU" sz="2400" b="1" kern="1200" dirty="0">
            <a:latin typeface="Comic Sans MS" pitchFamily="66" charset="0"/>
          </a:endParaRPr>
        </a:p>
      </dsp:txBody>
      <dsp:txXfrm>
        <a:off x="2324303" y="391109"/>
        <a:ext cx="4529984" cy="1620302"/>
      </dsp:txXfrm>
    </dsp:sp>
    <dsp:sp modelId="{E9513F28-E8DB-40F1-A755-89A3479C16E6}">
      <dsp:nvSpPr>
        <dsp:cNvPr id="0" name=""/>
        <dsp:cNvSpPr/>
      </dsp:nvSpPr>
      <dsp:spPr>
        <a:xfrm>
          <a:off x="130145" y="2484177"/>
          <a:ext cx="3903730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17888-3B81-4607-BAC3-E8C3B6A649E2}">
      <dsp:nvSpPr>
        <dsp:cNvPr id="0" name=""/>
        <dsp:cNvSpPr/>
      </dsp:nvSpPr>
      <dsp:spPr>
        <a:xfrm>
          <a:off x="413663" y="2753519"/>
          <a:ext cx="3903730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Биологический прогресс</a:t>
          </a:r>
          <a:endParaRPr lang="ru-RU" sz="2400" b="1" kern="1200" dirty="0">
            <a:latin typeface="Comic Sans MS" pitchFamily="66" charset="0"/>
          </a:endParaRPr>
        </a:p>
      </dsp:txBody>
      <dsp:txXfrm>
        <a:off x="413663" y="2753519"/>
        <a:ext cx="3903730" cy="1620302"/>
      </dsp:txXfrm>
    </dsp:sp>
    <dsp:sp modelId="{2AF8B1DA-EACC-43D1-ACF1-A12F44DD01B3}">
      <dsp:nvSpPr>
        <dsp:cNvPr id="0" name=""/>
        <dsp:cNvSpPr/>
      </dsp:nvSpPr>
      <dsp:spPr>
        <a:xfrm>
          <a:off x="6811" y="4846587"/>
          <a:ext cx="4150399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72592E-9F1A-4003-8E22-0C730388443F}">
      <dsp:nvSpPr>
        <dsp:cNvPr id="0" name=""/>
        <dsp:cNvSpPr/>
      </dsp:nvSpPr>
      <dsp:spPr>
        <a:xfrm>
          <a:off x="290328" y="5115929"/>
          <a:ext cx="4150399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Comic Sans MS" pitchFamily="66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Comic Sans MS" pitchFamily="66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Увеличение численности</a:t>
          </a:r>
        </a:p>
        <a:p>
          <a:pPr marL="0" marR="0" lvl="0" indent="0" algn="ctr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Comic Sans MS" pitchFamily="66" charset="0"/>
            </a:rPr>
            <a:t>Расширение ареала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Образование новых видов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Comic Sans MS" pitchFamily="66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omic Sans MS" pitchFamily="66" charset="0"/>
          </a:endParaRPr>
        </a:p>
      </dsp:txBody>
      <dsp:txXfrm>
        <a:off x="290328" y="5115929"/>
        <a:ext cx="4150399" cy="1620302"/>
      </dsp:txXfrm>
    </dsp:sp>
    <dsp:sp modelId="{D2BC6574-3E55-4652-91BB-4B95F7DCC048}">
      <dsp:nvSpPr>
        <dsp:cNvPr id="0" name=""/>
        <dsp:cNvSpPr/>
      </dsp:nvSpPr>
      <dsp:spPr>
        <a:xfrm>
          <a:off x="5096507" y="2484177"/>
          <a:ext cx="3384902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0512D9-66E2-4D30-990D-A4E638ECB7C2}">
      <dsp:nvSpPr>
        <dsp:cNvPr id="0" name=""/>
        <dsp:cNvSpPr/>
      </dsp:nvSpPr>
      <dsp:spPr>
        <a:xfrm>
          <a:off x="5380025" y="2753519"/>
          <a:ext cx="3384902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Биологический регресс</a:t>
          </a:r>
          <a:endParaRPr lang="ru-RU" sz="2400" b="1" kern="1200" dirty="0">
            <a:latin typeface="Comic Sans MS" pitchFamily="66" charset="0"/>
          </a:endParaRPr>
        </a:p>
      </dsp:txBody>
      <dsp:txXfrm>
        <a:off x="5380025" y="2753519"/>
        <a:ext cx="3384902" cy="1620302"/>
      </dsp:txXfrm>
    </dsp:sp>
    <dsp:sp modelId="{6CDA558B-3E53-4068-8C9D-2B67802CD13B}">
      <dsp:nvSpPr>
        <dsp:cNvPr id="0" name=""/>
        <dsp:cNvSpPr/>
      </dsp:nvSpPr>
      <dsp:spPr>
        <a:xfrm>
          <a:off x="4724246" y="4846587"/>
          <a:ext cx="4129425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C00EC1-45E7-48F3-8FA7-C6A011C17796}">
      <dsp:nvSpPr>
        <dsp:cNvPr id="0" name=""/>
        <dsp:cNvSpPr/>
      </dsp:nvSpPr>
      <dsp:spPr>
        <a:xfrm>
          <a:off x="5007763" y="5115929"/>
          <a:ext cx="4129425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Comic Sans MS" pitchFamily="66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Уменьшение численности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Сужение ареала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Вымирание видов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omic Sans MS" pitchFamily="66" charset="0"/>
          </a:endParaRPr>
        </a:p>
      </dsp:txBody>
      <dsp:txXfrm>
        <a:off x="5007763" y="5115929"/>
        <a:ext cx="4129425" cy="1620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62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61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3384376"/>
          </a:xfrm>
        </p:spPr>
        <p:txBody>
          <a:bodyPr>
            <a:noAutofit/>
          </a:bodyPr>
          <a:lstStyle/>
          <a:p>
            <a:r>
              <a:rPr lang="ru-RU" sz="5800" b="1" dirty="0" smtClean="0">
                <a:latin typeface="Comic Sans MS" pitchFamily="66" charset="0"/>
              </a:rPr>
              <a:t>Эволюция органического мира (ЕГЭ и ОГЭ)</a:t>
            </a:r>
            <a:endParaRPr lang="ru-RU" sz="58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712968" cy="30243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Кириленко Анастасия Анатольевна,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учитель биологии МБОУ Аксайского района гимназия № 3,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Почётный работник воспитания и просвещения РФ,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автор пособий по биологии издательства «Легион»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32655"/>
          <a:ext cx="8784976" cy="602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17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«+»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«-»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13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Первая эволюционная теория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Не раскрыл причины эволюции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313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Усложнение организации как результат эволюции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Адекватное прямое воздействие среды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453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Развитие и усложнение природы по принципу градации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Стремление организмов к самосовершенствованию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453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Систематика</a:t>
                      </a:r>
                      <a:r>
                        <a:rPr lang="ru-RU" sz="2400" b="1" baseline="0" dirty="0" smtClean="0">
                          <a:latin typeface="Comic Sans MS" pitchFamily="66" charset="0"/>
                        </a:rPr>
                        <a:t> животных «от простого к сложному»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Наследование благоприобретённых признаков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313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Восходящая классификация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109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Термин «биология»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atin typeface="Comic Sans MS" pitchFamily="66" charset="0"/>
              </a:rPr>
              <a:t>Предпосылки </a:t>
            </a:r>
            <a:br>
              <a:rPr lang="ru-RU" sz="3800" b="1" dirty="0" smtClean="0">
                <a:latin typeface="Comic Sans MS" pitchFamily="66" charset="0"/>
              </a:rPr>
            </a:br>
            <a:r>
              <a:rPr lang="ru-RU" sz="3800" b="1" dirty="0" smtClean="0">
                <a:latin typeface="Comic Sans MS" pitchFamily="66" charset="0"/>
              </a:rPr>
              <a:t>возникновения учения Ч. Дарвина</a:t>
            </a:r>
            <a:endParaRPr lang="ru-RU" sz="3800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latin typeface="Comic Sans MS" pitchFamily="66" charset="0"/>
              </a:rPr>
              <a:t>Социально-экономические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Капитализм: спрос на сырьё для промышленности </a:t>
            </a:r>
            <a:r>
              <a:rPr lang="ru-RU" b="1" dirty="0" smtClean="0">
                <a:latin typeface="Calibri"/>
              </a:rPr>
              <a:t>→ р</a:t>
            </a:r>
            <a:r>
              <a:rPr lang="ru-RU" b="1" dirty="0" smtClean="0">
                <a:latin typeface="Comic Sans MS" pitchFamily="66" charset="0"/>
              </a:rPr>
              <a:t>ост населения городов </a:t>
            </a:r>
            <a:r>
              <a:rPr lang="ru-RU" b="1" dirty="0" smtClean="0">
                <a:latin typeface="Calibri"/>
              </a:rPr>
              <a:t>→ с</a:t>
            </a:r>
            <a:r>
              <a:rPr lang="ru-RU" b="1" dirty="0" smtClean="0">
                <a:latin typeface="Comic Sans MS" pitchFamily="66" charset="0"/>
              </a:rPr>
              <a:t>прос на продукты питания </a:t>
            </a:r>
            <a:r>
              <a:rPr lang="ru-RU" b="1" dirty="0" smtClean="0">
                <a:latin typeface="Calibri"/>
              </a:rPr>
              <a:t>→ </a:t>
            </a:r>
            <a:r>
              <a:rPr lang="ru-RU" b="1" dirty="0" smtClean="0">
                <a:latin typeface="Comic Sans MS" pitchFamily="66" charset="0"/>
              </a:rPr>
              <a:t>развитие селекции</a:t>
            </a:r>
          </a:p>
          <a:p>
            <a:pPr marL="0" indent="0" algn="just">
              <a:buNone/>
            </a:pPr>
            <a:endParaRPr lang="ru-RU" sz="2000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Экономическое учение А. Смита о свободной конкуренции</a:t>
            </a: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Учение Т. Мальтуса о народонаселении</a:t>
            </a:r>
          </a:p>
          <a:p>
            <a:pPr marL="0" indent="0" algn="just">
              <a:buNone/>
            </a:pP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atin typeface="Comic Sans MS" pitchFamily="66" charset="0"/>
              </a:rPr>
              <a:t>Предпосылки </a:t>
            </a:r>
            <a:br>
              <a:rPr lang="ru-RU" sz="3800" b="1" dirty="0" smtClean="0">
                <a:latin typeface="Comic Sans MS" pitchFamily="66" charset="0"/>
              </a:rPr>
            </a:br>
            <a:r>
              <a:rPr lang="ru-RU" sz="3800" b="1" dirty="0" smtClean="0">
                <a:latin typeface="Comic Sans MS" pitchFamily="66" charset="0"/>
              </a:rPr>
              <a:t>возникновения учения Ч. Дарвина</a:t>
            </a:r>
            <a:endParaRPr lang="ru-RU" sz="3800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u="sng" dirty="0" smtClean="0">
                <a:latin typeface="Comic Sans MS" pitchFamily="66" charset="0"/>
              </a:rPr>
              <a:t>Естественнонаучные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Основы палеонтологии, теория о типах строения животных (Ж. Кювье)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Сравнительная анатомия и морфология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Клеточная теория (Т. Шванн, М. </a:t>
            </a:r>
            <a:r>
              <a:rPr lang="ru-RU" sz="3100" b="1" dirty="0" err="1" smtClean="0">
                <a:latin typeface="Comic Sans MS" pitchFamily="66" charset="0"/>
              </a:rPr>
              <a:t>Шлейден</a:t>
            </a:r>
            <a:r>
              <a:rPr lang="ru-RU" sz="3100" b="1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Сравнительная эмбриология (К. Бэр)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Эволюция космических тел (Э. Кант)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Закон сохранения энергии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Теория строения органических соединений (А.М. Бутлеров)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Принцип атомного строения химических элементов</a:t>
            </a:r>
          </a:p>
          <a:p>
            <a:pPr algn="just"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 marL="0" indent="0" algn="just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Чарльз Дарвин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60932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1809 - 1882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9" name="Рисунок 8" descr="Дарвин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5145" y="908721"/>
            <a:ext cx="6149223" cy="513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Механизмы эволюционного процесса по Ч. Дарвину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268412"/>
          <a:ext cx="8785224" cy="5400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73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Наблюдения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Выводы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Движущие силы эволюции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118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1.</a:t>
                      </a:r>
                      <a:r>
                        <a:rPr lang="ru-RU" b="1" baseline="0" dirty="0" smtClean="0">
                          <a:latin typeface="Comic Sans MS" pitchFamily="66" charset="0"/>
                        </a:rPr>
                        <a:t> Стремление организмов каждого вида к размножению в геометрической прогрессии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1.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Естественный отбор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6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2. Более или менее постоянная численность взрослых особей каждого вида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Борьба за существование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578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3. Для живых организмов характерна изменчивость, которая играет существенную роль в изменяющихся</a:t>
                      </a:r>
                      <a:r>
                        <a:rPr lang="ru-RU" b="1" baseline="0" dirty="0" smtClean="0">
                          <a:latin typeface="Comic Sans MS" pitchFamily="66" charset="0"/>
                        </a:rPr>
                        <a:t> условиях среды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2.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 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Наследственная изменчивость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 marL="0" indent="0" algn="just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88640"/>
          <a:ext cx="878497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267744" y="2564904"/>
            <a:ext cx="0" cy="6480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20272" y="2564904"/>
            <a:ext cx="0" cy="6480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5085184"/>
            <a:ext cx="8208912" cy="138499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Сравнение основных положений учения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Ч. Дарвина и СТЭ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Стр. 32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Вид. Структура вида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2968" cy="566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7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5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Вид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совокупность особей, сходных по морфологическим свойствам, имеющих общее происхождение, приспособленных к определённым условиям жизни, занимающих в природе определённую область – ареал, способных свободно скрещиваться и давать плодовитое потомство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Популяция 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группа особей одного вида, свободно скрещивающихся между собой и населяющих определённую территорию относительно обособленно от других групп особей того же вида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3131840" y="908720"/>
            <a:ext cx="3600400" cy="576064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59832" y="4293096"/>
            <a:ext cx="5832648" cy="648072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Вид. Критерии вида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31520"/>
          <a:ext cx="9144000" cy="612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9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4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32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Морфологический 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внешнего и внутреннего строения особей одного вида (размеры организма, окраска, масса, наличие копыт, рогов и т. п.)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Генетический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числа и структуры хромосом (одинаковый кариотип)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9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Биохимический</a:t>
                      </a:r>
                      <a:endParaRPr lang="ru-RU" sz="18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химического состава (белков, нуклеиновых кислот и др.) и биохимических реакций у особей одного вида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4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Физиологический</a:t>
                      </a:r>
                      <a:endParaRPr lang="ru-RU" b="1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всех жизненных процессов, прежде всего сходство размножения у особей одного вида (сроки, плодовитость)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0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Экологический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вид занимает свою экологическую нишу, то есть вид существует только в определённых условиях (местообитание, определённая функциональная роль в экосистеме, сходные биотопы, сходная реакция на действие экологических факторов, использование одинаковых ресурсов)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556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Географический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вид занимает определённую географическую область – ареал (территория распространения вида)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46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Этологический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в поведении особей одного вида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Какие критерии вида описаны в тексте?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Comic Sans MS" pitchFamily="66" charset="0"/>
              </a:rPr>
              <a:t>Птица киви населяет густые сырые леса Новой Зеландии. Из всех бескилевых птиц киви самая маленькая (высота 55 см, масса до 3,5 кг). Крылья практически отсутствуют, их остатки скрыты в волосовидном оперении. Ноги короткие и широко расставлены, так что киви передвигается как заводная игрушка. Клюв длинный, ноздри смещены к концу. Питаются киви в основном земляными червями, находя добычу с помощью обоняния. Самка обычно откладывает одно огромное (до 500 г) яйцо в плоское гнездо. Насиживает яйцо самец.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Какие критерии вида описаны в тексте?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Autofit/>
          </a:bodyPr>
          <a:lstStyle/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морфологический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строение, размеры и масса тела; особенности оперения;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экологический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места обитания (густые сырые леса) и особенности питания;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физиологический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особенности размножения;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географический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 ареал обитания (Новая Зеландия)</a:t>
            </a:r>
            <a:endParaRPr lang="ru-RU" sz="3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7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Эволюция органического мира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Рисунок 4" descr="Эволюция_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971" y="850745"/>
            <a:ext cx="1532851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Содержимое 3" descr="Эволюц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9396" y="2017263"/>
            <a:ext cx="1799937" cy="24198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985" name="Picture 1" descr="C:\Users\М.видео\Pictures\Биология вся рисунки\Обложки_2018\Эволюция_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1" y="4005064"/>
            <a:ext cx="1924077" cy="25489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854937"/>
            <a:ext cx="4130381" cy="5900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Какие критерии вида описаны в тексте?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Comic Sans MS" pitchFamily="66" charset="0"/>
              </a:rPr>
              <a:t>Редька дикая – растение семейства Крестоцветные. Имеет прямостоячий стебель, лировидные листья расположены поочерёдно. Цветки с жёлтыми лепестками собраны в соцветие кисть. Всходы редьки дикой появляются весной, а зацветает она обильно в июле. Опыляется насекомыми. После оплодотворения на растениях образуются плоды – стручки. Она размножается семенами. </a:t>
            </a:r>
            <a:r>
              <a:rPr lang="ru-RU" sz="3000" b="1" dirty="0" err="1" smtClean="0">
                <a:latin typeface="Comic Sans MS" pitchFamily="66" charset="0"/>
              </a:rPr>
              <a:t>Опушённость</a:t>
            </a:r>
            <a:r>
              <a:rPr lang="ru-RU" sz="3000" b="1" dirty="0" smtClean="0">
                <a:latin typeface="Comic Sans MS" pitchFamily="66" charset="0"/>
              </a:rPr>
              <a:t> стебля и листьев предохраняет растение от потери влаги.</a:t>
            </a:r>
            <a:endParaRPr lang="ru-RU" sz="3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Какие критерии вида описаны в тексте?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Autofit/>
          </a:bodyPr>
          <a:lstStyle/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морфологический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стебель, листья, цветки;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экологический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особенности произрастания, зацветания, опыления;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физиологический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размножение семенами, образование плодов, предохранение от потери влаги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96552" y="-459432"/>
          <a:ext cx="10009112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464496" cy="46805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Стабилизирующий</a:t>
            </a:r>
          </a:p>
          <a:p>
            <a:pPr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постоянные условия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норма реакции сужается; сохраняется среднее значение признака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4644008" y="1052736"/>
          <a:ext cx="2088232" cy="5038995"/>
        </p:xfrm>
        <a:graphic>
          <a:graphicData uri="http://schemas.openxmlformats.org/presentationml/2006/ole">
            <p:oleObj spid="_x0000_s19490" name="Точечный рисунок" r:id="rId3" imgW="2123810" imgH="5125165" progId="PBrush">
              <p:embed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876256" y="1916832"/>
          <a:ext cx="2088535" cy="2808312"/>
        </p:xfrm>
        <a:graphic>
          <a:graphicData uri="http://schemas.openxmlformats.org/presentationml/2006/ole">
            <p:oleObj spid="_x0000_s19491" name="Точечный рисунок" r:id="rId4" imgW="1838095" imgH="24761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320480" cy="525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Движущий</a:t>
            </a:r>
          </a:p>
          <a:p>
            <a:pPr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условия постепенно изменяются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норма реакции сменяется постепенно; возникает новое значение признака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427984" y="692696"/>
          <a:ext cx="2342894" cy="4176464"/>
        </p:xfrm>
        <a:graphic>
          <a:graphicData uri="http://schemas.openxmlformats.org/presentationml/2006/ole">
            <p:oleObj spid="_x0000_s37908" name="Точечный рисунок" r:id="rId3" imgW="2905531" imgH="5180952" progId="PBrush">
              <p:embed/>
            </p:oleObj>
          </a:graphicData>
        </a:graphic>
      </p:graphicFrame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2" y="4725145"/>
            <a:ext cx="342889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320480" cy="5688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Дизруптивный (разрывающий)</a:t>
            </a:r>
          </a:p>
          <a:p>
            <a:pPr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условия изменяются резко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норма реакции разрывается; формируются две или несколько новых норм реакции (полиморфизм)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256213" y="692696"/>
          <a:ext cx="1887787" cy="3888432"/>
        </p:xfrm>
        <a:graphic>
          <a:graphicData uri="http://schemas.openxmlformats.org/presentationml/2006/ole">
            <p:oleObj spid="_x0000_s38931" name="Точечный рисунок" r:id="rId3" imgW="2514286" imgH="5180952" progId="PBrush">
              <p:embed/>
            </p:oleObj>
          </a:graphicData>
        </a:graphic>
      </p:graphicFrame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581128"/>
            <a:ext cx="43554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499992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Дестабилизирующий</a:t>
            </a:r>
          </a:p>
          <a:p>
            <a:pPr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условия среды неоднородные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норма реакции расширяется</a:t>
            </a: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635896" y="3559798"/>
          <a:ext cx="5328592" cy="3109562"/>
        </p:xfrm>
        <a:graphic>
          <a:graphicData uri="http://schemas.openxmlformats.org/presentationml/2006/ole">
            <p:oleObj spid="_x0000_s39955" name="Точечный рисунок" r:id="rId3" imgW="2610214" imgH="15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861448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Половой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частный случай естественного отбора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половой диморфизм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выбор полового партнёра</a:t>
            </a:r>
          </a:p>
          <a:p>
            <a:pPr algn="just"/>
            <a:r>
              <a:rPr lang="ru-RU" b="1" dirty="0" err="1" smtClean="0">
                <a:latin typeface="Comic Sans MS" pitchFamily="66" charset="0"/>
              </a:rPr>
              <a:t>внутриполовой</a:t>
            </a:r>
            <a:r>
              <a:rPr lang="ru-RU" b="1" dirty="0" smtClean="0">
                <a:latin typeface="Comic Sans MS" pitchFamily="66" charset="0"/>
              </a:rPr>
              <a:t> отбор</a:t>
            </a:r>
          </a:p>
          <a:p>
            <a:pPr algn="just"/>
            <a:r>
              <a:rPr lang="ru-RU" b="1" dirty="0" err="1" smtClean="0">
                <a:latin typeface="Comic Sans MS" pitchFamily="66" charset="0"/>
              </a:rPr>
              <a:t>межполовой</a:t>
            </a:r>
            <a:r>
              <a:rPr lang="ru-RU" b="1" dirty="0" smtClean="0">
                <a:latin typeface="Comic Sans MS" pitchFamily="66" charset="0"/>
              </a:rPr>
              <a:t> отбор</a:t>
            </a:r>
          </a:p>
          <a:p>
            <a:pPr algn="just"/>
            <a:endParaRPr lang="ru-RU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Результат – потомство оставляют наиболее активные, здоровые самцы</a:t>
            </a:r>
          </a:p>
          <a:p>
            <a:pPr algn="just"/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3" name="Picture 3" descr="половой отбор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520280" cy="29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084168" y="1844824"/>
          <a:ext cx="2913497" cy="3024336"/>
        </p:xfrm>
        <a:graphic>
          <a:graphicData uri="http://schemas.openxmlformats.org/presentationml/2006/ole">
            <p:oleObj spid="_x0000_s40980" name="Точечный рисунок" r:id="rId4" imgW="3580952" imgH="37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Искусственный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5328592" cy="4525963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Формы отбора</a:t>
            </a:r>
          </a:p>
          <a:p>
            <a:r>
              <a:rPr lang="ru-RU" b="1" dirty="0" smtClean="0">
                <a:latin typeface="Comic Sans MS" pitchFamily="66" charset="0"/>
              </a:rPr>
              <a:t>Сравнительная характеристика естественного и искусственного отборов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стр. 45 - 46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1986" name="Picture 2" descr="головы петух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1707363"/>
            <a:ext cx="3563888" cy="515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Античность 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637112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Comic Sans MS" pitchFamily="66" charset="0"/>
              </a:rPr>
              <a:t>Аристотель</a:t>
            </a:r>
            <a:r>
              <a:rPr lang="ru-RU" dirty="0" smtClean="0">
                <a:latin typeface="Comic Sans MS" pitchFamily="66" charset="0"/>
              </a:rPr>
              <a:t> – </a:t>
            </a: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древнегреческий философ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Рисунок 3" descr="Аристот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2952328" cy="3987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Задание линии 23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49580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Comic Sans MS" panose="030F0702030302020204" pitchFamily="66" charset="0"/>
              </a:rPr>
              <a:t>Пользуясь рисунком, определите, какую форму отбора он иллюстрирует. Ответ обоснуйте. Изменится ли размер ушей у зайцев в процессе эволюции под действием этой формы естественного отбора, и при каких условиях жизни этот отбор будет проявляться?</a:t>
            </a:r>
          </a:p>
        </p:txBody>
      </p:sp>
      <p:pic>
        <p:nvPicPr>
          <p:cNvPr id="99330" name="Picture 2" descr="https://bio-ege.sdamgia.ru/get_file?id=25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4258816" cy="23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32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Задание линии 23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Ответ:</a:t>
            </a:r>
          </a:p>
          <a:p>
            <a:pPr marL="457200" indent="-457200" algn="just">
              <a:buAutoNum type="arabicParenR"/>
            </a:pPr>
            <a:r>
              <a:rPr lang="ru-RU" b="1" dirty="0">
                <a:latin typeface="Comic Sans MS" pitchFamily="66" charset="0"/>
              </a:rPr>
              <a:t>стабилизирующая форма отбора;</a:t>
            </a:r>
          </a:p>
          <a:p>
            <a:pPr marL="457200" indent="-457200" algn="just">
              <a:buAutoNum type="arabicParenR"/>
            </a:pPr>
            <a:r>
              <a:rPr lang="ru-RU" b="1" dirty="0">
                <a:latin typeface="Comic Sans MS" pitchFamily="66" charset="0"/>
              </a:rPr>
              <a:t>так как на рисунке показано, что давление отбора направлено против особей с отклонениями от среднего показателя признака;</a:t>
            </a:r>
          </a:p>
          <a:p>
            <a:pPr marL="457200" indent="-457200" algn="just">
              <a:buAutoNum type="arabicParenR"/>
            </a:pPr>
            <a:r>
              <a:rPr lang="ru-RU" b="1" dirty="0">
                <a:latin typeface="Comic Sans MS" pitchFamily="66" charset="0"/>
              </a:rPr>
              <a:t>стабилизирующий отбор действует при постоянных условиях среды;</a:t>
            </a:r>
          </a:p>
          <a:p>
            <a:pPr marL="457200" indent="-457200" algn="just">
              <a:buAutoNum type="arabicParenR"/>
            </a:pPr>
            <a:r>
              <a:rPr lang="ru-RU" b="1" dirty="0">
                <a:latin typeface="Comic Sans MS" pitchFamily="66" charset="0"/>
              </a:rPr>
              <a:t>размер ушей у зайцев в ходе эволюции не изменится;</a:t>
            </a:r>
          </a:p>
          <a:p>
            <a:pPr marL="457200" indent="-457200" algn="just">
              <a:buAutoNum type="arabicParenR"/>
            </a:pPr>
            <a:r>
              <a:rPr lang="ru-RU" b="1" dirty="0">
                <a:latin typeface="Comic Sans MS" pitchFamily="66" charset="0"/>
              </a:rPr>
              <a:t>так как эта форма отбора направлена на сохранение особей со средним значением признака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!!! Дополнительная информация</a:t>
            </a:r>
          </a:p>
          <a:p>
            <a:pPr marL="0" indent="0" algn="just">
              <a:buNone/>
            </a:pP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4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Борьба за существование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813995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внутривидовая</a:t>
            </a:r>
          </a:p>
          <a:p>
            <a:r>
              <a:rPr lang="ru-RU" b="1" dirty="0" smtClean="0">
                <a:latin typeface="Comic Sans MS" pitchFamily="66" charset="0"/>
              </a:rPr>
              <a:t>межвидовая</a:t>
            </a:r>
          </a:p>
          <a:p>
            <a:r>
              <a:rPr lang="ru-RU" b="1" dirty="0" smtClean="0">
                <a:latin typeface="Comic Sans MS" pitchFamily="66" charset="0"/>
              </a:rPr>
              <a:t>борьба с неблагоприятными условиями среды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251520" y="3284984"/>
          <a:ext cx="3329489" cy="2088232"/>
        </p:xfrm>
        <a:graphic>
          <a:graphicData uri="http://schemas.openxmlformats.org/presentationml/2006/ole">
            <p:oleObj spid="_x0000_s43059" name="Точечный рисунок" r:id="rId3" imgW="2172003" imgH="1362265" progId="PBrush">
              <p:embed/>
            </p:oleObj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347864" y="4797152"/>
          <a:ext cx="4154308" cy="1800200"/>
        </p:xfrm>
        <a:graphic>
          <a:graphicData uri="http://schemas.openxmlformats.org/presentationml/2006/ole">
            <p:oleObj spid="_x0000_s43060" name="Точечный рисунок" r:id="rId4" imgW="3619048" imgH="1362265" progId="PBrush">
              <p:embed/>
            </p:oleObj>
          </a:graphicData>
        </a:graphic>
      </p:graphicFrame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804248" y="2636912"/>
          <a:ext cx="1656184" cy="2242444"/>
        </p:xfrm>
        <a:graphic>
          <a:graphicData uri="http://schemas.openxmlformats.org/presentationml/2006/ole">
            <p:oleObj spid="_x0000_s43061" name="Точечный рисунок" r:id="rId5" imgW="1076475" imgH="14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Comic Sans MS" pitchFamily="66" charset="0"/>
              </a:rPr>
              <a:t>Использование человеком знаний о формах борьбы за существование</a:t>
            </a:r>
            <a:endParaRPr lang="ru-RU" sz="3600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16592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Какие знания о формах борьбы за существование необходимы фермеру при выращивании белокочанной капусты? Ответ поясните.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3528392" cy="33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Comic Sans MS" pitchFamily="66" charset="0"/>
              </a:rPr>
              <a:t>Использование человеком знаний о формах борьбы за существование</a:t>
            </a:r>
            <a:endParaRPr lang="ru-RU" sz="3600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165923"/>
          </a:xfrm>
        </p:spPr>
        <p:txBody>
          <a:bodyPr>
            <a:normAutofit/>
          </a:bodyPr>
          <a:lstStyle/>
          <a:p>
            <a:pPr marL="269875" indent="-269875" algn="just"/>
            <a:r>
              <a:rPr lang="ru-RU" b="1" dirty="0" smtClean="0">
                <a:latin typeface="Comic Sans MS" pitchFamily="66" charset="0"/>
              </a:rPr>
              <a:t>внутривидовая конкуренция (окучивание, подкормка, обильный полив, рыхление)</a:t>
            </a:r>
          </a:p>
          <a:p>
            <a:pPr marL="360363" indent="-360363" algn="just"/>
            <a:r>
              <a:rPr lang="ru-RU" b="1" dirty="0" smtClean="0">
                <a:latin typeface="Comic Sans MS" pitchFamily="66" charset="0"/>
              </a:rPr>
              <a:t>межвидовая борьба (капустная белянка, слизни)</a:t>
            </a:r>
          </a:p>
          <a:p>
            <a:pPr marL="360363" indent="-360363" algn="just"/>
            <a:r>
              <a:rPr lang="ru-RU" b="1" dirty="0" smtClean="0">
                <a:latin typeface="Comic Sans MS" pitchFamily="66" charset="0"/>
              </a:rPr>
              <a:t>борьба с неблагоприятными факторами среды (семена высевают в парник, пикировка)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996" y="4509119"/>
            <a:ext cx="2320396" cy="219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387424"/>
          <a:ext cx="9144000" cy="724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Морфологические приспособления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5112568" cy="55446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omic Sans MS" pitchFamily="66" charset="0"/>
              </a:rPr>
              <a:t>форма тела</a:t>
            </a:r>
          </a:p>
          <a:p>
            <a:r>
              <a:rPr lang="ru-RU" b="1" dirty="0" smtClean="0">
                <a:latin typeface="Comic Sans MS" pitchFamily="66" charset="0"/>
              </a:rPr>
              <a:t>покровительственная окраска</a:t>
            </a:r>
          </a:p>
          <a:p>
            <a:r>
              <a:rPr lang="ru-RU" b="1" dirty="0" smtClean="0">
                <a:latin typeface="Comic Sans MS" pitchFamily="66" charset="0"/>
              </a:rPr>
              <a:t>расчленяющая окраска</a:t>
            </a:r>
          </a:p>
          <a:p>
            <a:r>
              <a:rPr lang="ru-RU" b="1" dirty="0" smtClean="0">
                <a:latin typeface="Comic Sans MS" pitchFamily="66" charset="0"/>
              </a:rPr>
              <a:t>предостерегающая окраска</a:t>
            </a:r>
          </a:p>
          <a:p>
            <a:r>
              <a:rPr lang="ru-RU" b="1" dirty="0" smtClean="0">
                <a:latin typeface="Comic Sans MS" pitchFamily="66" charset="0"/>
              </a:rPr>
              <a:t>маскировка</a:t>
            </a:r>
          </a:p>
          <a:p>
            <a:r>
              <a:rPr lang="ru-RU" b="1" dirty="0" smtClean="0">
                <a:latin typeface="Comic Sans MS" pitchFamily="66" charset="0"/>
              </a:rPr>
              <a:t>мимикрия</a:t>
            </a:r>
          </a:p>
          <a:p>
            <a:r>
              <a:rPr lang="ru-RU" b="1" dirty="0" smtClean="0">
                <a:latin typeface="Comic Sans MS" pitchFamily="66" charset="0"/>
              </a:rPr>
              <a:t>средства пассивной защиты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4515" name="Picture 3" descr="C:\Program Files (x86)\Образовательные комплексы\Биология, 7 кл. Животные\edu_r75_bio7\data\res\resC4EB8900-0A01-022A-016B-152BEF3E4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5276850" cy="1409700"/>
          </a:xfrm>
          <a:prstGeom prst="rect">
            <a:avLst/>
          </a:prstGeom>
          <a:noFill/>
        </p:spPr>
      </p:pic>
      <p:pic>
        <p:nvPicPr>
          <p:cNvPr id="64518" name="Picture 6" descr="C:\Program Files (x86)\Образовательные комплексы\Биология, 7 кл. Животные\edu_r75_bio7\data\res\resC4EB852B-0A01-022A-0156-2C6754F22E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33056"/>
            <a:ext cx="2609850" cy="1638300"/>
          </a:xfrm>
          <a:prstGeom prst="rect">
            <a:avLst/>
          </a:prstGeom>
          <a:noFill/>
        </p:spPr>
      </p:pic>
      <p:pic>
        <p:nvPicPr>
          <p:cNvPr id="64521" name="Picture 9" descr="C:\Program Files (x86)\Образовательные комплексы\Биология, 7 кл. Животные\edu_r75_bio7\data\res\resC4EB88E9-0A01-022A-0128-4903BEB04E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157192"/>
            <a:ext cx="3240360" cy="1514802"/>
          </a:xfrm>
          <a:prstGeom prst="rect">
            <a:avLst/>
          </a:prstGeom>
          <a:noFill/>
        </p:spPr>
      </p:pic>
      <p:pic>
        <p:nvPicPr>
          <p:cNvPr id="64524" name="Picture 12" descr="C:\Program Files (x86)\Образовательные комплексы\Биология, 7 кл. Животные\edu_r75_bio7\data\res\resC4EB8572-0A01-022A-0016-45B9B77262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7180" y="836712"/>
            <a:ext cx="1546820" cy="1592315"/>
          </a:xfrm>
          <a:prstGeom prst="rect">
            <a:avLst/>
          </a:prstGeom>
          <a:noFill/>
        </p:spPr>
      </p:pic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212976"/>
            <a:ext cx="27969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Этологические приспособления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6408712" cy="561662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omic Sans MS" pitchFamily="66" charset="0"/>
              </a:rPr>
              <a:t>Приспособительное поведение (замирание, угрожающая поза, запасание корма</a:t>
            </a:r>
          </a:p>
          <a:p>
            <a:r>
              <a:rPr lang="ru-RU" b="1" dirty="0" smtClean="0">
                <a:latin typeface="Comic Sans MS" pitchFamily="66" charset="0"/>
              </a:rPr>
              <a:t>Брачное поведение</a:t>
            </a:r>
          </a:p>
          <a:p>
            <a:r>
              <a:rPr lang="ru-RU" b="1" dirty="0" smtClean="0">
                <a:latin typeface="Comic Sans MS" pitchFamily="66" charset="0"/>
              </a:rPr>
              <a:t>Избегание хищников</a:t>
            </a:r>
          </a:p>
          <a:p>
            <a:r>
              <a:rPr lang="ru-RU" b="1" dirty="0" smtClean="0">
                <a:latin typeface="Comic Sans MS" pitchFamily="66" charset="0"/>
              </a:rPr>
              <a:t>Миграции</a:t>
            </a:r>
          </a:p>
          <a:p>
            <a:r>
              <a:rPr lang="ru-RU" b="1" dirty="0" smtClean="0">
                <a:latin typeface="Comic Sans MS" pitchFamily="66" charset="0"/>
              </a:rPr>
              <a:t>Приобретение этологических приспособлений животными</a:t>
            </a:r>
          </a:p>
          <a:p>
            <a:r>
              <a:rPr lang="ru-RU" b="1" dirty="0" smtClean="0">
                <a:latin typeface="Comic Sans MS" pitchFamily="66" charset="0"/>
              </a:rPr>
              <a:t>Забота о потомстве</a:t>
            </a:r>
          </a:p>
        </p:txBody>
      </p:sp>
      <p:pic>
        <p:nvPicPr>
          <p:cNvPr id="63489" name="Picture 1" descr="японский мак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4283968" cy="286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25144"/>
            <a:ext cx="2323976" cy="19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Происхождение приспособлений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513"/>
          <a:ext cx="9144000" cy="230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2467" name="Picture 3" descr="C:\Program Files (x86)\Образовательные комплексы\Биология, 7 кл. Животные\edu_r75_bio7\data\res\resC4EB884C-0A01-022A-018E-4A2EB5525DF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933056"/>
            <a:ext cx="4286250" cy="2286000"/>
          </a:xfrm>
          <a:prstGeom prst="rect">
            <a:avLst/>
          </a:prstGeom>
          <a:noFill/>
        </p:spPr>
      </p:pic>
      <p:pic>
        <p:nvPicPr>
          <p:cNvPr id="62469" name="Picture 5" descr="http://www.studfiles.ru/html/2706/1136/html_J7fkFFLYb0.BK7P/htmlconvd-Jmo0bN_html_m3d4421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284983"/>
            <a:ext cx="3672408" cy="332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Эпоха Великих географических открытий 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637112"/>
          </a:xfrm>
        </p:spPr>
        <p:txBody>
          <a:bodyPr/>
          <a:lstStyle/>
          <a:p>
            <a:pPr algn="ctr">
              <a:buNone/>
            </a:pPr>
            <a:endParaRPr lang="ru-RU" b="1" dirty="0">
              <a:latin typeface="Comic Sans MS" pitchFamily="66" charset="0"/>
            </a:endParaRPr>
          </a:p>
        </p:txBody>
      </p:sp>
      <p:pic>
        <p:nvPicPr>
          <p:cNvPr id="2050" name="Picture 2" descr="http://get.whotrades.com/u3/photo94B4/20529156754-0/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0974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Значение и характер приспособлений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Comic Sans MS" pitchFamily="66" charset="0"/>
              </a:rPr>
              <a:t>Приспособления организмов к среде обитания вырабатываются в процессе </a:t>
            </a:r>
            <a:r>
              <a:rPr lang="ru-RU" b="1" u="sng" dirty="0" smtClean="0">
                <a:latin typeface="Comic Sans MS" pitchFamily="66" charset="0"/>
              </a:rPr>
              <a:t>эволюции</a:t>
            </a:r>
            <a:r>
              <a:rPr lang="ru-RU" b="1" dirty="0" smtClean="0">
                <a:latin typeface="Comic Sans MS" pitchFamily="66" charset="0"/>
              </a:rPr>
              <a:t> (исторического развития) под действием </a:t>
            </a:r>
            <a:r>
              <a:rPr lang="ru-RU" b="1" u="sng" dirty="0" smtClean="0">
                <a:latin typeface="Comic Sans MS" pitchFamily="66" charset="0"/>
              </a:rPr>
              <a:t>естественных причин</a:t>
            </a:r>
            <a:r>
              <a:rPr lang="ru-RU" b="1" dirty="0" smtClean="0">
                <a:latin typeface="Comic Sans MS" pitchFamily="66" charset="0"/>
              </a:rPr>
              <a:t>;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все приспособления носят </a:t>
            </a:r>
            <a:r>
              <a:rPr lang="ru-RU" b="1" u="sng" dirty="0" smtClean="0">
                <a:latin typeface="Comic Sans MS" pitchFamily="66" charset="0"/>
              </a:rPr>
              <a:t>относительный и временный характер</a:t>
            </a:r>
            <a:r>
              <a:rPr lang="ru-RU" b="1" dirty="0" smtClean="0">
                <a:latin typeface="Comic Sans MS" pitchFamily="66" charset="0"/>
              </a:rPr>
              <a:t>, так как помогают выживать организму только в тех условиях, в которых они возникли;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при изменении среды обитания приспособления </a:t>
            </a:r>
            <a:r>
              <a:rPr lang="ru-RU" b="1" u="sng" dirty="0" smtClean="0">
                <a:latin typeface="Comic Sans MS" pitchFamily="66" charset="0"/>
              </a:rPr>
              <a:t>теряют своё значение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Доказательства относительной целесообразности  приспособлений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4600" b="1" dirty="0" smtClean="0">
                <a:latin typeface="Comic Sans MS" pitchFamily="66" charset="0"/>
              </a:rPr>
              <a:t>Защитные приспособления организмов от одних врагов оказываются неэффективными от других (мангусты поедают ядовитых змей);</a:t>
            </a:r>
          </a:p>
          <a:p>
            <a:pPr lvl="0" algn="just"/>
            <a:r>
              <a:rPr lang="ru-RU" sz="4600" b="1" dirty="0" smtClean="0">
                <a:latin typeface="Comic Sans MS" pitchFamily="66" charset="0"/>
              </a:rPr>
              <a:t>Нецелесообразность поведения (этологические адаптации) организмов (ночные бабочки летят на свет электрической лампочки и погибают, обжигая крылья);</a:t>
            </a:r>
          </a:p>
          <a:p>
            <a:pPr lvl="0" algn="just"/>
            <a:r>
              <a:rPr lang="ru-RU" sz="4600" b="1" dirty="0" smtClean="0">
                <a:latin typeface="Comic Sans MS" pitchFamily="66" charset="0"/>
              </a:rPr>
              <a:t>Полезный в одних условиях орган становится бесполезным в других (плавательная перепонка на лапах у горного гуся, который хорошо ходит, бегает и практически не садится на воду)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Видообразование 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6936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1043608" y="2348880"/>
            <a:ext cx="720080" cy="1008112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660232" y="2276872"/>
            <a:ext cx="864096" cy="122413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63688" y="2348880"/>
            <a:ext cx="720080" cy="302433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524328" y="2276872"/>
            <a:ext cx="792088" cy="338437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63888" y="1196752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196752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3068960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068960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4941168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941168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07904" y="170080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3429000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ГР</a:t>
            </a:r>
          </a:p>
          <a:p>
            <a:r>
              <a:rPr lang="ru-RU" sz="2800" b="1" dirty="0" smtClean="0">
                <a:latin typeface="Comic Sans MS" pitchFamily="66" charset="0"/>
              </a:rPr>
              <a:t>ЭР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51920" y="2420888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851920" y="4509120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60032" y="177281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ДВ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3501008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Г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4048" y="544522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148064" y="2348880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148064" y="4581128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Последовательность процессов при видообразовании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430" y="548680"/>
            <a:ext cx="721943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Схема географического видообразования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0658" name="Рисунок 1"/>
          <p:cNvPicPr>
            <a:picLocks noChangeAspect="1" noChangeArrowheads="1"/>
          </p:cNvPicPr>
          <p:nvPr/>
        </p:nvPicPr>
        <p:blipFill>
          <a:blip r:embed="rId2" cstate="print"/>
          <a:srcRect l="7532" t="13225" r="18590" b="13225"/>
          <a:stretch>
            <a:fillRect/>
          </a:stretch>
        </p:blipFill>
        <p:spPr bwMode="auto">
          <a:xfrm>
            <a:off x="539552" y="1271836"/>
            <a:ext cx="8123728" cy="55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4464496" cy="54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1. Эмбриологические </a:t>
            </a:r>
          </a:p>
          <a:p>
            <a:r>
              <a:rPr lang="ru-RU" b="1" dirty="0" smtClean="0">
                <a:latin typeface="Comic Sans MS" pitchFamily="66" charset="0"/>
              </a:rPr>
              <a:t>Биогенетический закон </a:t>
            </a:r>
          </a:p>
          <a:p>
            <a:r>
              <a:rPr lang="ru-RU" b="1" dirty="0" smtClean="0">
                <a:latin typeface="Comic Sans MS" pitchFamily="66" charset="0"/>
              </a:rPr>
              <a:t>Закон зародышевого сходства</a:t>
            </a:r>
          </a:p>
          <a:p>
            <a:r>
              <a:rPr lang="ru-RU" b="1" dirty="0" smtClean="0">
                <a:latin typeface="Comic Sans MS" pitchFamily="66" charset="0"/>
              </a:rPr>
              <a:t>Наличие одноклеточной стадии в онтогенезе</a:t>
            </a:r>
          </a:p>
          <a:p>
            <a:r>
              <a:rPr lang="ru-RU" b="1" dirty="0" smtClean="0">
                <a:latin typeface="Comic Sans MS" pitchFamily="66" charset="0"/>
              </a:rPr>
              <a:t>Сходство гаметогенеза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799"/>
            <a:ext cx="4572000" cy="34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Формы, сочетающие в себе признаки нескольких крупных систематических единиц</a:t>
            </a:r>
          </a:p>
          <a:p>
            <a:pPr algn="just"/>
            <a:endParaRPr lang="ru-RU" b="1" dirty="0">
              <a:latin typeface="Comic Sans MS" pitchFamily="66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5472608" cy="38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Промежуточные формы </a:t>
            </a:r>
          </a:p>
        </p:txBody>
      </p:sp>
      <p:pic>
        <p:nvPicPr>
          <p:cNvPr id="73731" name="Picture 3" descr="C:\Program Files (x86)\Образовательные комплексы\Биология, 7 кл. Животные\edu_r75_bio7\data\res\resC4EB87F5-0A01-022A-00BB-3F718087F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47" y="2276872"/>
            <a:ext cx="5627077" cy="2736304"/>
          </a:xfrm>
          <a:prstGeom prst="rect">
            <a:avLst/>
          </a:prstGeom>
          <a:noFill/>
        </p:spPr>
      </p:pic>
      <p:pic>
        <p:nvPicPr>
          <p:cNvPr id="73737" name="Picture 9" descr="C:\Program Files (x86)\Образовательные комплексы\Биология, 7 кл. Животные\edu_r75_bio7\data\res\resC4EB8802-0A01-022A-019D-2F6B98F92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4005063"/>
            <a:ext cx="4254613" cy="266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Гомологичные и аналогичные органы</a:t>
            </a:r>
          </a:p>
        </p:txBody>
      </p:sp>
      <p:pic>
        <p:nvPicPr>
          <p:cNvPr id="778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824536" cy="4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а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127" y="3861048"/>
            <a:ext cx="428387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Рудименты и атавизмы</a:t>
            </a: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5436096" cy="246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 descr="http://heliograph.ru/images/1246246_rudi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856"/>
            <a:ext cx="4716016" cy="219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28215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XVI – XVII </a:t>
            </a:r>
            <a:r>
              <a:rPr lang="ru-RU" sz="4800" b="1" dirty="0" smtClean="0">
                <a:latin typeface="Comic Sans MS" pitchFamily="66" charset="0"/>
              </a:rPr>
              <a:t>вв.</a:t>
            </a:r>
            <a:endParaRPr lang="ru-RU" sz="4800" b="1" dirty="0"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196974"/>
          <a:ext cx="8642350" cy="5040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337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b="1" dirty="0" err="1" smtClean="0">
                          <a:latin typeface="Comic Sans MS" pitchFamily="66" charset="0"/>
                        </a:rPr>
                        <a:t>Каспар</a:t>
                      </a:r>
                      <a:r>
                        <a:rPr lang="ru-RU" sz="3200" b="1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Comic Sans MS" pitchFamily="66" charset="0"/>
                        </a:rPr>
                        <a:t>Баугин</a:t>
                      </a:r>
                      <a:endParaRPr lang="ru-RU" sz="32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b="1" dirty="0" smtClean="0">
                          <a:latin typeface="Comic Sans MS" pitchFamily="66" charset="0"/>
                        </a:rPr>
                        <a:t>Джон Рей</a:t>
                      </a:r>
                      <a:endParaRPr lang="ru-RU" sz="32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2" descr="https://petrsu.ru/files/nphotos/2015/12/29/568257aded4c1_19155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600400" cy="4119102"/>
          </a:xfrm>
          <a:prstGeom prst="rect">
            <a:avLst/>
          </a:prstGeom>
          <a:noFill/>
        </p:spPr>
      </p:pic>
      <p:pic>
        <p:nvPicPr>
          <p:cNvPr id="7" name="Рисунок 6" descr="Д.Рей_2.jpg"/>
          <p:cNvPicPr>
            <a:picLocks noChangeAspect="1"/>
          </p:cNvPicPr>
          <p:nvPr/>
        </p:nvPicPr>
        <p:blipFill>
          <a:blip r:embed="rId3" cstate="print"/>
          <a:srcRect l="23628" t="15285" r="23628" b="14052"/>
          <a:stretch>
            <a:fillRect/>
          </a:stretch>
        </p:blipFill>
        <p:spPr>
          <a:xfrm>
            <a:off x="4932040" y="1196752"/>
            <a:ext cx="3816424" cy="412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124744"/>
            <a:ext cx="878497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Реликтовые виды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251520" y="2204864"/>
          <a:ext cx="4608512" cy="2049678"/>
        </p:xfrm>
        <a:graphic>
          <a:graphicData uri="http://schemas.openxmlformats.org/presentationml/2006/ole">
            <p:oleObj spid="_x0000_s78865" name="Точечный рисунок" r:id="rId3" imgW="4009524" imgH="1781424" progId="PBrush">
              <p:embed/>
            </p:oleObj>
          </a:graphicData>
        </a:graphic>
      </p:graphicFrame>
      <p:pic>
        <p:nvPicPr>
          <p:cNvPr id="78851" name="Picture 3" descr="гинк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437338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C:\Program Files (x86)\Образовательные комплексы\Биология, 7 кл. Животные\edu_r75_bio7\data\res\resCD29FD8F-0A01-022A-01B2-71F1C36C4753"/>
          <p:cNvPicPr>
            <a:picLocks noChangeAspect="1" noChangeArrowheads="1"/>
          </p:cNvPicPr>
          <p:nvPr/>
        </p:nvPicPr>
        <p:blipFill>
          <a:blip r:embed="rId5" cstate="print"/>
          <a:srcRect t="4853" b="6807"/>
          <a:stretch>
            <a:fillRect/>
          </a:stretch>
        </p:blipFill>
        <p:spPr bwMode="auto">
          <a:xfrm>
            <a:off x="323528" y="4077072"/>
            <a:ext cx="450227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3. Палеонтологические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Филогенетические ряды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0" name="Picture 4" descr="http://scienceforchildren.ru/d/939262/d/ehvollosha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765388" cy="3672408"/>
          </a:xfrm>
          <a:prstGeom prst="rect">
            <a:avLst/>
          </a:prstGeom>
          <a:noFill/>
        </p:spPr>
      </p:pic>
      <p:pic>
        <p:nvPicPr>
          <p:cNvPr id="80902" name="Picture 6" descr="http://shkolageo.ru/mpakard/%D0%AD%D0%B2%D0%BE%D0%BB%D1%8E%D1%86%D0%B8%D0%BE%D0%BD%D0%BD%D1%8B%D0%B9+%D0%BF%D1%80%D0%BE%D1%86%D0%B5%D1%81%D1%81+%D0%B8%D0%B7%D1%83%D1%87%D0%B0%D0%B5%D1%82%D1%81%D1%8F+%D1%80%D0%B0%D0%B7%D0%BB%D0%B8%D1%87%D0%BD%D1%8B%D0%BC%D0%B8+%D0%BD%D0%B0%D1%83%D0%BA%D0%B0%D0%BC%D0%B8+%D0%B8+%D1%80%D0%B0%D0%B7%D0%BB%D0%B8%D1%87%D0%BD%D1%8B%D0%BC%D0%B8+%D0%BC%D0%B5%D1%82%D0%BE%D0%B4%D0%B0%D0%BC%D0%B8.+%D0%9A%D0%B0%D0%B6%D0%B4%D1%8B%D0%B9+%D0%B8%D0%B7+%D0%BC%D0%B5%D1%82%D0%BE%D0%B4%D0%BE%D0%B2+%D0%BF%D1%80%D0%B5%D0%B4%D1%81%D1%82%D0%B0%D0%B2%D0%BB%D1%8F%D0%B5%D1%82+%D1%81%D0%B2%D0%BE%D0%B8+%D0%B4%D0%BE%D0%BA%D0%B0%D0%B7%D0%B0%D1%82%D0%B5%D0%BB%D1%8C%D1%81%D1%82%D0%B2%D0%B0d/img7.jpg"/>
          <p:cNvPicPr>
            <a:picLocks noChangeAspect="1" noChangeArrowheads="1"/>
          </p:cNvPicPr>
          <p:nvPr/>
        </p:nvPicPr>
        <p:blipFill>
          <a:blip r:embed="rId3" cstate="print"/>
          <a:srcRect l="22680" t="15120" r="20621" b="28181"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3. Палеонтологические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Ископаемые переходные формы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2" name="Picture 2" descr="стегоцефал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865784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1923" name="Picture 3" descr="архептерик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2880320" cy="36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вольвок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506" y="4365103"/>
            <a:ext cx="2650494" cy="24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4. Биогеографические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Флора и фауна материков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Флора и фауна островов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Виды – эндемики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46" name="Picture 2" descr="кенгуру_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707904" y="4149080"/>
            <a:ext cx="4056059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трубкоз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181350" cy="220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2948" name="Picture 4" descr="пангол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1"/>
            <a:ext cx="3722812" cy="224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Направления, пути и способы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6093296"/>
            <a:ext cx="360040" cy="360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1907704" y="1196752"/>
            <a:ext cx="1008112" cy="93610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2267744" y="2204864"/>
            <a:ext cx="216024" cy="36004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 cap="sq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578308" y="2053652"/>
            <a:ext cx="1454046" cy="4092315"/>
          </a:xfrm>
          <a:custGeom>
            <a:avLst/>
            <a:gdLst>
              <a:gd name="connsiteX0" fmla="*/ 0 w 1454046"/>
              <a:gd name="connsiteY0" fmla="*/ 4092315 h 4092315"/>
              <a:gd name="connsiteX1" fmla="*/ 44971 w 1454046"/>
              <a:gd name="connsiteY1" fmla="*/ 4062335 h 4092315"/>
              <a:gd name="connsiteX2" fmla="*/ 239843 w 1454046"/>
              <a:gd name="connsiteY2" fmla="*/ 4032355 h 4092315"/>
              <a:gd name="connsiteX3" fmla="*/ 359764 w 1454046"/>
              <a:gd name="connsiteY3" fmla="*/ 4002374 h 4092315"/>
              <a:gd name="connsiteX4" fmla="*/ 524656 w 1454046"/>
              <a:gd name="connsiteY4" fmla="*/ 3957404 h 4092315"/>
              <a:gd name="connsiteX5" fmla="*/ 599607 w 1454046"/>
              <a:gd name="connsiteY5" fmla="*/ 3927423 h 4092315"/>
              <a:gd name="connsiteX6" fmla="*/ 764499 w 1454046"/>
              <a:gd name="connsiteY6" fmla="*/ 3792512 h 4092315"/>
              <a:gd name="connsiteX7" fmla="*/ 764499 w 1454046"/>
              <a:gd name="connsiteY7" fmla="*/ 3792512 h 4092315"/>
              <a:gd name="connsiteX8" fmla="*/ 869430 w 1454046"/>
              <a:gd name="connsiteY8" fmla="*/ 3702571 h 4092315"/>
              <a:gd name="connsiteX9" fmla="*/ 959371 w 1454046"/>
              <a:gd name="connsiteY9" fmla="*/ 3582650 h 4092315"/>
              <a:gd name="connsiteX10" fmla="*/ 1019331 w 1454046"/>
              <a:gd name="connsiteY10" fmla="*/ 3372787 h 4092315"/>
              <a:gd name="connsiteX11" fmla="*/ 1049312 w 1454046"/>
              <a:gd name="connsiteY11" fmla="*/ 3282846 h 4092315"/>
              <a:gd name="connsiteX12" fmla="*/ 1064302 w 1454046"/>
              <a:gd name="connsiteY12" fmla="*/ 3237876 h 4092315"/>
              <a:gd name="connsiteX13" fmla="*/ 1094282 w 1454046"/>
              <a:gd name="connsiteY13" fmla="*/ 3192905 h 4092315"/>
              <a:gd name="connsiteX14" fmla="*/ 1139253 w 1454046"/>
              <a:gd name="connsiteY14" fmla="*/ 3057994 h 4092315"/>
              <a:gd name="connsiteX15" fmla="*/ 1169233 w 1454046"/>
              <a:gd name="connsiteY15" fmla="*/ 2968053 h 4092315"/>
              <a:gd name="connsiteX16" fmla="*/ 1184223 w 1454046"/>
              <a:gd name="connsiteY16" fmla="*/ 2923082 h 4092315"/>
              <a:gd name="connsiteX17" fmla="*/ 1244184 w 1454046"/>
              <a:gd name="connsiteY17" fmla="*/ 2818151 h 4092315"/>
              <a:gd name="connsiteX18" fmla="*/ 1274164 w 1454046"/>
              <a:gd name="connsiteY18" fmla="*/ 2728210 h 4092315"/>
              <a:gd name="connsiteX19" fmla="*/ 1289154 w 1454046"/>
              <a:gd name="connsiteY19" fmla="*/ 2683240 h 4092315"/>
              <a:gd name="connsiteX20" fmla="*/ 1334125 w 1454046"/>
              <a:gd name="connsiteY20" fmla="*/ 2578309 h 4092315"/>
              <a:gd name="connsiteX21" fmla="*/ 1394085 w 1454046"/>
              <a:gd name="connsiteY21" fmla="*/ 2398427 h 4092315"/>
              <a:gd name="connsiteX22" fmla="*/ 1409076 w 1454046"/>
              <a:gd name="connsiteY22" fmla="*/ 2308486 h 4092315"/>
              <a:gd name="connsiteX23" fmla="*/ 1454046 w 1454046"/>
              <a:gd name="connsiteY23" fmla="*/ 2158584 h 4092315"/>
              <a:gd name="connsiteX24" fmla="*/ 1439056 w 1454046"/>
              <a:gd name="connsiteY24" fmla="*/ 1499017 h 4092315"/>
              <a:gd name="connsiteX25" fmla="*/ 1424066 w 1454046"/>
              <a:gd name="connsiteY25" fmla="*/ 1454046 h 4092315"/>
              <a:gd name="connsiteX26" fmla="*/ 1409076 w 1454046"/>
              <a:gd name="connsiteY26" fmla="*/ 1394086 h 4092315"/>
              <a:gd name="connsiteX27" fmla="*/ 1379095 w 1454046"/>
              <a:gd name="connsiteY27" fmla="*/ 1334125 h 4092315"/>
              <a:gd name="connsiteX28" fmla="*/ 1349115 w 1454046"/>
              <a:gd name="connsiteY28" fmla="*/ 1244184 h 4092315"/>
              <a:gd name="connsiteX29" fmla="*/ 1334125 w 1454046"/>
              <a:gd name="connsiteY29" fmla="*/ 1199214 h 4092315"/>
              <a:gd name="connsiteX30" fmla="*/ 1304144 w 1454046"/>
              <a:gd name="connsiteY30" fmla="*/ 1079292 h 4092315"/>
              <a:gd name="connsiteX31" fmla="*/ 1289154 w 1454046"/>
              <a:gd name="connsiteY31" fmla="*/ 1034322 h 4092315"/>
              <a:gd name="connsiteX32" fmla="*/ 1274164 w 1454046"/>
              <a:gd name="connsiteY32" fmla="*/ 974361 h 4092315"/>
              <a:gd name="connsiteX33" fmla="*/ 1244184 w 1454046"/>
              <a:gd name="connsiteY33" fmla="*/ 929391 h 4092315"/>
              <a:gd name="connsiteX34" fmla="*/ 1199213 w 1454046"/>
              <a:gd name="connsiteY34" fmla="*/ 824459 h 4092315"/>
              <a:gd name="connsiteX35" fmla="*/ 1184223 w 1454046"/>
              <a:gd name="connsiteY35" fmla="*/ 779489 h 4092315"/>
              <a:gd name="connsiteX36" fmla="*/ 1139253 w 1454046"/>
              <a:gd name="connsiteY36" fmla="*/ 734518 h 4092315"/>
              <a:gd name="connsiteX37" fmla="*/ 1094282 w 1454046"/>
              <a:gd name="connsiteY37" fmla="*/ 674558 h 4092315"/>
              <a:gd name="connsiteX38" fmla="*/ 1064302 w 1454046"/>
              <a:gd name="connsiteY38" fmla="*/ 629587 h 4092315"/>
              <a:gd name="connsiteX39" fmla="*/ 1019331 w 1454046"/>
              <a:gd name="connsiteY39" fmla="*/ 584617 h 4092315"/>
              <a:gd name="connsiteX40" fmla="*/ 959371 w 1454046"/>
              <a:gd name="connsiteY40" fmla="*/ 509666 h 4092315"/>
              <a:gd name="connsiteX41" fmla="*/ 929390 w 1454046"/>
              <a:gd name="connsiteY41" fmla="*/ 464696 h 4092315"/>
              <a:gd name="connsiteX42" fmla="*/ 854440 w 1454046"/>
              <a:gd name="connsiteY42" fmla="*/ 404735 h 4092315"/>
              <a:gd name="connsiteX43" fmla="*/ 749508 w 1454046"/>
              <a:gd name="connsiteY43" fmla="*/ 329784 h 4092315"/>
              <a:gd name="connsiteX44" fmla="*/ 674558 w 1454046"/>
              <a:gd name="connsiteY44" fmla="*/ 254833 h 4092315"/>
              <a:gd name="connsiteX45" fmla="*/ 584617 w 1454046"/>
              <a:gd name="connsiteY45" fmla="*/ 194873 h 4092315"/>
              <a:gd name="connsiteX46" fmla="*/ 509666 w 1454046"/>
              <a:gd name="connsiteY46" fmla="*/ 134912 h 4092315"/>
              <a:gd name="connsiteX47" fmla="*/ 479685 w 1454046"/>
              <a:gd name="connsiteY47" fmla="*/ 104932 h 4092315"/>
              <a:gd name="connsiteX48" fmla="*/ 434715 w 1454046"/>
              <a:gd name="connsiteY48" fmla="*/ 89941 h 4092315"/>
              <a:gd name="connsiteX49" fmla="*/ 329784 w 1454046"/>
              <a:gd name="connsiteY49" fmla="*/ 14991 h 4092315"/>
              <a:gd name="connsiteX50" fmla="*/ 284813 w 1454046"/>
              <a:gd name="connsiteY50" fmla="*/ 0 h 40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54046" h="4092315">
                <a:moveTo>
                  <a:pt x="0" y="4092315"/>
                </a:moveTo>
                <a:cubicBezTo>
                  <a:pt x="14990" y="4082322"/>
                  <a:pt x="28857" y="4070392"/>
                  <a:pt x="44971" y="4062335"/>
                </a:cubicBezTo>
                <a:cubicBezTo>
                  <a:pt x="98994" y="4035324"/>
                  <a:pt x="196850" y="4036654"/>
                  <a:pt x="239843" y="4032355"/>
                </a:cubicBezTo>
                <a:cubicBezTo>
                  <a:pt x="320199" y="4005568"/>
                  <a:pt x="251235" y="4026491"/>
                  <a:pt x="359764" y="4002374"/>
                </a:cubicBezTo>
                <a:cubicBezTo>
                  <a:pt x="400925" y="3993227"/>
                  <a:pt x="495421" y="3967149"/>
                  <a:pt x="524656" y="3957404"/>
                </a:cubicBezTo>
                <a:cubicBezTo>
                  <a:pt x="550183" y="3948895"/>
                  <a:pt x="575984" y="3940308"/>
                  <a:pt x="599607" y="3927423"/>
                </a:cubicBezTo>
                <a:cubicBezTo>
                  <a:pt x="687124" y="3879686"/>
                  <a:pt x="695274" y="3861737"/>
                  <a:pt x="764499" y="3792512"/>
                </a:cubicBezTo>
                <a:lnTo>
                  <a:pt x="764499" y="3792512"/>
                </a:lnTo>
                <a:cubicBezTo>
                  <a:pt x="805185" y="3765388"/>
                  <a:pt x="840351" y="3746191"/>
                  <a:pt x="869430" y="3702571"/>
                </a:cubicBezTo>
                <a:cubicBezTo>
                  <a:pt x="937229" y="3600871"/>
                  <a:pt x="903911" y="3638108"/>
                  <a:pt x="959371" y="3582650"/>
                </a:cubicBezTo>
                <a:cubicBezTo>
                  <a:pt x="997011" y="3432087"/>
                  <a:pt x="976325" y="3501804"/>
                  <a:pt x="1019331" y="3372787"/>
                </a:cubicBezTo>
                <a:lnTo>
                  <a:pt x="1049312" y="3282846"/>
                </a:lnTo>
                <a:cubicBezTo>
                  <a:pt x="1054309" y="3267856"/>
                  <a:pt x="1055537" y="3251023"/>
                  <a:pt x="1064302" y="3237876"/>
                </a:cubicBezTo>
                <a:lnTo>
                  <a:pt x="1094282" y="3192905"/>
                </a:lnTo>
                <a:cubicBezTo>
                  <a:pt x="1128039" y="2990363"/>
                  <a:pt x="1083044" y="3184464"/>
                  <a:pt x="1139253" y="3057994"/>
                </a:cubicBezTo>
                <a:cubicBezTo>
                  <a:pt x="1152088" y="3029116"/>
                  <a:pt x="1159240" y="2998033"/>
                  <a:pt x="1169233" y="2968053"/>
                </a:cubicBezTo>
                <a:cubicBezTo>
                  <a:pt x="1174230" y="2953063"/>
                  <a:pt x="1175458" y="2936229"/>
                  <a:pt x="1184223" y="2923082"/>
                </a:cubicBezTo>
                <a:cubicBezTo>
                  <a:pt x="1211264" y="2882520"/>
                  <a:pt x="1225166" y="2865696"/>
                  <a:pt x="1244184" y="2818151"/>
                </a:cubicBezTo>
                <a:cubicBezTo>
                  <a:pt x="1255921" y="2788809"/>
                  <a:pt x="1264171" y="2758190"/>
                  <a:pt x="1274164" y="2728210"/>
                </a:cubicBezTo>
                <a:cubicBezTo>
                  <a:pt x="1279161" y="2713220"/>
                  <a:pt x="1282088" y="2697373"/>
                  <a:pt x="1289154" y="2683240"/>
                </a:cubicBezTo>
                <a:cubicBezTo>
                  <a:pt x="1313724" y="2634101"/>
                  <a:pt x="1320891" y="2626833"/>
                  <a:pt x="1334125" y="2578309"/>
                </a:cubicBezTo>
                <a:cubicBezTo>
                  <a:pt x="1376605" y="2422548"/>
                  <a:pt x="1341838" y="2502921"/>
                  <a:pt x="1394085" y="2398427"/>
                </a:cubicBezTo>
                <a:cubicBezTo>
                  <a:pt x="1399082" y="2368447"/>
                  <a:pt x="1402242" y="2338102"/>
                  <a:pt x="1409076" y="2308486"/>
                </a:cubicBezTo>
                <a:cubicBezTo>
                  <a:pt x="1421947" y="2252714"/>
                  <a:pt x="1436870" y="2210112"/>
                  <a:pt x="1454046" y="2158584"/>
                </a:cubicBezTo>
                <a:cubicBezTo>
                  <a:pt x="1449049" y="1938728"/>
                  <a:pt x="1448405" y="1718731"/>
                  <a:pt x="1439056" y="1499017"/>
                </a:cubicBezTo>
                <a:cubicBezTo>
                  <a:pt x="1438384" y="1483230"/>
                  <a:pt x="1428407" y="1469239"/>
                  <a:pt x="1424066" y="1454046"/>
                </a:cubicBezTo>
                <a:cubicBezTo>
                  <a:pt x="1418406" y="1434237"/>
                  <a:pt x="1416310" y="1413376"/>
                  <a:pt x="1409076" y="1394086"/>
                </a:cubicBezTo>
                <a:cubicBezTo>
                  <a:pt x="1401230" y="1373163"/>
                  <a:pt x="1387394" y="1354873"/>
                  <a:pt x="1379095" y="1334125"/>
                </a:cubicBezTo>
                <a:cubicBezTo>
                  <a:pt x="1367358" y="1304783"/>
                  <a:pt x="1359108" y="1274164"/>
                  <a:pt x="1349115" y="1244184"/>
                </a:cubicBezTo>
                <a:cubicBezTo>
                  <a:pt x="1344118" y="1229194"/>
                  <a:pt x="1337957" y="1214543"/>
                  <a:pt x="1334125" y="1199214"/>
                </a:cubicBezTo>
                <a:cubicBezTo>
                  <a:pt x="1324131" y="1159240"/>
                  <a:pt x="1317174" y="1118382"/>
                  <a:pt x="1304144" y="1079292"/>
                </a:cubicBezTo>
                <a:cubicBezTo>
                  <a:pt x="1299147" y="1064302"/>
                  <a:pt x="1293495" y="1049515"/>
                  <a:pt x="1289154" y="1034322"/>
                </a:cubicBezTo>
                <a:cubicBezTo>
                  <a:pt x="1283494" y="1014513"/>
                  <a:pt x="1282280" y="993297"/>
                  <a:pt x="1274164" y="974361"/>
                </a:cubicBezTo>
                <a:cubicBezTo>
                  <a:pt x="1267067" y="957802"/>
                  <a:pt x="1254177" y="944381"/>
                  <a:pt x="1244184" y="929391"/>
                </a:cubicBezTo>
                <a:cubicBezTo>
                  <a:pt x="1212987" y="804601"/>
                  <a:pt x="1250974" y="927979"/>
                  <a:pt x="1199213" y="824459"/>
                </a:cubicBezTo>
                <a:cubicBezTo>
                  <a:pt x="1192147" y="810326"/>
                  <a:pt x="1192988" y="792636"/>
                  <a:pt x="1184223" y="779489"/>
                </a:cubicBezTo>
                <a:cubicBezTo>
                  <a:pt x="1172464" y="761850"/>
                  <a:pt x="1153049" y="750614"/>
                  <a:pt x="1139253" y="734518"/>
                </a:cubicBezTo>
                <a:cubicBezTo>
                  <a:pt x="1122994" y="715549"/>
                  <a:pt x="1108803" y="694888"/>
                  <a:pt x="1094282" y="674558"/>
                </a:cubicBezTo>
                <a:cubicBezTo>
                  <a:pt x="1083810" y="659898"/>
                  <a:pt x="1075836" y="643427"/>
                  <a:pt x="1064302" y="629587"/>
                </a:cubicBezTo>
                <a:cubicBezTo>
                  <a:pt x="1050731" y="613301"/>
                  <a:pt x="1034321" y="599607"/>
                  <a:pt x="1019331" y="584617"/>
                </a:cubicBezTo>
                <a:cubicBezTo>
                  <a:pt x="990149" y="497070"/>
                  <a:pt x="1027174" y="577468"/>
                  <a:pt x="959371" y="509666"/>
                </a:cubicBezTo>
                <a:cubicBezTo>
                  <a:pt x="946632" y="496927"/>
                  <a:pt x="940644" y="478764"/>
                  <a:pt x="929390" y="464696"/>
                </a:cubicBezTo>
                <a:cubicBezTo>
                  <a:pt x="892275" y="418302"/>
                  <a:pt x="904026" y="447238"/>
                  <a:pt x="854440" y="404735"/>
                </a:cubicBezTo>
                <a:cubicBezTo>
                  <a:pt x="763906" y="327134"/>
                  <a:pt x="832139" y="357327"/>
                  <a:pt x="749508" y="329784"/>
                </a:cubicBezTo>
                <a:cubicBezTo>
                  <a:pt x="724525" y="304800"/>
                  <a:pt x="703956" y="274432"/>
                  <a:pt x="674558" y="254833"/>
                </a:cubicBezTo>
                <a:cubicBezTo>
                  <a:pt x="644578" y="234846"/>
                  <a:pt x="610095" y="220351"/>
                  <a:pt x="584617" y="194873"/>
                </a:cubicBezTo>
                <a:cubicBezTo>
                  <a:pt x="512232" y="122488"/>
                  <a:pt x="604210" y="210546"/>
                  <a:pt x="509666" y="134912"/>
                </a:cubicBezTo>
                <a:cubicBezTo>
                  <a:pt x="498630" y="126083"/>
                  <a:pt x="491804" y="112203"/>
                  <a:pt x="479685" y="104932"/>
                </a:cubicBezTo>
                <a:cubicBezTo>
                  <a:pt x="466136" y="96802"/>
                  <a:pt x="449705" y="94938"/>
                  <a:pt x="434715" y="89941"/>
                </a:cubicBezTo>
                <a:cubicBezTo>
                  <a:pt x="421137" y="79758"/>
                  <a:pt x="351701" y="25950"/>
                  <a:pt x="329784" y="14991"/>
                </a:cubicBezTo>
                <a:cubicBezTo>
                  <a:pt x="315651" y="7924"/>
                  <a:pt x="284813" y="0"/>
                  <a:pt x="284813" y="0"/>
                </a:cubicBezTo>
              </a:path>
            </a:pathLst>
          </a:cu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85664" y="1993692"/>
            <a:ext cx="1697969" cy="4197246"/>
          </a:xfrm>
          <a:custGeom>
            <a:avLst/>
            <a:gdLst>
              <a:gd name="connsiteX0" fmla="*/ 1697969 w 1697969"/>
              <a:gd name="connsiteY0" fmla="*/ 4197246 h 4197246"/>
              <a:gd name="connsiteX1" fmla="*/ 1682979 w 1697969"/>
              <a:gd name="connsiteY1" fmla="*/ 4137285 h 4197246"/>
              <a:gd name="connsiteX2" fmla="*/ 1593038 w 1697969"/>
              <a:gd name="connsiteY2" fmla="*/ 4092315 h 4197246"/>
              <a:gd name="connsiteX3" fmla="*/ 1533077 w 1697969"/>
              <a:gd name="connsiteY3" fmla="*/ 4062334 h 4197246"/>
              <a:gd name="connsiteX4" fmla="*/ 1488106 w 1697969"/>
              <a:gd name="connsiteY4" fmla="*/ 4047344 h 4197246"/>
              <a:gd name="connsiteX5" fmla="*/ 1383175 w 1697969"/>
              <a:gd name="connsiteY5" fmla="*/ 3987383 h 4197246"/>
              <a:gd name="connsiteX6" fmla="*/ 1278244 w 1697969"/>
              <a:gd name="connsiteY6" fmla="*/ 3942413 h 4197246"/>
              <a:gd name="connsiteX7" fmla="*/ 1218284 w 1697969"/>
              <a:gd name="connsiteY7" fmla="*/ 3897442 h 4197246"/>
              <a:gd name="connsiteX8" fmla="*/ 1128343 w 1697969"/>
              <a:gd name="connsiteY8" fmla="*/ 3867462 h 4197246"/>
              <a:gd name="connsiteX9" fmla="*/ 1008421 w 1697969"/>
              <a:gd name="connsiteY9" fmla="*/ 3792511 h 4197246"/>
              <a:gd name="connsiteX10" fmla="*/ 933470 w 1697969"/>
              <a:gd name="connsiteY10" fmla="*/ 3717560 h 4197246"/>
              <a:gd name="connsiteX11" fmla="*/ 888500 w 1697969"/>
              <a:gd name="connsiteY11" fmla="*/ 3687580 h 4197246"/>
              <a:gd name="connsiteX12" fmla="*/ 828539 w 1697969"/>
              <a:gd name="connsiteY12" fmla="*/ 3627619 h 4197246"/>
              <a:gd name="connsiteX13" fmla="*/ 783569 w 1697969"/>
              <a:gd name="connsiteY13" fmla="*/ 3597639 h 4197246"/>
              <a:gd name="connsiteX14" fmla="*/ 693628 w 1697969"/>
              <a:gd name="connsiteY14" fmla="*/ 3477718 h 4197246"/>
              <a:gd name="connsiteX15" fmla="*/ 633667 w 1697969"/>
              <a:gd name="connsiteY15" fmla="*/ 3402767 h 4197246"/>
              <a:gd name="connsiteX16" fmla="*/ 528736 w 1697969"/>
              <a:gd name="connsiteY16" fmla="*/ 3252865 h 4197246"/>
              <a:gd name="connsiteX17" fmla="*/ 483766 w 1697969"/>
              <a:gd name="connsiteY17" fmla="*/ 3132944 h 4197246"/>
              <a:gd name="connsiteX18" fmla="*/ 438795 w 1697969"/>
              <a:gd name="connsiteY18" fmla="*/ 2983042 h 4197246"/>
              <a:gd name="connsiteX19" fmla="*/ 423805 w 1697969"/>
              <a:gd name="connsiteY19" fmla="*/ 2818151 h 4197246"/>
              <a:gd name="connsiteX20" fmla="*/ 408815 w 1697969"/>
              <a:gd name="connsiteY20" fmla="*/ 2743200 h 4197246"/>
              <a:gd name="connsiteX21" fmla="*/ 423805 w 1697969"/>
              <a:gd name="connsiteY21" fmla="*/ 2563318 h 4197246"/>
              <a:gd name="connsiteX22" fmla="*/ 483766 w 1697969"/>
              <a:gd name="connsiteY22" fmla="*/ 2488367 h 4197246"/>
              <a:gd name="connsiteX23" fmla="*/ 558716 w 1697969"/>
              <a:gd name="connsiteY23" fmla="*/ 2473377 h 4197246"/>
              <a:gd name="connsiteX24" fmla="*/ 708618 w 1697969"/>
              <a:gd name="connsiteY24" fmla="*/ 2488367 h 4197246"/>
              <a:gd name="connsiteX25" fmla="*/ 753588 w 1697969"/>
              <a:gd name="connsiteY25" fmla="*/ 2518347 h 4197246"/>
              <a:gd name="connsiteX26" fmla="*/ 813549 w 1697969"/>
              <a:gd name="connsiteY26" fmla="*/ 2548328 h 4197246"/>
              <a:gd name="connsiteX27" fmla="*/ 948461 w 1697969"/>
              <a:gd name="connsiteY27" fmla="*/ 2698229 h 4197246"/>
              <a:gd name="connsiteX28" fmla="*/ 963451 w 1697969"/>
              <a:gd name="connsiteY28" fmla="*/ 2743200 h 4197246"/>
              <a:gd name="connsiteX29" fmla="*/ 993431 w 1697969"/>
              <a:gd name="connsiteY29" fmla="*/ 2788170 h 4197246"/>
              <a:gd name="connsiteX30" fmla="*/ 1023411 w 1697969"/>
              <a:gd name="connsiteY30" fmla="*/ 2878111 h 4197246"/>
              <a:gd name="connsiteX31" fmla="*/ 1008421 w 1697969"/>
              <a:gd name="connsiteY31" fmla="*/ 3043003 h 4197246"/>
              <a:gd name="connsiteX32" fmla="*/ 723608 w 1697969"/>
              <a:gd name="connsiteY32" fmla="*/ 3132944 h 4197246"/>
              <a:gd name="connsiteX33" fmla="*/ 303884 w 1697969"/>
              <a:gd name="connsiteY33" fmla="*/ 3117954 h 4197246"/>
              <a:gd name="connsiteX34" fmla="*/ 153982 w 1697969"/>
              <a:gd name="connsiteY34" fmla="*/ 3057993 h 4197246"/>
              <a:gd name="connsiteX35" fmla="*/ 109011 w 1697969"/>
              <a:gd name="connsiteY35" fmla="*/ 3043003 h 4197246"/>
              <a:gd name="connsiteX36" fmla="*/ 49051 w 1697969"/>
              <a:gd name="connsiteY36" fmla="*/ 2938072 h 4197246"/>
              <a:gd name="connsiteX37" fmla="*/ 19070 w 1697969"/>
              <a:gd name="connsiteY37" fmla="*/ 2863121 h 4197246"/>
              <a:gd name="connsiteX38" fmla="*/ 4080 w 1697969"/>
              <a:gd name="connsiteY38" fmla="*/ 2773180 h 4197246"/>
              <a:gd name="connsiteX39" fmla="*/ 34061 w 1697969"/>
              <a:gd name="connsiteY39" fmla="*/ 2188564 h 4197246"/>
              <a:gd name="connsiteX40" fmla="*/ 49051 w 1697969"/>
              <a:gd name="connsiteY40" fmla="*/ 2143593 h 4197246"/>
              <a:gd name="connsiteX41" fmla="*/ 64041 w 1697969"/>
              <a:gd name="connsiteY41" fmla="*/ 2083633 h 4197246"/>
              <a:gd name="connsiteX42" fmla="*/ 109011 w 1697969"/>
              <a:gd name="connsiteY42" fmla="*/ 1948721 h 4197246"/>
              <a:gd name="connsiteX43" fmla="*/ 153982 w 1697969"/>
              <a:gd name="connsiteY43" fmla="*/ 1828800 h 4197246"/>
              <a:gd name="connsiteX44" fmla="*/ 168972 w 1697969"/>
              <a:gd name="connsiteY44" fmla="*/ 1783829 h 4197246"/>
              <a:gd name="connsiteX45" fmla="*/ 213943 w 1697969"/>
              <a:gd name="connsiteY45" fmla="*/ 1738859 h 4197246"/>
              <a:gd name="connsiteX46" fmla="*/ 228933 w 1697969"/>
              <a:gd name="connsiteY46" fmla="*/ 1693888 h 4197246"/>
              <a:gd name="connsiteX47" fmla="*/ 303884 w 1697969"/>
              <a:gd name="connsiteY47" fmla="*/ 1618938 h 4197246"/>
              <a:gd name="connsiteX48" fmla="*/ 333864 w 1697969"/>
              <a:gd name="connsiteY48" fmla="*/ 1588957 h 4197246"/>
              <a:gd name="connsiteX49" fmla="*/ 393825 w 1697969"/>
              <a:gd name="connsiteY49" fmla="*/ 1528997 h 4197246"/>
              <a:gd name="connsiteX50" fmla="*/ 438795 w 1697969"/>
              <a:gd name="connsiteY50" fmla="*/ 1499016 h 4197246"/>
              <a:gd name="connsiteX51" fmla="*/ 483766 w 1697969"/>
              <a:gd name="connsiteY51" fmla="*/ 1439056 h 4197246"/>
              <a:gd name="connsiteX52" fmla="*/ 573706 w 1697969"/>
              <a:gd name="connsiteY52" fmla="*/ 1394085 h 4197246"/>
              <a:gd name="connsiteX53" fmla="*/ 633667 w 1697969"/>
              <a:gd name="connsiteY53" fmla="*/ 1334124 h 4197246"/>
              <a:gd name="connsiteX54" fmla="*/ 678638 w 1697969"/>
              <a:gd name="connsiteY54" fmla="*/ 1289154 h 4197246"/>
              <a:gd name="connsiteX55" fmla="*/ 768579 w 1697969"/>
              <a:gd name="connsiteY55" fmla="*/ 1214203 h 4197246"/>
              <a:gd name="connsiteX56" fmla="*/ 798559 w 1697969"/>
              <a:gd name="connsiteY56" fmla="*/ 1169233 h 4197246"/>
              <a:gd name="connsiteX57" fmla="*/ 888500 w 1697969"/>
              <a:gd name="connsiteY57" fmla="*/ 1094282 h 4197246"/>
              <a:gd name="connsiteX58" fmla="*/ 918480 w 1697969"/>
              <a:gd name="connsiteY58" fmla="*/ 1049311 h 4197246"/>
              <a:gd name="connsiteX59" fmla="*/ 993431 w 1697969"/>
              <a:gd name="connsiteY59" fmla="*/ 974360 h 4197246"/>
              <a:gd name="connsiteX60" fmla="*/ 1023411 w 1697969"/>
              <a:gd name="connsiteY60" fmla="*/ 929390 h 4197246"/>
              <a:gd name="connsiteX61" fmla="*/ 1038402 w 1697969"/>
              <a:gd name="connsiteY61" fmla="*/ 884419 h 4197246"/>
              <a:gd name="connsiteX62" fmla="*/ 1143333 w 1697969"/>
              <a:gd name="connsiteY62" fmla="*/ 764498 h 4197246"/>
              <a:gd name="connsiteX63" fmla="*/ 1203293 w 1697969"/>
              <a:gd name="connsiteY63" fmla="*/ 674557 h 4197246"/>
              <a:gd name="connsiteX64" fmla="*/ 1233274 w 1697969"/>
              <a:gd name="connsiteY64" fmla="*/ 629587 h 4197246"/>
              <a:gd name="connsiteX65" fmla="*/ 1308225 w 1697969"/>
              <a:gd name="connsiteY65" fmla="*/ 554636 h 4197246"/>
              <a:gd name="connsiteX66" fmla="*/ 1383175 w 1697969"/>
              <a:gd name="connsiteY66" fmla="*/ 449705 h 4197246"/>
              <a:gd name="connsiteX67" fmla="*/ 1413156 w 1697969"/>
              <a:gd name="connsiteY67" fmla="*/ 419724 h 4197246"/>
              <a:gd name="connsiteX68" fmla="*/ 1473116 w 1697969"/>
              <a:gd name="connsiteY68" fmla="*/ 329783 h 4197246"/>
              <a:gd name="connsiteX69" fmla="*/ 1518087 w 1697969"/>
              <a:gd name="connsiteY69" fmla="*/ 224852 h 4197246"/>
              <a:gd name="connsiteX70" fmla="*/ 1533077 w 1697969"/>
              <a:gd name="connsiteY70" fmla="*/ 149901 h 4197246"/>
              <a:gd name="connsiteX71" fmla="*/ 1548067 w 1697969"/>
              <a:gd name="connsiteY71" fmla="*/ 89941 h 4197246"/>
              <a:gd name="connsiteX72" fmla="*/ 1563057 w 1697969"/>
              <a:gd name="connsiteY72" fmla="*/ 0 h 419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97969" h="4197246">
                <a:moveTo>
                  <a:pt x="1697969" y="4197246"/>
                </a:moveTo>
                <a:cubicBezTo>
                  <a:pt x="1692972" y="4177259"/>
                  <a:pt x="1694407" y="4154427"/>
                  <a:pt x="1682979" y="4137285"/>
                </a:cubicBezTo>
                <a:cubicBezTo>
                  <a:pt x="1663774" y="4108478"/>
                  <a:pt x="1620971" y="4104286"/>
                  <a:pt x="1593038" y="4092315"/>
                </a:cubicBezTo>
                <a:cubicBezTo>
                  <a:pt x="1572499" y="4083512"/>
                  <a:pt x="1553616" y="4071137"/>
                  <a:pt x="1533077" y="4062334"/>
                </a:cubicBezTo>
                <a:cubicBezTo>
                  <a:pt x="1518553" y="4056110"/>
                  <a:pt x="1502630" y="4053568"/>
                  <a:pt x="1488106" y="4047344"/>
                </a:cubicBezTo>
                <a:cubicBezTo>
                  <a:pt x="1397511" y="4008518"/>
                  <a:pt x="1458446" y="4030396"/>
                  <a:pt x="1383175" y="3987383"/>
                </a:cubicBezTo>
                <a:cubicBezTo>
                  <a:pt x="1331310" y="3957746"/>
                  <a:pt x="1328696" y="3959230"/>
                  <a:pt x="1278244" y="3942413"/>
                </a:cubicBezTo>
                <a:cubicBezTo>
                  <a:pt x="1258257" y="3927423"/>
                  <a:pt x="1240630" y="3908615"/>
                  <a:pt x="1218284" y="3897442"/>
                </a:cubicBezTo>
                <a:cubicBezTo>
                  <a:pt x="1190018" y="3883309"/>
                  <a:pt x="1156609" y="3881595"/>
                  <a:pt x="1128343" y="3867462"/>
                </a:cubicBezTo>
                <a:cubicBezTo>
                  <a:pt x="1070899" y="3838740"/>
                  <a:pt x="1058461" y="3836991"/>
                  <a:pt x="1008421" y="3792511"/>
                </a:cubicBezTo>
                <a:cubicBezTo>
                  <a:pt x="982013" y="3769038"/>
                  <a:pt x="962868" y="3737159"/>
                  <a:pt x="933470" y="3717560"/>
                </a:cubicBezTo>
                <a:cubicBezTo>
                  <a:pt x="918480" y="3707567"/>
                  <a:pt x="902179" y="3699304"/>
                  <a:pt x="888500" y="3687580"/>
                </a:cubicBezTo>
                <a:cubicBezTo>
                  <a:pt x="867039" y="3669185"/>
                  <a:pt x="850000" y="3646014"/>
                  <a:pt x="828539" y="3627619"/>
                </a:cubicBezTo>
                <a:cubicBezTo>
                  <a:pt x="814860" y="3615895"/>
                  <a:pt x="795621" y="3611030"/>
                  <a:pt x="783569" y="3597639"/>
                </a:cubicBezTo>
                <a:cubicBezTo>
                  <a:pt x="750143" y="3560499"/>
                  <a:pt x="728961" y="3513050"/>
                  <a:pt x="693628" y="3477718"/>
                </a:cubicBezTo>
                <a:cubicBezTo>
                  <a:pt x="643491" y="3427583"/>
                  <a:pt x="680940" y="3468951"/>
                  <a:pt x="633667" y="3402767"/>
                </a:cubicBezTo>
                <a:cubicBezTo>
                  <a:pt x="609575" y="3369037"/>
                  <a:pt x="541266" y="3284189"/>
                  <a:pt x="528736" y="3252865"/>
                </a:cubicBezTo>
                <a:cubicBezTo>
                  <a:pt x="519563" y="3229932"/>
                  <a:pt x="491600" y="3164281"/>
                  <a:pt x="483766" y="3132944"/>
                </a:cubicBezTo>
                <a:cubicBezTo>
                  <a:pt x="449987" y="2997831"/>
                  <a:pt x="492506" y="3117321"/>
                  <a:pt x="438795" y="2983042"/>
                </a:cubicBezTo>
                <a:cubicBezTo>
                  <a:pt x="433798" y="2928078"/>
                  <a:pt x="430650" y="2872915"/>
                  <a:pt x="423805" y="2818151"/>
                </a:cubicBezTo>
                <a:cubicBezTo>
                  <a:pt x="420645" y="2792869"/>
                  <a:pt x="408815" y="2768678"/>
                  <a:pt x="408815" y="2743200"/>
                </a:cubicBezTo>
                <a:cubicBezTo>
                  <a:pt x="408815" y="2683032"/>
                  <a:pt x="412005" y="2622318"/>
                  <a:pt x="423805" y="2563318"/>
                </a:cubicBezTo>
                <a:cubicBezTo>
                  <a:pt x="425862" y="2553031"/>
                  <a:pt x="469100" y="2494652"/>
                  <a:pt x="483766" y="2488367"/>
                </a:cubicBezTo>
                <a:cubicBezTo>
                  <a:pt x="507184" y="2478331"/>
                  <a:pt x="533733" y="2478374"/>
                  <a:pt x="558716" y="2473377"/>
                </a:cubicBezTo>
                <a:cubicBezTo>
                  <a:pt x="608683" y="2478374"/>
                  <a:pt x="659687" y="2477075"/>
                  <a:pt x="708618" y="2488367"/>
                </a:cubicBezTo>
                <a:cubicBezTo>
                  <a:pt x="726172" y="2492418"/>
                  <a:pt x="737946" y="2509409"/>
                  <a:pt x="753588" y="2518347"/>
                </a:cubicBezTo>
                <a:cubicBezTo>
                  <a:pt x="772990" y="2529434"/>
                  <a:pt x="796254" y="2534178"/>
                  <a:pt x="813549" y="2548328"/>
                </a:cubicBezTo>
                <a:cubicBezTo>
                  <a:pt x="899838" y="2618929"/>
                  <a:pt x="902471" y="2629246"/>
                  <a:pt x="948461" y="2698229"/>
                </a:cubicBezTo>
                <a:cubicBezTo>
                  <a:pt x="953458" y="2713219"/>
                  <a:pt x="956385" y="2729067"/>
                  <a:pt x="963451" y="2743200"/>
                </a:cubicBezTo>
                <a:cubicBezTo>
                  <a:pt x="971508" y="2759314"/>
                  <a:pt x="986114" y="2771707"/>
                  <a:pt x="993431" y="2788170"/>
                </a:cubicBezTo>
                <a:cubicBezTo>
                  <a:pt x="1006266" y="2817048"/>
                  <a:pt x="1023411" y="2878111"/>
                  <a:pt x="1023411" y="2878111"/>
                </a:cubicBezTo>
                <a:cubicBezTo>
                  <a:pt x="1018414" y="2933075"/>
                  <a:pt x="1031760" y="2992990"/>
                  <a:pt x="1008421" y="3043003"/>
                </a:cubicBezTo>
                <a:cubicBezTo>
                  <a:pt x="971133" y="3122907"/>
                  <a:pt x="758314" y="3127605"/>
                  <a:pt x="723608" y="3132944"/>
                </a:cubicBezTo>
                <a:cubicBezTo>
                  <a:pt x="583700" y="3127947"/>
                  <a:pt x="443370" y="3129910"/>
                  <a:pt x="303884" y="3117954"/>
                </a:cubicBezTo>
                <a:cubicBezTo>
                  <a:pt x="179526" y="3107295"/>
                  <a:pt x="230261" y="3096133"/>
                  <a:pt x="153982" y="3057993"/>
                </a:cubicBezTo>
                <a:cubicBezTo>
                  <a:pt x="139849" y="3050926"/>
                  <a:pt x="124001" y="3048000"/>
                  <a:pt x="109011" y="3043003"/>
                </a:cubicBezTo>
                <a:cubicBezTo>
                  <a:pt x="72729" y="2934156"/>
                  <a:pt x="124676" y="3074197"/>
                  <a:pt x="49051" y="2938072"/>
                </a:cubicBezTo>
                <a:cubicBezTo>
                  <a:pt x="35983" y="2914550"/>
                  <a:pt x="29064" y="2888105"/>
                  <a:pt x="19070" y="2863121"/>
                </a:cubicBezTo>
                <a:cubicBezTo>
                  <a:pt x="14073" y="2833141"/>
                  <a:pt x="4080" y="2803574"/>
                  <a:pt x="4080" y="2773180"/>
                </a:cubicBezTo>
                <a:cubicBezTo>
                  <a:pt x="4080" y="2679221"/>
                  <a:pt x="0" y="2358868"/>
                  <a:pt x="34061" y="2188564"/>
                </a:cubicBezTo>
                <a:cubicBezTo>
                  <a:pt x="37160" y="2173070"/>
                  <a:pt x="44710" y="2158786"/>
                  <a:pt x="49051" y="2143593"/>
                </a:cubicBezTo>
                <a:cubicBezTo>
                  <a:pt x="54711" y="2123784"/>
                  <a:pt x="57982" y="2103324"/>
                  <a:pt x="64041" y="2083633"/>
                </a:cubicBezTo>
                <a:cubicBezTo>
                  <a:pt x="77981" y="2038326"/>
                  <a:pt x="97514" y="1994709"/>
                  <a:pt x="109011" y="1948721"/>
                </a:cubicBezTo>
                <a:cubicBezTo>
                  <a:pt x="136650" y="1838169"/>
                  <a:pt x="106948" y="1938547"/>
                  <a:pt x="153982" y="1828800"/>
                </a:cubicBezTo>
                <a:cubicBezTo>
                  <a:pt x="160206" y="1814276"/>
                  <a:pt x="160207" y="1796976"/>
                  <a:pt x="168972" y="1783829"/>
                </a:cubicBezTo>
                <a:cubicBezTo>
                  <a:pt x="180731" y="1766190"/>
                  <a:pt x="198953" y="1753849"/>
                  <a:pt x="213943" y="1738859"/>
                </a:cubicBezTo>
                <a:cubicBezTo>
                  <a:pt x="218940" y="1723869"/>
                  <a:pt x="219452" y="1706529"/>
                  <a:pt x="228933" y="1693888"/>
                </a:cubicBezTo>
                <a:cubicBezTo>
                  <a:pt x="250132" y="1665622"/>
                  <a:pt x="278900" y="1643922"/>
                  <a:pt x="303884" y="1618938"/>
                </a:cubicBezTo>
                <a:lnTo>
                  <a:pt x="333864" y="1588957"/>
                </a:lnTo>
                <a:cubicBezTo>
                  <a:pt x="353851" y="1568970"/>
                  <a:pt x="370307" y="1544676"/>
                  <a:pt x="393825" y="1528997"/>
                </a:cubicBezTo>
                <a:cubicBezTo>
                  <a:pt x="408815" y="1519003"/>
                  <a:pt x="426056" y="1511755"/>
                  <a:pt x="438795" y="1499016"/>
                </a:cubicBezTo>
                <a:cubicBezTo>
                  <a:pt x="456461" y="1481350"/>
                  <a:pt x="466100" y="1456722"/>
                  <a:pt x="483766" y="1439056"/>
                </a:cubicBezTo>
                <a:cubicBezTo>
                  <a:pt x="512826" y="1409996"/>
                  <a:pt x="537129" y="1406277"/>
                  <a:pt x="573706" y="1394085"/>
                </a:cubicBezTo>
                <a:lnTo>
                  <a:pt x="633667" y="1334124"/>
                </a:lnTo>
                <a:cubicBezTo>
                  <a:pt x="648657" y="1319134"/>
                  <a:pt x="662352" y="1302725"/>
                  <a:pt x="678638" y="1289154"/>
                </a:cubicBezTo>
                <a:cubicBezTo>
                  <a:pt x="708618" y="1264170"/>
                  <a:pt x="740984" y="1241798"/>
                  <a:pt x="768579" y="1214203"/>
                </a:cubicBezTo>
                <a:cubicBezTo>
                  <a:pt x="781318" y="1201464"/>
                  <a:pt x="787026" y="1183073"/>
                  <a:pt x="798559" y="1169233"/>
                </a:cubicBezTo>
                <a:cubicBezTo>
                  <a:pt x="834629" y="1125948"/>
                  <a:pt x="844280" y="1123762"/>
                  <a:pt x="888500" y="1094282"/>
                </a:cubicBezTo>
                <a:cubicBezTo>
                  <a:pt x="898493" y="1079292"/>
                  <a:pt x="906616" y="1062869"/>
                  <a:pt x="918480" y="1049311"/>
                </a:cubicBezTo>
                <a:cubicBezTo>
                  <a:pt x="941746" y="1022721"/>
                  <a:pt x="973832" y="1003758"/>
                  <a:pt x="993431" y="974360"/>
                </a:cubicBezTo>
                <a:cubicBezTo>
                  <a:pt x="1003424" y="959370"/>
                  <a:pt x="1015354" y="945504"/>
                  <a:pt x="1023411" y="929390"/>
                </a:cubicBezTo>
                <a:cubicBezTo>
                  <a:pt x="1030478" y="915257"/>
                  <a:pt x="1030562" y="898138"/>
                  <a:pt x="1038402" y="884419"/>
                </a:cubicBezTo>
                <a:cubicBezTo>
                  <a:pt x="1134351" y="716509"/>
                  <a:pt x="1027217" y="938675"/>
                  <a:pt x="1143333" y="764498"/>
                </a:cubicBezTo>
                <a:lnTo>
                  <a:pt x="1203293" y="674557"/>
                </a:lnTo>
                <a:cubicBezTo>
                  <a:pt x="1213286" y="659567"/>
                  <a:pt x="1220535" y="642326"/>
                  <a:pt x="1233274" y="629587"/>
                </a:cubicBezTo>
                <a:cubicBezTo>
                  <a:pt x="1258258" y="604603"/>
                  <a:pt x="1288627" y="584034"/>
                  <a:pt x="1308225" y="554636"/>
                </a:cubicBezTo>
                <a:cubicBezTo>
                  <a:pt x="1334188" y="515691"/>
                  <a:pt x="1352184" y="486894"/>
                  <a:pt x="1383175" y="449705"/>
                </a:cubicBezTo>
                <a:cubicBezTo>
                  <a:pt x="1392223" y="438848"/>
                  <a:pt x="1403162" y="429718"/>
                  <a:pt x="1413156" y="419724"/>
                </a:cubicBezTo>
                <a:cubicBezTo>
                  <a:pt x="1445311" y="323260"/>
                  <a:pt x="1402939" y="428031"/>
                  <a:pt x="1473116" y="329783"/>
                </a:cubicBezTo>
                <a:cubicBezTo>
                  <a:pt x="1489619" y="306679"/>
                  <a:pt x="1510558" y="254967"/>
                  <a:pt x="1518087" y="224852"/>
                </a:cubicBezTo>
                <a:cubicBezTo>
                  <a:pt x="1524266" y="200134"/>
                  <a:pt x="1527550" y="174773"/>
                  <a:pt x="1533077" y="149901"/>
                </a:cubicBezTo>
                <a:cubicBezTo>
                  <a:pt x="1537546" y="129790"/>
                  <a:pt x="1544027" y="110143"/>
                  <a:pt x="1548067" y="89941"/>
                </a:cubicBezTo>
                <a:cubicBezTo>
                  <a:pt x="1554028" y="60137"/>
                  <a:pt x="1563057" y="0"/>
                  <a:pt x="1563057" y="0"/>
                </a:cubicBezTo>
              </a:path>
            </a:pathLst>
          </a:cu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020" name="Picture 4" descr="http://stockfresh.com/files/i/izakowski/m/40/4012625_stock-vector-funny-cartoon-vehicles-and-cars-set.jpg"/>
          <p:cNvPicPr>
            <a:picLocks noChangeAspect="1" noChangeArrowheads="1"/>
          </p:cNvPicPr>
          <p:nvPr/>
        </p:nvPicPr>
        <p:blipFill>
          <a:blip r:embed="rId2" cstate="print"/>
          <a:srcRect t="5040" b="2981"/>
          <a:stretch>
            <a:fillRect/>
          </a:stretch>
        </p:blipFill>
        <p:spPr bwMode="auto">
          <a:xfrm>
            <a:off x="4644008" y="1772816"/>
            <a:ext cx="399723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4993" name="Picture 1" descr="瘡떙吥鱸瘜ꇛ瘜ꇫ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080"/>
            <a:ext cx="30856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 descr="眝묓죮鱸眘ꇛ眘ꇫ眘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221088"/>
            <a:ext cx="29561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http://images.myshared.ru/5/417469/slide_11.jpg"/>
          <p:cNvPicPr>
            <a:picLocks noChangeAspect="1" noChangeArrowheads="1"/>
          </p:cNvPicPr>
          <p:nvPr/>
        </p:nvPicPr>
        <p:blipFill>
          <a:blip r:embed="rId9" cstate="print"/>
          <a:srcRect t="32550" b="13901"/>
          <a:stretch>
            <a:fillRect/>
          </a:stretch>
        </p:blipFill>
        <p:spPr bwMode="auto">
          <a:xfrm>
            <a:off x="5580112" y="5229200"/>
            <a:ext cx="3347864" cy="1344568"/>
          </a:xfrm>
          <a:prstGeom prst="rect">
            <a:avLst/>
          </a:prstGeom>
          <a:noFill/>
        </p:spPr>
      </p:pic>
      <p:pic>
        <p:nvPicPr>
          <p:cNvPr id="84998" name="Picture 6" descr="http://s018.radikal.ru/i509/1201/12/f1e40ef1201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515719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7042" name="Picture 2" descr="C:\Users\М.видео\Pictures\Биология вся рисунки\Эволюция\параллелизм.jpg"/>
          <p:cNvPicPr>
            <a:picLocks noChangeAspect="1" noChangeArrowheads="1"/>
          </p:cNvPicPr>
          <p:nvPr/>
        </p:nvPicPr>
        <p:blipFill>
          <a:blip r:embed="rId7" cstate="print"/>
          <a:srcRect l="31380" t="5448" r="43701" b="6025"/>
          <a:stretch>
            <a:fillRect/>
          </a:stretch>
        </p:blipFill>
        <p:spPr bwMode="auto">
          <a:xfrm>
            <a:off x="5364088" y="3645024"/>
            <a:ext cx="1136619" cy="2736304"/>
          </a:xfrm>
          <a:prstGeom prst="rect">
            <a:avLst/>
          </a:prstGeom>
          <a:noFill/>
        </p:spPr>
      </p:pic>
      <p:pic>
        <p:nvPicPr>
          <p:cNvPr id="8" name="Picture 2" descr="C:\Users\М.видео\Pictures\Биология вся рисунки\Эволюция\параллелизм.jpg"/>
          <p:cNvPicPr>
            <a:picLocks noChangeAspect="1" noChangeArrowheads="1"/>
          </p:cNvPicPr>
          <p:nvPr/>
        </p:nvPicPr>
        <p:blipFill>
          <a:blip r:embed="rId7" cstate="print"/>
          <a:srcRect l="31380" t="5448" r="57569" b="6025"/>
          <a:stretch>
            <a:fillRect/>
          </a:stretch>
        </p:blipFill>
        <p:spPr bwMode="auto">
          <a:xfrm>
            <a:off x="7884368" y="3717032"/>
            <a:ext cx="504056" cy="2736304"/>
          </a:xfrm>
          <a:prstGeom prst="rect">
            <a:avLst/>
          </a:prstGeom>
          <a:noFill/>
        </p:spPr>
      </p:pic>
      <p:pic>
        <p:nvPicPr>
          <p:cNvPr id="87043" name="Picture 3" descr="C:\Users\М.видео\Pictures\Биология вся рисунки\Эволюция\схема_дивергенция.png"/>
          <p:cNvPicPr>
            <a:picLocks noChangeAspect="1" noChangeArrowheads="1"/>
          </p:cNvPicPr>
          <p:nvPr/>
        </p:nvPicPr>
        <p:blipFill>
          <a:blip r:embed="rId8" cstate="print"/>
          <a:srcRect l="19382" t="9859" r="27088" b="21125"/>
          <a:stretch>
            <a:fillRect/>
          </a:stretch>
        </p:blipFill>
        <p:spPr bwMode="auto">
          <a:xfrm>
            <a:off x="0" y="4149080"/>
            <a:ext cx="2339752" cy="1694303"/>
          </a:xfrm>
          <a:prstGeom prst="rect">
            <a:avLst/>
          </a:prstGeom>
          <a:noFill/>
        </p:spPr>
      </p:pic>
      <p:pic>
        <p:nvPicPr>
          <p:cNvPr id="87044" name="Picture 4" descr="C:\Users\М.видео\Pictures\Биология вся рисунки\Эволюция\схема_конвергенция.png"/>
          <p:cNvPicPr>
            <a:picLocks noChangeAspect="1" noChangeArrowheads="1"/>
          </p:cNvPicPr>
          <p:nvPr/>
        </p:nvPicPr>
        <p:blipFill>
          <a:blip r:embed="rId9" cstate="print"/>
          <a:srcRect l="26004" t="33568" r="23235" b="22065"/>
          <a:stretch>
            <a:fillRect/>
          </a:stretch>
        </p:blipFill>
        <p:spPr bwMode="auto">
          <a:xfrm>
            <a:off x="2483768" y="4149080"/>
            <a:ext cx="2640293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Соотношение путей эволюции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8066" name="Picture 2" descr="http://nenuda.ru/nuda/223/222490/222490_html_110a5993.jpg"/>
          <p:cNvPicPr>
            <a:picLocks noChangeAspect="1" noChangeArrowheads="1"/>
          </p:cNvPicPr>
          <p:nvPr/>
        </p:nvPicPr>
        <p:blipFill>
          <a:blip r:embed="rId2" cstate="print"/>
          <a:srcRect t="9467" r="2666" b="9389"/>
          <a:stretch>
            <a:fillRect/>
          </a:stretch>
        </p:blipFill>
        <p:spPr bwMode="auto">
          <a:xfrm>
            <a:off x="179512" y="908720"/>
            <a:ext cx="8775375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Принципы современной классификации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1722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 descr="C:\Program Files (x86)\Образовательные комплексы\Биология, 7 кл. Животные\edu_r75_bio7\data\res\resC4EB890D-0A01-022A-009F-AC354597DF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809" y="5373216"/>
            <a:ext cx="5701191" cy="1484784"/>
          </a:xfrm>
          <a:prstGeom prst="rect">
            <a:avLst/>
          </a:prstGeom>
          <a:noFill/>
        </p:spPr>
      </p:pic>
      <p:pic>
        <p:nvPicPr>
          <p:cNvPr id="89095" name="Picture 7" descr="http://www.belena.biz/g/10.jpg"/>
          <p:cNvPicPr>
            <a:picLocks noChangeAspect="1" noChangeArrowheads="1"/>
          </p:cNvPicPr>
          <p:nvPr/>
        </p:nvPicPr>
        <p:blipFill>
          <a:blip r:embed="rId4" cstate="print"/>
          <a:srcRect r="5501" b="5501"/>
          <a:stretch>
            <a:fillRect/>
          </a:stretch>
        </p:blipFill>
        <p:spPr bwMode="auto">
          <a:xfrm>
            <a:off x="1115616" y="5057800"/>
            <a:ext cx="132367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28215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XVIII – XIX </a:t>
            </a:r>
            <a:r>
              <a:rPr lang="ru-RU" sz="4800" b="1" dirty="0" smtClean="0">
                <a:latin typeface="Comic Sans MS" pitchFamily="66" charset="0"/>
              </a:rPr>
              <a:t>вв.</a:t>
            </a:r>
            <a:endParaRPr lang="ru-RU" sz="4800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9143999" cy="528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Основные этапы эволюции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4248472"/>
        </p:xfrm>
        <a:graphic>
          <a:graphicData uri="http://schemas.openxmlformats.org/drawingml/2006/table">
            <a:tbl>
              <a:tblPr/>
              <a:tblGrid>
                <a:gridCol w="5139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4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Растения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Животные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52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Переход от гаплоидности к диплоидности.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Утрата связи процесса полового размножения с водой; переход от наружного оплодотворения к внутреннему; возникновение двойного оплодотворения.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Многоклеточность и разделение тела на органы, развитие проводящей системы, усложнение и совершенствование строения тканей.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Опыление с помощью насекомых и распространение семян и плодов животными.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Появление </a:t>
                      </a:r>
                      <a:r>
                        <a:rPr lang="ru-RU" sz="1800" b="1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многоклеточности</a:t>
                      </a: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и расчленение всех систем органов.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Возникновение твёрдого скелета (наружного у членистоногих и внутреннего – у позвоночных).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Развитие центральной нервной системы.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Развитие общественного поведения в разных группах высокоорганизованных животных.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Схема эволюционных изменений у растений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395536" y="1196752"/>
          <a:ext cx="8286187" cy="5661248"/>
        </p:xfrm>
        <a:graphic>
          <a:graphicData uri="http://schemas.openxmlformats.org/presentationml/2006/ole">
            <p:oleObj spid="_x0000_s91153" name="Точечный рисунок" r:id="rId3" imgW="6657143" imgH="462979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Примеры заданий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ege-biolog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236805" cy="4824536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132838_1.jpg"/>
          <p:cNvPicPr>
            <a:picLocks noChangeAspect="1"/>
          </p:cNvPicPr>
          <p:nvPr/>
        </p:nvPicPr>
        <p:blipFill>
          <a:blip r:embed="rId3" cstate="print"/>
          <a:srcRect l="7560" t="26460" r="5501" b="16841"/>
          <a:stretch>
            <a:fillRect/>
          </a:stretch>
        </p:blipFill>
        <p:spPr>
          <a:xfrm>
            <a:off x="2267744" y="1700808"/>
            <a:ext cx="5078964" cy="331236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Дополнение схемы (№ 1) - БУ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bg1">
              <a:lumMod val="85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Comic Sans MS" pitchFamily="66" charset="0"/>
              </a:rPr>
              <a:t>Рассмотрите предложенную схему классификации видов изменчивости. Запишите в ответе пропущенный термин, обозначенный на схеме знаком вопроса.</a:t>
            </a:r>
            <a:endParaRPr lang="ru-RU" sz="3000" b="1" dirty="0">
              <a:latin typeface="Comic Sans MS" pitchFamily="66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640960" cy="396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58772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комбинативная</a:t>
            </a:r>
            <a:endParaRPr lang="ru-RU" sz="28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Работа с текстом (№ 15) - ПУ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bg1">
              <a:lumMod val="85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Comic Sans MS" pitchFamily="66" charset="0"/>
              </a:rPr>
              <a:t>Прочитайте текст. Выберите 3 предложения, в которых даны описания морфологического критерия вида </a:t>
            </a:r>
            <a:r>
              <a:rPr lang="ru-RU" sz="2600" b="1" u="sng" dirty="0" smtClean="0">
                <a:latin typeface="Comic Sans MS" pitchFamily="66" charset="0"/>
              </a:rPr>
              <a:t>вишни кустарниковой</a:t>
            </a:r>
            <a:r>
              <a:rPr lang="ru-RU" sz="2600" b="1" dirty="0" smtClean="0">
                <a:latin typeface="Comic Sans MS" pitchFamily="66" charset="0"/>
              </a:rPr>
              <a:t>. Запишите в таблицу </a:t>
            </a:r>
            <a:r>
              <a:rPr lang="ru-RU" sz="2600" b="1" u="sng" dirty="0" smtClean="0">
                <a:latin typeface="Comic Sans MS" pitchFamily="66" charset="0"/>
              </a:rPr>
              <a:t>цифры</a:t>
            </a:r>
            <a:r>
              <a:rPr lang="ru-RU" sz="2600" b="1" dirty="0" smtClean="0">
                <a:latin typeface="Comic Sans MS" pitchFamily="66" charset="0"/>
              </a:rPr>
              <a:t>, под которыми они указаны.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5733256"/>
          <a:ext cx="390307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7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Ответ: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7704" y="57332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7332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57332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492896"/>
          <a:ext cx="8712968" cy="3084576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232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0" algn="l"/>
                        </a:tabLst>
                      </a:pPr>
                      <a:r>
                        <a:rPr lang="ru-RU" sz="2200" dirty="0" smtClean="0">
                          <a:latin typeface="Comic Sans MS" pitchFamily="66" charset="0"/>
                          <a:ea typeface="Times New Roman"/>
                        </a:rPr>
                        <a:t> Вишня </a:t>
                      </a:r>
                      <a:r>
                        <a:rPr lang="ru-RU" sz="2200" dirty="0">
                          <a:latin typeface="Comic Sans MS" pitchFamily="66" charset="0"/>
                          <a:ea typeface="Times New Roman"/>
                        </a:rPr>
                        <a:t>кустарниковая – это низкий кустарник или небольшое дерево высотой 3 – 6 м. (2) Кора бурая, листья в форме эллипса, заострённые. (3) Вишня кустарниковая является одной из родоначальниц сортов вишни обыкновенной. (4) Растёт в России в европейской части страны и на юге Западной Сибири. (5) Цветки белые, собраны по 2 – 3 в соцветие зонтик. (6) Цветёт вишня в апреле – мае, а плоды созревают в начале лета. 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836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Установление соответствия (№ 16) - ПУ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6093296"/>
          </a:xfrm>
          <a:solidFill>
            <a:schemeClr val="bg1">
              <a:lumMod val="85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Comic Sans MS" pitchFamily="66" charset="0"/>
              </a:rPr>
              <a:t>Установите соответствие между животными и их этологическими приспособлениями. Запишите в таблицу </a:t>
            </a:r>
            <a:r>
              <a:rPr lang="ru-RU" sz="2600" b="1" u="sng" dirty="0" smtClean="0">
                <a:latin typeface="Comic Sans MS" pitchFamily="66" charset="0"/>
              </a:rPr>
              <a:t>цифры</a:t>
            </a:r>
            <a:r>
              <a:rPr lang="ru-RU" sz="2600" b="1" dirty="0" smtClean="0">
                <a:latin typeface="Comic Sans MS" pitchFamily="66" charset="0"/>
              </a:rPr>
              <a:t> выбранных ответов.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6021288"/>
          <a:ext cx="604867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Ответ: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564904"/>
          <a:ext cx="8712968" cy="2808312"/>
        </p:xfrm>
        <a:graphic>
          <a:graphicData uri="http://schemas.openxmlformats.org/drawingml/2006/table">
            <a:tbl>
              <a:tblPr/>
              <a:tblGrid>
                <a:gridCol w="792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5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3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1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1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ЖИВОТНОЕ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ЭТОЛОГИЧЕСКАЯ ПРИСПОСОБЛЕННОСТЬ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опоссум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1)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приспособительное поведение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крыса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забота о потомстве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морской конёк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колюшка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гремучая змея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наездник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59832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426531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5100" b="1" dirty="0" smtClean="0">
                <a:latin typeface="Comic Sans MS" pitchFamily="66" charset="0"/>
              </a:rPr>
              <a:t>Установите последовательность этапов экологического видообразования. Запишите в таблицу соответствующую последовательность </a:t>
            </a:r>
            <a:r>
              <a:rPr lang="ru-RU" sz="5100" b="1" u="sng" dirty="0" smtClean="0"/>
              <a:t>цифр</a:t>
            </a:r>
            <a:r>
              <a:rPr lang="ru-RU" sz="5100" dirty="0" smtClean="0"/>
              <a:t>.</a:t>
            </a:r>
          </a:p>
          <a:p>
            <a:endParaRPr lang="ru-RU" sz="3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1) экологическая изоляция между популяциями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2) биологическая (репродуктивная) изоляция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3) естественный отбор в новых условиях среды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4) возникновение экологических рас (экотипов)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5) возникновение новых видов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6) освоение новых экологических ниш</a:t>
            </a:r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5013175"/>
          <a:ext cx="662474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Последовательность (№ 19) - ПУ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3" y="5517232"/>
          <a:ext cx="631202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3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3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39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39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39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39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Ответ: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6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1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3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4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2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5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Дополнение таблицы (№ 20) - ПУ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bg1">
              <a:lumMod val="85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Comic Sans MS" pitchFamily="66" charset="0"/>
              </a:rPr>
              <a:t>Рассмотрите рисунок с изображением колибри и муравьеда и определите тип приспособления, форму естественного отбора и путь эволюции, которые привели к формированию таких приспособлений у данных животных. Заполните пустые ячейки таблицы, используя термины, приведённые в списке. Для каждой ячейки, обозначенной буквами, выберите соответствующий термин из предложенного списка. Запишите в таблицу выбранные цифры под соответствующими буквами.</a:t>
            </a: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052736"/>
            <a:ext cx="9144000" cy="4104456"/>
            <a:chOff x="0" y="1052736"/>
            <a:chExt cx="9144000" cy="4104456"/>
          </a:xfrm>
        </p:grpSpPr>
        <p:pic>
          <p:nvPicPr>
            <p:cNvPr id="5" name="Рисунок 4" descr="colibri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52736"/>
              <a:ext cx="3528392" cy="4104456"/>
            </a:xfrm>
            <a:prstGeom prst="rect">
              <a:avLst/>
            </a:prstGeom>
          </p:spPr>
        </p:pic>
        <p:graphicFrame>
          <p:nvGraphicFramePr>
            <p:cNvPr id="97281" name="Object 1"/>
            <p:cNvGraphicFramePr>
              <a:graphicFrameLocks noChangeAspect="1"/>
            </p:cNvGraphicFramePr>
            <p:nvPr/>
          </p:nvGraphicFramePr>
          <p:xfrm>
            <a:off x="3447513" y="1052736"/>
            <a:ext cx="5696487" cy="4104456"/>
          </p:xfrm>
          <a:graphic>
            <a:graphicData uri="http://schemas.openxmlformats.org/presentationml/2006/ole">
              <p:oleObj spid="_x0000_s97297" name="Точечный рисунок" r:id="rId4" imgW="3343742" imgH="2409524" progId="PBrush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Дополнение таблицы (№ 20) - ПУ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67544" y="3068960"/>
          <a:ext cx="4032448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3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1)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движущая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2)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дизруптивная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3)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дегенерация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4)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идиоадаптация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5)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дивергенция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6)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специализация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7)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половой диморфизм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268760"/>
          <a:ext cx="9144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Тип приспособления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Форма естественного отбора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Путь</a:t>
                      </a:r>
                      <a:r>
                        <a:rPr lang="ru-RU" sz="2400" b="1" u="none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ru-RU" sz="2400" b="1" dirty="0" smtClean="0">
                          <a:latin typeface="Comic Sans MS" pitchFamily="66" charset="0"/>
                        </a:rPr>
                        <a:t>эволюции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__________ (А)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mic Sans MS" pitchFamily="66" charset="0"/>
                        </a:rPr>
                        <a:t>___________ (Б)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mic Sans MS" pitchFamily="66" charset="0"/>
                        </a:rPr>
                        <a:t>___________ (В)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42419"/>
              </p:ext>
            </p:extLst>
          </p:nvPr>
        </p:nvGraphicFramePr>
        <p:xfrm>
          <a:off x="323528" y="6093296"/>
          <a:ext cx="424847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4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Ответ: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427984" y="3429000"/>
            <a:ext cx="4535488" cy="2304256"/>
            <a:chOff x="10940059" y="6069293"/>
            <a:chExt cx="9199518" cy="4104456"/>
          </a:xfrm>
        </p:grpSpPr>
        <p:pic>
          <p:nvPicPr>
            <p:cNvPr id="13" name="Рисунок 12" descr="colibri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0059" y="6069293"/>
              <a:ext cx="3528392" cy="4104456"/>
            </a:xfrm>
            <a:prstGeom prst="rect">
              <a:avLst/>
            </a:prstGeom>
          </p:spPr>
        </p:pic>
        <p:graphicFrame>
          <p:nvGraphicFramePr>
            <p:cNvPr id="14" name="Object 1"/>
            <p:cNvGraphicFramePr>
              <a:graphicFrameLocks noChangeAspect="1"/>
            </p:cNvGraphicFramePr>
            <p:nvPr/>
          </p:nvGraphicFramePr>
          <p:xfrm>
            <a:off x="14443091" y="6069293"/>
            <a:ext cx="5696486" cy="4104456"/>
          </p:xfrm>
          <a:graphic>
            <a:graphicData uri="http://schemas.openxmlformats.org/presentationml/2006/ole">
              <p:oleObj spid="_x0000_s98321" name="Точечный рисунок" r:id="rId4" imgW="3343742" imgH="2409524" progId="PBrush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ВПР 11 класс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28945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Задание № 4. БУ</a:t>
            </a: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Изучите рисунок. Благодаря какому процессу образовалось такое многообразие изображённых организмов?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721082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6237312"/>
          <a:ext cx="86044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Искусственный отбор или мутационная (наследственная) изменчивость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Карл Линней </a:t>
            </a:r>
            <a:endParaRPr lang="ru-RU" sz="6000" b="1" dirty="0">
              <a:latin typeface="Comic Sans MS" pitchFamily="66" charset="0"/>
            </a:endParaRPr>
          </a:p>
        </p:txBody>
      </p:sp>
      <p:pic>
        <p:nvPicPr>
          <p:cNvPr id="5" name="Содержимое 4" descr="Линней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124744"/>
            <a:ext cx="4176464" cy="5049724"/>
          </a:xfrm>
        </p:spPr>
      </p:pic>
      <p:sp>
        <p:nvSpPr>
          <p:cNvPr id="6" name="TextBox 5"/>
          <p:cNvSpPr txBox="1"/>
          <p:nvPr/>
        </p:nvSpPr>
        <p:spPr>
          <a:xfrm>
            <a:off x="2627784" y="623731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1707 - 1778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ЕГЭ, ВПР </a:t>
            </a:r>
            <a:r>
              <a:rPr lang="ru-RU" b="1" dirty="0">
                <a:latin typeface="Comic Sans MS" pitchFamily="66" charset="0"/>
              </a:rPr>
              <a:t>– 11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Задание 23/16. ВУ/ПУ</a:t>
            </a:r>
          </a:p>
          <a:p>
            <a:pPr marL="0" indent="0" algn="just">
              <a:buNone/>
            </a:pPr>
            <a:r>
              <a:rPr lang="ru-RU" sz="3000" b="1" dirty="0" smtClean="0">
                <a:latin typeface="Comic Sans MS" pitchFamily="66" charset="0"/>
              </a:rPr>
              <a:t>На рисунке изображён археоптерикс – вымершее животное, обитавшее 150–147 </a:t>
            </a:r>
            <a:r>
              <a:rPr lang="ru-RU" sz="3000" b="1" dirty="0" err="1" smtClean="0">
                <a:latin typeface="Comic Sans MS" pitchFamily="66" charset="0"/>
              </a:rPr>
              <a:t>млн</a:t>
            </a:r>
            <a:r>
              <a:rPr lang="ru-RU" sz="3000" b="1" dirty="0" smtClean="0">
                <a:latin typeface="Comic Sans MS" pitchFamily="66" charset="0"/>
              </a:rPr>
              <a:t> лет назад. Используя фрагмент геохронологической таблицы, установите эру и период, в который обитал данный организм, (а также его возможного предка уровня класса (</a:t>
            </a:r>
            <a:r>
              <a:rPr lang="ru-RU" sz="3000" b="1" dirty="0" err="1" smtClean="0">
                <a:latin typeface="Comic Sans MS" pitchFamily="66" charset="0"/>
              </a:rPr>
              <a:t>надотряда</a:t>
            </a:r>
            <a:r>
              <a:rPr lang="ru-RU" sz="3000" b="1" dirty="0" smtClean="0">
                <a:latin typeface="Comic Sans MS" pitchFamily="66" charset="0"/>
              </a:rPr>
              <a:t>) животных). </a:t>
            </a:r>
            <a:r>
              <a:rPr lang="ru-RU" b="1" dirty="0">
                <a:latin typeface="Comic Sans MS" panose="030F0702030302020204" pitchFamily="66" charset="0"/>
              </a:rPr>
              <a:t>Это животное учёные считают переходной формой. Назовите классы, к которым можно отнести изображённое животное. Какие черты внешнего строения позволяют отнести его к этим классам?</a:t>
            </a:r>
            <a:endParaRPr lang="ru-RU" sz="3000" b="1" dirty="0">
              <a:latin typeface="Comic Sans MS" pitchFamily="66" charset="0"/>
            </a:endParaRPr>
          </a:p>
        </p:txBody>
      </p:sp>
      <p:pic>
        <p:nvPicPr>
          <p:cNvPr id="99330" name="Picture 2" descr="https://www.etoretro.ru/data/media/4761/14931447798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94" y="541675"/>
            <a:ext cx="85725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3250" r="31102" b="10798"/>
          <a:stretch>
            <a:fillRect/>
          </a:stretch>
        </p:blipFill>
        <p:spPr bwMode="auto">
          <a:xfrm>
            <a:off x="1475656" y="0"/>
            <a:ext cx="6243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ЕГЭ, ВПР 11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Задание № 26/16.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Ответ:</a:t>
            </a:r>
          </a:p>
          <a:p>
            <a:pPr>
              <a:buNone/>
            </a:pPr>
            <a:r>
              <a:rPr lang="ru-RU" b="1" u="sng" dirty="0" smtClean="0">
                <a:latin typeface="Comic Sans MS" pitchFamily="66" charset="0"/>
              </a:rPr>
              <a:t>Эра</a:t>
            </a:r>
            <a:r>
              <a:rPr lang="ru-RU" b="1" dirty="0" smtClean="0">
                <a:latin typeface="Comic Sans MS" pitchFamily="66" charset="0"/>
              </a:rPr>
              <a:t> – мезозойская</a:t>
            </a:r>
          </a:p>
          <a:p>
            <a:pPr>
              <a:buNone/>
            </a:pPr>
            <a:r>
              <a:rPr lang="ru-RU" b="1" u="sng" dirty="0" smtClean="0">
                <a:latin typeface="Comic Sans MS" pitchFamily="66" charset="0"/>
              </a:rPr>
              <a:t>Период</a:t>
            </a:r>
            <a:r>
              <a:rPr lang="ru-RU" b="1" dirty="0" smtClean="0">
                <a:latin typeface="Comic Sans MS" pitchFamily="66" charset="0"/>
              </a:rPr>
              <a:t> – юрский</a:t>
            </a:r>
          </a:p>
          <a:p>
            <a:pPr marL="0" indent="0" algn="just">
              <a:buNone/>
            </a:pPr>
            <a:r>
              <a:rPr lang="ru-RU" b="1" u="sng" dirty="0" smtClean="0">
                <a:latin typeface="Comic Sans MS" pitchFamily="66" charset="0"/>
              </a:rPr>
              <a:t>Возможный предок</a:t>
            </a:r>
            <a:r>
              <a:rPr lang="ru-RU" b="1" dirty="0" smtClean="0">
                <a:latin typeface="Comic Sans MS" pitchFamily="66" charset="0"/>
              </a:rPr>
              <a:t> – древние пресмыкающиеся или пресмыкающиеся или рептилии или динозавры</a:t>
            </a:r>
          </a:p>
          <a:p>
            <a:pPr marL="0" indent="0" algn="just">
              <a:buNone/>
            </a:pPr>
            <a:r>
              <a:rPr lang="ru-RU" b="1" u="sng" dirty="0" smtClean="0">
                <a:latin typeface="Comic Sans MS" panose="030F0702030302020204" pitchFamily="66" charset="0"/>
              </a:rPr>
              <a:t>к </a:t>
            </a:r>
            <a:r>
              <a:rPr lang="ru-RU" b="1" u="sng" dirty="0">
                <a:latin typeface="Comic Sans MS" panose="030F0702030302020204" pitchFamily="66" charset="0"/>
              </a:rPr>
              <a:t>рептилиям </a:t>
            </a:r>
            <a:r>
              <a:rPr lang="ru-RU" b="1" dirty="0">
                <a:latin typeface="Comic Sans MS" panose="030F0702030302020204" pitchFamily="66" charset="0"/>
              </a:rPr>
              <a:t>животное можно отнести на основании </a:t>
            </a:r>
            <a:r>
              <a:rPr lang="ru-RU" b="1" dirty="0" smtClean="0">
                <a:latin typeface="Comic Sans MS" panose="030F0702030302020204" pitchFamily="66" charset="0"/>
              </a:rPr>
              <a:t>наличия челюсти </a:t>
            </a:r>
            <a:r>
              <a:rPr lang="ru-RU" b="1" dirty="0">
                <a:latin typeface="Comic Sans MS" panose="030F0702030302020204" pitchFamily="66" charset="0"/>
              </a:rPr>
              <a:t>с зубами, длинного хвоста и развитых пальцев;</a:t>
            </a:r>
          </a:p>
          <a:p>
            <a:pPr marL="0" indent="0">
              <a:buNone/>
            </a:pPr>
            <a:r>
              <a:rPr lang="ru-RU" b="1" u="sng" dirty="0" smtClean="0">
                <a:latin typeface="Comic Sans MS" panose="030F0702030302020204" pitchFamily="66" charset="0"/>
              </a:rPr>
              <a:t>к </a:t>
            </a:r>
            <a:r>
              <a:rPr lang="ru-RU" b="1" u="sng" dirty="0">
                <a:latin typeface="Comic Sans MS" panose="030F0702030302020204" pitchFamily="66" charset="0"/>
              </a:rPr>
              <a:t>птицам </a:t>
            </a:r>
            <a:r>
              <a:rPr lang="ru-RU" b="1" dirty="0">
                <a:latin typeface="Comic Sans MS" panose="030F0702030302020204" pitchFamily="66" charset="0"/>
              </a:rPr>
              <a:t>животное можно отнести на основании </a:t>
            </a:r>
            <a:r>
              <a:rPr lang="ru-RU" b="1" dirty="0" smtClean="0">
                <a:latin typeface="Comic Sans MS" panose="030F0702030302020204" pitchFamily="66" charset="0"/>
              </a:rPr>
              <a:t>наличия перьевого </a:t>
            </a:r>
            <a:r>
              <a:rPr lang="ru-RU" b="1" dirty="0">
                <a:latin typeface="Comic Sans MS" panose="030F0702030302020204" pitchFamily="66" charset="0"/>
              </a:rPr>
              <a:t>покрова и крыльев</a:t>
            </a:r>
          </a:p>
          <a:p>
            <a:pPr marL="0" indent="0" algn="just">
              <a:buNone/>
            </a:pPr>
            <a:endParaRPr lang="ru-RU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ЕГЭ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Comic Sans MS" pitchFamily="66" charset="0"/>
              </a:rPr>
              <a:t>Задание № 26.</a:t>
            </a:r>
          </a:p>
          <a:p>
            <a:pPr marL="0" indent="0">
              <a:buNone/>
            </a:pPr>
            <a:r>
              <a:rPr lang="ru-RU" sz="5400" b="1" dirty="0" smtClean="0">
                <a:latin typeface="Comic Sans MS" pitchFamily="66" charset="0"/>
              </a:rPr>
              <a:t>В чём заключается творческая роль естественного отбора? Ответ поясните.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ЕГЭ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Comic Sans MS" pitchFamily="66" charset="0"/>
              </a:rPr>
              <a:t>Задание № 26.</a:t>
            </a:r>
          </a:p>
          <a:p>
            <a:pPr>
              <a:buNone/>
            </a:pPr>
            <a:r>
              <a:rPr lang="ru-RU" sz="3600" b="1" dirty="0" smtClean="0">
                <a:latin typeface="Comic Sans MS" pitchFamily="66" charset="0"/>
              </a:rPr>
              <a:t>Ответ:</a:t>
            </a:r>
          </a:p>
          <a:p>
            <a:pPr marL="514350" indent="-514350" algn="just">
              <a:buAutoNum type="arabicParenR"/>
            </a:pPr>
            <a:r>
              <a:rPr lang="ru-RU" sz="2800" b="1" dirty="0" smtClean="0">
                <a:latin typeface="Comic Sans MS" pitchFamily="66" charset="0"/>
              </a:rPr>
              <a:t>как устранение менее приспособленных особей, так и накопление наследственных изменений, которые впоследствии будут определять направление эволюции;</a:t>
            </a:r>
          </a:p>
          <a:p>
            <a:pPr marL="514350" indent="-514350" algn="just">
              <a:buAutoNum type="arabicParenR"/>
            </a:pPr>
            <a:r>
              <a:rPr lang="ru-RU" sz="2800" b="1" dirty="0" smtClean="0">
                <a:latin typeface="Comic Sans MS" pitchFamily="66" charset="0"/>
              </a:rPr>
              <a:t>движущий или дизруптивный отбор → новые группы в популяции;</a:t>
            </a:r>
          </a:p>
          <a:p>
            <a:pPr marL="514350" indent="-514350" algn="just">
              <a:buAutoNum type="arabicParenR"/>
            </a:pPr>
            <a:r>
              <a:rPr lang="ru-RU" sz="2800" b="1" dirty="0" smtClean="0">
                <a:latin typeface="Comic Sans MS" pitchFamily="66" charset="0"/>
              </a:rPr>
              <a:t>стабилизирующий отбор → сохранение приобретённых изменений → передача из поколения в поколение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ЕГЭ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Comic Sans MS" pitchFamily="66" charset="0"/>
              </a:rPr>
              <a:t>Задание № 26.</a:t>
            </a:r>
          </a:p>
          <a:p>
            <a:pPr marL="0" indent="0">
              <a:buNone/>
            </a:pPr>
            <a:r>
              <a:rPr lang="ru-RU" sz="4000" b="1" dirty="0">
                <a:latin typeface="Comic Sans MS" panose="030F0702030302020204" pitchFamily="66" charset="0"/>
              </a:rPr>
              <a:t>Почему высокая численность вида является показателем биологического прогресса?</a:t>
            </a:r>
          </a:p>
        </p:txBody>
      </p:sp>
    </p:spTree>
    <p:extLst>
      <p:ext uri="{BB962C8B-B14F-4D97-AF65-F5344CB8AC3E}">
        <p14:creationId xmlns:p14="http://schemas.microsoft.com/office/powerpoint/2010/main" xmlns="" val="34138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ЕГЭ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Comic Sans MS" pitchFamily="66" charset="0"/>
              </a:rPr>
              <a:t>Задание № 26.</a:t>
            </a:r>
          </a:p>
          <a:p>
            <a:pPr>
              <a:buNone/>
            </a:pPr>
            <a:r>
              <a:rPr lang="ru-RU" sz="3600" b="1" dirty="0" smtClean="0">
                <a:latin typeface="Comic Sans MS" pitchFamily="66" charset="0"/>
              </a:rPr>
              <a:t>Ответ: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atin typeface="Comic Sans MS" panose="030F0702030302020204" pitchFamily="66" charset="0"/>
              </a:rPr>
              <a:t>большая </a:t>
            </a:r>
            <a:r>
              <a:rPr lang="ru-RU" b="1" dirty="0">
                <a:latin typeface="Comic Sans MS" panose="030F0702030302020204" pitchFamily="66" charset="0"/>
              </a:rPr>
              <a:t>численность способствует расширению </a:t>
            </a:r>
            <a:r>
              <a:rPr lang="ru-RU" b="1" dirty="0" smtClean="0">
                <a:latin typeface="Comic Sans MS" panose="030F0702030302020204" pitchFamily="66" charset="0"/>
              </a:rPr>
              <a:t>ареала;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atin typeface="Comic Sans MS" panose="030F0702030302020204" pitchFamily="66" charset="0"/>
              </a:rPr>
              <a:t>увеличивает </a:t>
            </a:r>
            <a:r>
              <a:rPr lang="ru-RU" b="1" dirty="0">
                <a:latin typeface="Comic Sans MS" panose="030F0702030302020204" pitchFamily="66" charset="0"/>
              </a:rPr>
              <a:t>вероятность встречи особей и их свободного </a:t>
            </a:r>
            <a:r>
              <a:rPr lang="ru-RU" b="1" dirty="0" smtClean="0">
                <a:latin typeface="Comic Sans MS" panose="030F0702030302020204" pitchFamily="66" charset="0"/>
              </a:rPr>
              <a:t>скрещивания;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atin typeface="Comic Sans MS" panose="030F0702030302020204" pitchFamily="66" charset="0"/>
              </a:rPr>
              <a:t>увеличивается </a:t>
            </a:r>
            <a:r>
              <a:rPr lang="ru-RU" b="1" dirty="0">
                <a:latin typeface="Comic Sans MS" panose="030F0702030302020204" pitchFamily="66" charset="0"/>
              </a:rPr>
              <a:t>разнообразие особей из-за большой перекомбинации генов, обогащается генофонд </a:t>
            </a:r>
            <a:r>
              <a:rPr lang="ru-RU" b="1" dirty="0" smtClean="0">
                <a:latin typeface="Comic Sans MS" panose="030F0702030302020204" pitchFamily="66" charset="0"/>
              </a:rPr>
              <a:t>вида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6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53752"/>
            <a:ext cx="8229600" cy="1143000"/>
          </a:xfrm>
        </p:spPr>
        <p:txBody>
          <a:bodyPr/>
          <a:lstStyle/>
          <a:p>
            <a:r>
              <a:rPr lang="ru-RU" b="1" dirty="0">
                <a:latin typeface="Comic Sans MS" pitchFamily="66" charset="0"/>
              </a:rPr>
              <a:t>Задание линии 26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Учёные сравнивали вымершего животного археоптерикса с современными птицами. В ходе сравнения выявлены следующие сходства: наличие перьев, воздушных мешков, облегчённого скелета. При этом в отличие от птиц у археоптерикса были зубы, </a:t>
            </a:r>
            <a:r>
              <a:rPr lang="ru-RU" sz="2800" b="1" dirty="0" smtClean="0">
                <a:latin typeface="Comic Sans MS" panose="030F0702030302020204" pitchFamily="66" charset="0"/>
              </a:rPr>
              <a:t>длинный </a:t>
            </a:r>
            <a:r>
              <a:rPr lang="ru-RU" sz="2800" b="1" dirty="0">
                <a:latin typeface="Comic Sans MS" panose="030F0702030302020204" pitchFamily="66" charset="0"/>
              </a:rPr>
              <a:t>хвост, пальцы с когтями на передних конечностях.</a:t>
            </a:r>
          </a:p>
          <a:p>
            <a:pPr marL="0" indent="0" algn="just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Какой вывод можно сделать на основании этих наблюдений? К появлению чего в эволюции привели преобразования, наблюдаемые у археоптерикса.</a:t>
            </a:r>
          </a:p>
          <a:p>
            <a:pPr marL="0" indent="0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/>
            </a:r>
            <a:br>
              <a:rPr lang="ru-RU" sz="2800" b="1" dirty="0">
                <a:latin typeface="Comic Sans MS" panose="030F0702030302020204" pitchFamily="66" charset="0"/>
              </a:rPr>
            </a:b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2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53752"/>
            <a:ext cx="8229600" cy="1143000"/>
          </a:xfrm>
        </p:spPr>
        <p:txBody>
          <a:bodyPr/>
          <a:lstStyle/>
          <a:p>
            <a:r>
              <a:rPr lang="ru-RU" b="1" dirty="0">
                <a:latin typeface="Comic Sans MS" pitchFamily="66" charset="0"/>
              </a:rPr>
              <a:t>Задание линии 26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latin typeface="Comic Sans MS" panose="030F0702030302020204" pitchFamily="66" charset="0"/>
              </a:rPr>
              <a:t>Ответ</a:t>
            </a:r>
            <a:r>
              <a:rPr lang="ru-RU" b="1" dirty="0" smtClean="0">
                <a:latin typeface="Comic Sans MS" panose="030F0702030302020204" pitchFamily="66" charset="0"/>
              </a:rPr>
              <a:t>: </a:t>
            </a:r>
          </a:p>
          <a:p>
            <a:pPr marL="0" indent="0" algn="just">
              <a:buNone/>
            </a:pPr>
            <a:r>
              <a:rPr lang="ru-RU" dirty="0" smtClean="0">
                <a:latin typeface="Comic Sans MS" panose="030F0702030302020204" pitchFamily="66" charset="0"/>
              </a:rPr>
              <a:t>1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b="1" dirty="0">
                <a:latin typeface="Comic Sans MS" panose="030F0702030302020204" pitchFamily="66" charset="0"/>
              </a:rPr>
              <a:t>Современные птицы являются потомками динозавров.</a:t>
            </a:r>
          </a:p>
          <a:p>
            <a:pPr marL="0" indent="0" algn="just">
              <a:buNone/>
            </a:pPr>
            <a:r>
              <a:rPr lang="ru-RU" b="1" dirty="0">
                <a:latin typeface="Comic Sans MS" panose="030F0702030302020204" pitchFamily="66" charset="0"/>
              </a:rPr>
              <a:t>2. Наличие перьев, воздушных мешков и облегчение скелета способствовали появлению полёта.</a:t>
            </a: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/>
            </a:r>
            <a:br>
              <a:rPr lang="ru-RU" b="1" dirty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5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СКИДКА 30%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atin typeface="Comic Sans MS" pitchFamily="66" charset="0"/>
              </a:rPr>
              <a:t>на пособия по биологии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Comic Sans MS" pitchFamily="66" charset="0"/>
              </a:rPr>
              <a:t>при заказе в </a:t>
            </a:r>
            <a:r>
              <a:rPr lang="ru-RU" sz="3600" b="1" dirty="0" err="1" smtClean="0">
                <a:latin typeface="Comic Sans MS" pitchFamily="66" charset="0"/>
              </a:rPr>
              <a:t>интернет-магазине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smtClean="0">
                <a:latin typeface="Comic Sans MS" pitchFamily="66" charset="0"/>
                <a:hlinkClick r:id="rId2"/>
              </a:rPr>
              <a:t>www.legionr.ru</a:t>
            </a:r>
            <a:r>
              <a:rPr lang="en-US" b="1" dirty="0" smtClean="0">
                <a:latin typeface="Comic Sans MS" pitchFamily="66" charset="0"/>
              </a:rPr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Comic Sans MS" pitchFamily="66" charset="0"/>
              </a:rPr>
              <a:t>Действует до 25 марта 2021г.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Comic Sans MS" pitchFamily="66" charset="0"/>
              </a:rPr>
              <a:t>по </a:t>
            </a:r>
            <a:r>
              <a:rPr lang="ru-RU" sz="3600" b="1" dirty="0" err="1" smtClean="0">
                <a:latin typeface="Comic Sans MS" pitchFamily="66" charset="0"/>
              </a:rPr>
              <a:t>промокоду</a:t>
            </a:r>
            <a:r>
              <a:rPr lang="ru-RU" sz="3600" b="1" dirty="0" smtClean="0">
                <a:latin typeface="Comic Sans MS" pitchFamily="66" charset="0"/>
              </a:rPr>
              <a:t>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ЭВОЛЮЦИЯМИРА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67853"/>
          <a:ext cx="8784976" cy="6586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968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«+»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«-»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19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Принципы классификации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Один признак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3394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Вид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Земноводных и Рептилий поместил в один класс – Гады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3394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Описал более 8 тыс.видов растений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Паукообразные и ракообразные попали в класс Насекомые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542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Виды → роды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отряды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→ классы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Система животных была нисходящей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542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Бинарная номенклатура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Система растений и животных искусственные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542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Совершенная система органического мира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542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Человека поместил в отряд приматов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rgbClr val="002060"/>
                </a:solidFill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002060"/>
                </a:solidFill>
                <a:latin typeface="Comic Sans MS" pitchFamily="66" charset="0"/>
              </a:rPr>
              <a:t>ЗА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002060"/>
                </a:solidFill>
                <a:latin typeface="Comic Sans MS" pitchFamily="66" charset="0"/>
              </a:rPr>
              <a:t>ВНИМАНИЕ!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365634"/>
                </a:solidFill>
                <a:latin typeface="Comic Sans MS" pitchFamily="66" charset="0"/>
              </a:rPr>
              <a:t>ДО ВСТРЕЧИ!</a:t>
            </a:r>
          </a:p>
        </p:txBody>
      </p:sp>
      <p:pic>
        <p:nvPicPr>
          <p:cNvPr id="115714" name="Picture 2" descr="C:\Users\М.видео\Pictures\Рис\ЕГЭ_ГИ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718318" cy="17728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5715" name="Picture 3" descr="C:\Users\М.видео\Pictures\Рис\ЕГЭ_ГИА\i (12).jpg"/>
          <p:cNvPicPr>
            <a:picLocks noChangeAspect="1" noChangeArrowheads="1"/>
          </p:cNvPicPr>
          <p:nvPr/>
        </p:nvPicPr>
        <p:blipFill>
          <a:blip r:embed="rId3" cstate="print"/>
          <a:srcRect r="8499"/>
          <a:stretch>
            <a:fillRect/>
          </a:stretch>
        </p:blipFill>
        <p:spPr bwMode="auto">
          <a:xfrm>
            <a:off x="6115566" y="476672"/>
            <a:ext cx="2843808" cy="17861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2" descr="C:\Users\М.видео\Pictures\Рис\ЕГЭ_ГИА\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35573"/>
            <a:ext cx="2555776" cy="19168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C:\Users\М.видео\Pictures\Школьные фоны\ЕГЭ_100_баллов.jpeg"/>
          <p:cNvPicPr>
            <a:picLocks noChangeAspect="1" noChangeArrowheads="1"/>
          </p:cNvPicPr>
          <p:nvPr/>
        </p:nvPicPr>
        <p:blipFill>
          <a:blip r:embed="rId5" cstate="print"/>
          <a:srcRect l="12838" t="14651" r="13800" b="16980"/>
          <a:stretch>
            <a:fillRect/>
          </a:stretch>
        </p:blipFill>
        <p:spPr bwMode="auto">
          <a:xfrm>
            <a:off x="1067612" y="4749062"/>
            <a:ext cx="2699792" cy="18898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Жан Батист Ламарк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6612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1744 - 1829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7" name="Рисунок 6" descr="Ламарк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5"/>
            <a:ext cx="8352928" cy="4110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2421</Words>
  <Application>Microsoft Office PowerPoint</Application>
  <PresentationFormat>Экран (4:3)</PresentationFormat>
  <Paragraphs>482</Paragraphs>
  <Slides>80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2" baseType="lpstr">
      <vt:lpstr>Тема Office</vt:lpstr>
      <vt:lpstr>Точечный рисунок</vt:lpstr>
      <vt:lpstr>Эволюция органического мира (ЕГЭ и ОГЭ)</vt:lpstr>
      <vt:lpstr>Эволюция органического мира</vt:lpstr>
      <vt:lpstr>Античность </vt:lpstr>
      <vt:lpstr>Эпоха Великих географических открытий </vt:lpstr>
      <vt:lpstr>XVI – XVII вв.</vt:lpstr>
      <vt:lpstr>XVIII – XIX вв.</vt:lpstr>
      <vt:lpstr>Карл Линней </vt:lpstr>
      <vt:lpstr>Слайд 8</vt:lpstr>
      <vt:lpstr>Жан Батист Ламарк</vt:lpstr>
      <vt:lpstr>Слайд 10</vt:lpstr>
      <vt:lpstr>Предпосылки  возникновения учения Ч. Дарвина</vt:lpstr>
      <vt:lpstr>Предпосылки  возникновения учения Ч. Дарвина</vt:lpstr>
      <vt:lpstr>Чарльз Дарвин</vt:lpstr>
      <vt:lpstr>Механизмы эволюционного процесса по Ч. Дарвину</vt:lpstr>
      <vt:lpstr>Слайд 15</vt:lpstr>
      <vt:lpstr>Вид. Структура вида</vt:lpstr>
      <vt:lpstr>Вид. Критерии вида</vt:lpstr>
      <vt:lpstr>Какие критерии вида описаны в тексте?</vt:lpstr>
      <vt:lpstr>Какие критерии вида описаны в тексте?</vt:lpstr>
      <vt:lpstr>Какие критерии вида описаны в тексте?</vt:lpstr>
      <vt:lpstr>Какие критерии вида описаны в тексте?</vt:lpstr>
      <vt:lpstr>Слайд 22</vt:lpstr>
      <vt:lpstr>Слайд 23</vt:lpstr>
      <vt:lpstr>Естественный отбор</vt:lpstr>
      <vt:lpstr>Естественный отбор</vt:lpstr>
      <vt:lpstr>Естественный отбор</vt:lpstr>
      <vt:lpstr>Естественный отбор</vt:lpstr>
      <vt:lpstr>Естественный отбор</vt:lpstr>
      <vt:lpstr>Искусственный отбор</vt:lpstr>
      <vt:lpstr>Задание линии 23</vt:lpstr>
      <vt:lpstr>Задание линии 23</vt:lpstr>
      <vt:lpstr>Борьба за существование</vt:lpstr>
      <vt:lpstr>Использование человеком знаний о формах борьбы за существование</vt:lpstr>
      <vt:lpstr>Использование человеком знаний о формах борьбы за существование</vt:lpstr>
      <vt:lpstr>Слайд 35</vt:lpstr>
      <vt:lpstr>Слайд 36</vt:lpstr>
      <vt:lpstr>Морфологические приспособления</vt:lpstr>
      <vt:lpstr>Этологические приспособления</vt:lpstr>
      <vt:lpstr>Происхождение приспособлений</vt:lpstr>
      <vt:lpstr>Значение и характер приспособлений</vt:lpstr>
      <vt:lpstr>Доказательства относительной целесообразности  приспособлений</vt:lpstr>
      <vt:lpstr>Видообразование </vt:lpstr>
      <vt:lpstr>Последовательность процессов при видообразовании </vt:lpstr>
      <vt:lpstr>Схема географического видообразования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Направления, пути и способы эволюции</vt:lpstr>
      <vt:lpstr>Слайд 55</vt:lpstr>
      <vt:lpstr>Слайд 56</vt:lpstr>
      <vt:lpstr>Слайд 57</vt:lpstr>
      <vt:lpstr>Соотношение путей эволюции</vt:lpstr>
      <vt:lpstr>Принципы современной классификации</vt:lpstr>
      <vt:lpstr>Основные этапы эволюции</vt:lpstr>
      <vt:lpstr>Схема эволюционных изменений у растений</vt:lpstr>
      <vt:lpstr>Примеры заданий</vt:lpstr>
      <vt:lpstr>Дополнение схемы (№ 1) - БУ</vt:lpstr>
      <vt:lpstr>Работа с текстом (№ 15) - ПУ</vt:lpstr>
      <vt:lpstr>Установление соответствия (№ 16) - ПУ</vt:lpstr>
      <vt:lpstr>Последовательность (№ 19) - ПУ</vt:lpstr>
      <vt:lpstr>Дополнение таблицы (№ 20) - ПУ</vt:lpstr>
      <vt:lpstr>Дополнение таблицы (№ 20) - ПУ</vt:lpstr>
      <vt:lpstr>ВПР 11 класс</vt:lpstr>
      <vt:lpstr>ЕГЭ, ВПР – 11</vt:lpstr>
      <vt:lpstr>Слайд 71</vt:lpstr>
      <vt:lpstr>ЕГЭ, ВПР 11 класс</vt:lpstr>
      <vt:lpstr>ЕГЭ</vt:lpstr>
      <vt:lpstr>ЕГЭ</vt:lpstr>
      <vt:lpstr>ЕГЭ</vt:lpstr>
      <vt:lpstr>ЕГЭ</vt:lpstr>
      <vt:lpstr>Задание линии 26 ОГЭ</vt:lpstr>
      <vt:lpstr>Задание линии 26 ОГЭ</vt:lpstr>
      <vt:lpstr>СКИДКА 30%</vt:lpstr>
      <vt:lpstr>Слайд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органического мира</dc:title>
  <dc:creator>Настёна</dc:creator>
  <cp:lastModifiedBy>Vebinar</cp:lastModifiedBy>
  <cp:revision>147</cp:revision>
  <dcterms:created xsi:type="dcterms:W3CDTF">2016-12-12T15:08:42Z</dcterms:created>
  <dcterms:modified xsi:type="dcterms:W3CDTF">2021-03-22T14:12:24Z</dcterms:modified>
</cp:coreProperties>
</file>