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401" r:id="rId3"/>
    <p:sldId id="388" r:id="rId4"/>
    <p:sldId id="400" r:id="rId5"/>
    <p:sldId id="404" r:id="rId6"/>
    <p:sldId id="407" r:id="rId7"/>
    <p:sldId id="402" r:id="rId8"/>
    <p:sldId id="403" r:id="rId9"/>
    <p:sldId id="398" r:id="rId10"/>
    <p:sldId id="411" r:id="rId11"/>
    <p:sldId id="408" r:id="rId12"/>
    <p:sldId id="413" r:id="rId13"/>
    <p:sldId id="417" r:id="rId14"/>
    <p:sldId id="416" r:id="rId15"/>
    <p:sldId id="421" r:id="rId16"/>
    <p:sldId id="420" r:id="rId17"/>
    <p:sldId id="425" r:id="rId18"/>
    <p:sldId id="424" r:id="rId19"/>
    <p:sldId id="412" r:id="rId20"/>
    <p:sldId id="423" r:id="rId21"/>
    <p:sldId id="419" r:id="rId22"/>
    <p:sldId id="422" r:id="rId23"/>
    <p:sldId id="415" r:id="rId24"/>
    <p:sldId id="426" r:id="rId25"/>
    <p:sldId id="409" r:id="rId26"/>
    <p:sldId id="427" r:id="rId27"/>
    <p:sldId id="414" r:id="rId28"/>
    <p:sldId id="428" r:id="rId29"/>
    <p:sldId id="406" r:id="rId30"/>
    <p:sldId id="429" r:id="rId31"/>
    <p:sldId id="405" r:id="rId32"/>
    <p:sldId id="430" r:id="rId33"/>
    <p:sldId id="397" r:id="rId34"/>
    <p:sldId id="431" r:id="rId35"/>
    <p:sldId id="396" r:id="rId36"/>
    <p:sldId id="439" r:id="rId37"/>
    <p:sldId id="438" r:id="rId38"/>
    <p:sldId id="441" r:id="rId39"/>
    <p:sldId id="432" r:id="rId40"/>
    <p:sldId id="440" r:id="rId41"/>
    <p:sldId id="434" r:id="rId42"/>
    <p:sldId id="410" r:id="rId43"/>
    <p:sldId id="435" r:id="rId44"/>
    <p:sldId id="436" r:id="rId45"/>
    <p:sldId id="437" r:id="rId46"/>
    <p:sldId id="442" r:id="rId47"/>
    <p:sldId id="443" r:id="rId48"/>
    <p:sldId id="343" r:id="rId49"/>
    <p:sldId id="330" r:id="rId5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94496D-D530-41E3-9833-34839B3CAAC7}">
          <p14:sldIdLst>
            <p14:sldId id="257"/>
            <p14:sldId id="401"/>
            <p14:sldId id="388"/>
            <p14:sldId id="400"/>
            <p14:sldId id="404"/>
            <p14:sldId id="407"/>
            <p14:sldId id="402"/>
            <p14:sldId id="403"/>
            <p14:sldId id="398"/>
            <p14:sldId id="411"/>
            <p14:sldId id="408"/>
            <p14:sldId id="413"/>
            <p14:sldId id="417"/>
            <p14:sldId id="416"/>
            <p14:sldId id="421"/>
            <p14:sldId id="420"/>
            <p14:sldId id="425"/>
            <p14:sldId id="424"/>
            <p14:sldId id="412"/>
            <p14:sldId id="423"/>
            <p14:sldId id="419"/>
            <p14:sldId id="422"/>
            <p14:sldId id="415"/>
            <p14:sldId id="426"/>
            <p14:sldId id="409"/>
            <p14:sldId id="427"/>
            <p14:sldId id="414"/>
            <p14:sldId id="428"/>
            <p14:sldId id="406"/>
            <p14:sldId id="429"/>
            <p14:sldId id="405"/>
            <p14:sldId id="430"/>
            <p14:sldId id="397"/>
            <p14:sldId id="431"/>
            <p14:sldId id="396"/>
            <p14:sldId id="439"/>
            <p14:sldId id="438"/>
            <p14:sldId id="441"/>
            <p14:sldId id="432"/>
            <p14:sldId id="440"/>
            <p14:sldId id="434"/>
            <p14:sldId id="410"/>
            <p14:sldId id="435"/>
            <p14:sldId id="436"/>
            <p14:sldId id="437"/>
            <p14:sldId id="442"/>
            <p14:sldId id="443"/>
            <p14:sldId id="343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31717-2F09-4181-8561-BA0FBB6406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61E30-49C1-4B4E-8CD7-D88C69A349B1}">
      <dgm:prSet phldrT="[Текст]" custT="1"/>
      <dgm:spPr/>
      <dgm:t>
        <a:bodyPr/>
        <a:lstStyle/>
        <a:p>
          <a:pPr algn="ctr"/>
          <a:r>
            <a:rPr lang="ru-RU" sz="1600" dirty="0">
              <a:latin typeface="Arial Narrow" panose="020B0606020202030204" pitchFamily="34" charset="0"/>
            </a:rPr>
            <a:t>Действенным инструментом познания мира, позволяющим применять полученные знания в реальной ситуации должно стать изучение предмета «Окружающий мир»</a:t>
          </a:r>
        </a:p>
      </dgm:t>
    </dgm:pt>
    <dgm:pt modelId="{D21219F3-0EA0-4664-90A7-41BE4C694BE7}" type="parTrans" cxnId="{4F5EF3A4-0671-4C38-BDA9-57527F88DA3D}">
      <dgm:prSet/>
      <dgm:spPr/>
      <dgm:t>
        <a:bodyPr/>
        <a:lstStyle/>
        <a:p>
          <a:endParaRPr lang="ru-RU"/>
        </a:p>
      </dgm:t>
    </dgm:pt>
    <dgm:pt modelId="{0BF218EF-4AC4-47CE-9A7C-7D54235CDBF2}" type="sibTrans" cxnId="{4F5EF3A4-0671-4C38-BDA9-57527F88DA3D}">
      <dgm:prSet/>
      <dgm:spPr/>
      <dgm:t>
        <a:bodyPr/>
        <a:lstStyle/>
        <a:p>
          <a:endParaRPr lang="ru-RU"/>
        </a:p>
      </dgm:t>
    </dgm:pt>
    <dgm:pt modelId="{5BF9BACA-6A42-4628-BBF2-1014EE7CC520}">
      <dgm:prSet phldrT="[Текст]" custT="1"/>
      <dgm:spPr/>
      <dgm:t>
        <a:bodyPr/>
        <a:lstStyle/>
        <a:p>
          <a:pPr algn="l"/>
          <a:r>
            <a:rPr lang="ru-RU" sz="1400" dirty="0">
              <a:latin typeface="Arial Narrow" panose="020B0606020202030204" pitchFamily="34" charset="0"/>
            </a:rPr>
            <a:t>Поэтапное введение в практику учебной деятельности на уроках предмета «Окружающий мир»  и во внеурочную деятельность </a:t>
          </a:r>
          <a:br>
            <a:rPr lang="ru-RU" sz="1400" dirty="0">
              <a:latin typeface="Arial Narrow" panose="020B0606020202030204" pitchFamily="34" charset="0"/>
            </a:rPr>
          </a:br>
          <a:r>
            <a:rPr lang="ru-RU" sz="1400" b="1" dirty="0">
              <a:solidFill>
                <a:srgbClr val="FFFF00"/>
              </a:solidFill>
              <a:latin typeface="Arial Narrow" panose="020B0606020202030204" pitchFamily="34" charset="0"/>
            </a:rPr>
            <a:t>практико-ориентированных заданий</a:t>
          </a:r>
          <a:r>
            <a:rPr lang="ru-RU" sz="1400" dirty="0">
              <a:latin typeface="Arial Narrow" panose="020B0606020202030204" pitchFamily="34" charset="0"/>
            </a:rPr>
            <a:t> разных уровней сложности, составленных учителем или измененных по содержанию (по формулировке и предполагаемым видам  ожидаемой деятельности)</a:t>
          </a:r>
        </a:p>
      </dgm:t>
    </dgm:pt>
    <dgm:pt modelId="{C451142D-62F7-4BFE-83E9-4AC58FA08AF4}" type="parTrans" cxnId="{9A8DA6D7-55CD-46EC-A1DC-00774287536F}">
      <dgm:prSet/>
      <dgm:spPr/>
      <dgm:t>
        <a:bodyPr/>
        <a:lstStyle/>
        <a:p>
          <a:endParaRPr lang="ru-RU"/>
        </a:p>
      </dgm:t>
    </dgm:pt>
    <dgm:pt modelId="{B92D75DA-4447-47C7-82A6-DB93F766FAAD}" type="sibTrans" cxnId="{9A8DA6D7-55CD-46EC-A1DC-00774287536F}">
      <dgm:prSet/>
      <dgm:spPr/>
      <dgm:t>
        <a:bodyPr/>
        <a:lstStyle/>
        <a:p>
          <a:endParaRPr lang="ru-RU"/>
        </a:p>
      </dgm:t>
    </dgm:pt>
    <dgm:pt modelId="{4F5AC5BC-B771-41EA-9631-4DE7E50AEF5A}" type="pres">
      <dgm:prSet presAssocID="{1B731717-2F09-4181-8561-BA0FBB6406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0ED29-8C39-401D-867C-9B72C79CC165}" type="pres">
      <dgm:prSet presAssocID="{1B731717-2F09-4181-8561-BA0FBB640692}" presName="dummyMaxCanvas" presStyleCnt="0">
        <dgm:presLayoutVars/>
      </dgm:prSet>
      <dgm:spPr/>
    </dgm:pt>
    <dgm:pt modelId="{7F02819E-0DD9-4965-B854-8C9E13A8BF69}" type="pres">
      <dgm:prSet presAssocID="{1B731717-2F09-4181-8561-BA0FBB640692}" presName="TwoNodes_1" presStyleLbl="node1" presStyleIdx="0" presStyleCnt="2" custScaleX="97588" custLinFactNeighborX="-3400" custLinFactNeighborY="-4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2E03D-FCCA-4E3D-A401-2529F401C9B7}" type="pres">
      <dgm:prSet presAssocID="{1B731717-2F09-4181-8561-BA0FBB640692}" presName="TwoNodes_2" presStyleLbl="node1" presStyleIdx="1" presStyleCnt="2" custScaleX="115989" custScaleY="103472" custLinFactNeighborX="200" custLinFactNeighborY="-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35C9-3CD3-450E-A9B3-A85F73D08FA4}" type="pres">
      <dgm:prSet presAssocID="{1B731717-2F09-4181-8561-BA0FBB640692}" presName="TwoConn_1-2" presStyleLbl="fgAccFollowNode1" presStyleIdx="0" presStyleCnt="1" custScaleY="135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6BCD4-36A1-4B67-943F-19E78C433874}" type="pres">
      <dgm:prSet presAssocID="{1B731717-2F09-4181-8561-BA0FBB64069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B1DDF-F4B2-45A3-B6FD-007F91727FC2}" type="pres">
      <dgm:prSet presAssocID="{1B731717-2F09-4181-8561-BA0FBB64069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074E7-99EF-4C7E-B5E6-F384D3B0F6AF}" type="presOf" srcId="{5BF9BACA-6A42-4628-BBF2-1014EE7CC520}" destId="{6702E03D-FCCA-4E3D-A401-2529F401C9B7}" srcOrd="0" destOrd="0" presId="urn:microsoft.com/office/officeart/2005/8/layout/vProcess5"/>
    <dgm:cxn modelId="{4F5EF3A4-0671-4C38-BDA9-57527F88DA3D}" srcId="{1B731717-2F09-4181-8561-BA0FBB640692}" destId="{FD761E30-49C1-4B4E-8CD7-D88C69A349B1}" srcOrd="0" destOrd="0" parTransId="{D21219F3-0EA0-4664-90A7-41BE4C694BE7}" sibTransId="{0BF218EF-4AC4-47CE-9A7C-7D54235CDBF2}"/>
    <dgm:cxn modelId="{9A8DA6D7-55CD-46EC-A1DC-00774287536F}" srcId="{1B731717-2F09-4181-8561-BA0FBB640692}" destId="{5BF9BACA-6A42-4628-BBF2-1014EE7CC520}" srcOrd="1" destOrd="0" parTransId="{C451142D-62F7-4BFE-83E9-4AC58FA08AF4}" sibTransId="{B92D75DA-4447-47C7-82A6-DB93F766FAAD}"/>
    <dgm:cxn modelId="{F0A1CE72-B311-4E71-ADC7-1524B5CE544F}" type="presOf" srcId="{0BF218EF-4AC4-47CE-9A7C-7D54235CDBF2}" destId="{D37135C9-3CD3-450E-A9B3-A85F73D08FA4}" srcOrd="0" destOrd="0" presId="urn:microsoft.com/office/officeart/2005/8/layout/vProcess5"/>
    <dgm:cxn modelId="{A2C72DB7-CB94-4561-BEFA-4D1AECA7C7E8}" type="presOf" srcId="{5BF9BACA-6A42-4628-BBF2-1014EE7CC520}" destId="{868B1DDF-F4B2-45A3-B6FD-007F91727FC2}" srcOrd="1" destOrd="0" presId="urn:microsoft.com/office/officeart/2005/8/layout/vProcess5"/>
    <dgm:cxn modelId="{52084EE4-0004-4233-9E17-26E1585BBC0F}" type="presOf" srcId="{FD761E30-49C1-4B4E-8CD7-D88C69A349B1}" destId="{7F02819E-0DD9-4965-B854-8C9E13A8BF69}" srcOrd="0" destOrd="0" presId="urn:microsoft.com/office/officeart/2005/8/layout/vProcess5"/>
    <dgm:cxn modelId="{4FE560DD-CC3C-4B30-B393-DEF51EB365DE}" type="presOf" srcId="{1B731717-2F09-4181-8561-BA0FBB640692}" destId="{4F5AC5BC-B771-41EA-9631-4DE7E50AEF5A}" srcOrd="0" destOrd="0" presId="urn:microsoft.com/office/officeart/2005/8/layout/vProcess5"/>
    <dgm:cxn modelId="{9A4C26FF-42A0-4531-BE5E-2430EEBE2E69}" type="presOf" srcId="{FD761E30-49C1-4B4E-8CD7-D88C69A349B1}" destId="{B1C6BCD4-36A1-4B67-943F-19E78C433874}" srcOrd="1" destOrd="0" presId="urn:microsoft.com/office/officeart/2005/8/layout/vProcess5"/>
    <dgm:cxn modelId="{F85CD8AB-1E05-4166-B40E-563E906ABCE6}" type="presParOf" srcId="{4F5AC5BC-B771-41EA-9631-4DE7E50AEF5A}" destId="{8970ED29-8C39-401D-867C-9B72C79CC165}" srcOrd="0" destOrd="0" presId="urn:microsoft.com/office/officeart/2005/8/layout/vProcess5"/>
    <dgm:cxn modelId="{FD270C1D-C20C-499B-AC20-93685DBB7934}" type="presParOf" srcId="{4F5AC5BC-B771-41EA-9631-4DE7E50AEF5A}" destId="{7F02819E-0DD9-4965-B854-8C9E13A8BF69}" srcOrd="1" destOrd="0" presId="urn:microsoft.com/office/officeart/2005/8/layout/vProcess5"/>
    <dgm:cxn modelId="{0D0DE7CF-06E3-45B9-AB72-F86CEFDCD8E9}" type="presParOf" srcId="{4F5AC5BC-B771-41EA-9631-4DE7E50AEF5A}" destId="{6702E03D-FCCA-4E3D-A401-2529F401C9B7}" srcOrd="2" destOrd="0" presId="urn:microsoft.com/office/officeart/2005/8/layout/vProcess5"/>
    <dgm:cxn modelId="{38507B66-EFF6-4FC8-8450-A25813A0A894}" type="presParOf" srcId="{4F5AC5BC-B771-41EA-9631-4DE7E50AEF5A}" destId="{D37135C9-3CD3-450E-A9B3-A85F73D08FA4}" srcOrd="3" destOrd="0" presId="urn:microsoft.com/office/officeart/2005/8/layout/vProcess5"/>
    <dgm:cxn modelId="{F9A14F7F-57D6-4358-B905-36396ABA7B42}" type="presParOf" srcId="{4F5AC5BC-B771-41EA-9631-4DE7E50AEF5A}" destId="{B1C6BCD4-36A1-4B67-943F-19E78C433874}" srcOrd="4" destOrd="0" presId="urn:microsoft.com/office/officeart/2005/8/layout/vProcess5"/>
    <dgm:cxn modelId="{620A4B73-C9D0-4A7F-863B-D01EF768AC5A}" type="presParOf" srcId="{4F5AC5BC-B771-41EA-9631-4DE7E50AEF5A}" destId="{868B1DDF-F4B2-45A3-B6FD-007F91727FC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B2AC5-7FE7-4CAD-B1F3-5BCA80FD93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276EF-F641-43F2-92C0-3A4EC0976814}">
      <dgm:prSet phldrT="[Текст]"/>
      <dgm:spPr/>
      <dgm:t>
        <a:bodyPr/>
        <a:lstStyle/>
        <a:p>
          <a:r>
            <a:rPr lang="ru-RU" dirty="0"/>
            <a:t>Развитие естественнонаучной грамотности предполагает повышение уровня в рамках принятой классификации:</a:t>
          </a:r>
        </a:p>
      </dgm:t>
    </dgm:pt>
    <dgm:pt modelId="{DBA1E285-01DE-425B-B289-CA181FD58610}" type="parTrans" cxnId="{3379C4CE-9BB1-4D99-BCC7-2C6416C86717}">
      <dgm:prSet/>
      <dgm:spPr/>
      <dgm:t>
        <a:bodyPr/>
        <a:lstStyle/>
        <a:p>
          <a:endParaRPr lang="ru-RU"/>
        </a:p>
      </dgm:t>
    </dgm:pt>
    <dgm:pt modelId="{519E4B73-65A0-41CD-8AF7-70ED5B64D32C}" type="sibTrans" cxnId="{3379C4CE-9BB1-4D99-BCC7-2C6416C86717}">
      <dgm:prSet/>
      <dgm:spPr/>
      <dgm:t>
        <a:bodyPr/>
        <a:lstStyle/>
        <a:p>
          <a:endParaRPr lang="ru-RU"/>
        </a:p>
      </dgm:t>
    </dgm:pt>
    <dgm:pt modelId="{665FC878-B87A-4A22-95A7-198FD3FCC9B8}">
      <dgm:prSet phldrT="[Текст]"/>
      <dgm:spPr/>
      <dgm:t>
        <a:bodyPr/>
        <a:lstStyle/>
        <a:p>
          <a:r>
            <a:rPr lang="ru-RU" dirty="0"/>
            <a:t>СТАРТОВЫЙ: Учащиеся начинают демонстрировать наличие умений, которые позволяют им активно использовать полученные в школе знания в различных жизненных ситуациях, связанных с естествознанием и технологией</a:t>
          </a:r>
        </a:p>
      </dgm:t>
    </dgm:pt>
    <dgm:pt modelId="{0A7CDB35-2A47-484F-9656-D5C8CEF2C191}" type="parTrans" cxnId="{4734CA9D-6CFD-4306-8103-A4E18467C76B}">
      <dgm:prSet/>
      <dgm:spPr/>
      <dgm:t>
        <a:bodyPr/>
        <a:lstStyle/>
        <a:p>
          <a:endParaRPr lang="ru-RU"/>
        </a:p>
      </dgm:t>
    </dgm:pt>
    <dgm:pt modelId="{DA5797E2-80AA-493E-9A82-4E2C5DEDAF78}" type="sibTrans" cxnId="{4734CA9D-6CFD-4306-8103-A4E18467C76B}">
      <dgm:prSet/>
      <dgm:spPr/>
      <dgm:t>
        <a:bodyPr/>
        <a:lstStyle/>
        <a:p>
          <a:endParaRPr lang="ru-RU"/>
        </a:p>
      </dgm:t>
    </dgm:pt>
    <dgm:pt modelId="{740F503D-4FBC-49C6-B0D5-6247F086E443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ВЫСШИЙ: Учащиеся могут:- применить эти знания во многих сложных жизненных ситуациях, - дать объяснения и аргументацию на основе критического анализа рассматриваемой проблемы; - связать информацию и объяснения из различных источников и использовать их для обоснования различных решений; - демонстрируют готовность использовать свои знания для обоснования решений, принимаемых в незнакомых научных и технических ситуациях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0" i="0" baseline="0" dirty="0">
            <a:latin typeface="Arial Narrow" panose="020B0606020202030204" pitchFamily="34" charset="0"/>
          </a:endParaRPr>
        </a:p>
      </dgm:t>
    </dgm:pt>
    <dgm:pt modelId="{36E9A85F-EA52-4CBE-9BCD-111240C079B9}" type="parTrans" cxnId="{D34FD9AB-4652-4E7F-B239-790ED65F1A96}">
      <dgm:prSet/>
      <dgm:spPr/>
      <dgm:t>
        <a:bodyPr/>
        <a:lstStyle/>
        <a:p>
          <a:endParaRPr lang="ru-RU"/>
        </a:p>
      </dgm:t>
    </dgm:pt>
    <dgm:pt modelId="{E581C9AD-A243-4264-9FA4-6A99A088B46E}" type="sibTrans" cxnId="{D34FD9AB-4652-4E7F-B239-790ED65F1A96}">
      <dgm:prSet/>
      <dgm:spPr/>
      <dgm:t>
        <a:bodyPr/>
        <a:lstStyle/>
        <a:p>
          <a:endParaRPr lang="ru-RU"/>
        </a:p>
      </dgm:t>
    </dgm:pt>
    <dgm:pt modelId="{49ABAE45-28D3-43B9-9A51-C7CA0118C72C}">
      <dgm:prSet phldrT="[Текст]"/>
      <dgm:spPr/>
      <dgm:t>
        <a:bodyPr/>
        <a:lstStyle/>
        <a:p>
          <a:endParaRPr lang="ru-RU" dirty="0"/>
        </a:p>
      </dgm:t>
    </dgm:pt>
    <dgm:pt modelId="{5F59D493-EA6B-45DD-A626-5C81831367F0}" type="parTrans" cxnId="{B57E5405-F1F7-46EB-A372-6560E257B2AC}">
      <dgm:prSet/>
      <dgm:spPr/>
      <dgm:t>
        <a:bodyPr/>
        <a:lstStyle/>
        <a:p>
          <a:endParaRPr lang="ru-RU"/>
        </a:p>
      </dgm:t>
    </dgm:pt>
    <dgm:pt modelId="{5DD3A31D-3200-40DB-B5B9-C18CF4433864}" type="sibTrans" cxnId="{B57E5405-F1F7-46EB-A372-6560E257B2AC}">
      <dgm:prSet/>
      <dgm:spPr/>
      <dgm:t>
        <a:bodyPr/>
        <a:lstStyle/>
        <a:p>
          <a:endParaRPr lang="ru-RU"/>
        </a:p>
      </dgm:t>
    </dgm:pt>
    <dgm:pt modelId="{B495E80E-9486-4595-96F3-42C86FCA6715}" type="pres">
      <dgm:prSet presAssocID="{E4FB2AC5-7FE7-4CAD-B1F3-5BCA80FD93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7C8A0-CA3D-4F5C-9F7F-385BD3C9EFAA}" type="pres">
      <dgm:prSet presAssocID="{538276EF-F641-43F2-92C0-3A4EC0976814}" presName="roof" presStyleLbl="dkBgShp" presStyleIdx="0" presStyleCnt="2"/>
      <dgm:spPr/>
      <dgm:t>
        <a:bodyPr/>
        <a:lstStyle/>
        <a:p>
          <a:endParaRPr lang="ru-RU"/>
        </a:p>
      </dgm:t>
    </dgm:pt>
    <dgm:pt modelId="{FCA89330-7DB6-4EF4-8388-60348856E8E3}" type="pres">
      <dgm:prSet presAssocID="{538276EF-F641-43F2-92C0-3A4EC0976814}" presName="pillars" presStyleCnt="0"/>
      <dgm:spPr/>
    </dgm:pt>
    <dgm:pt modelId="{84F5AD40-0E32-48E8-A776-CA022AD786BB}" type="pres">
      <dgm:prSet presAssocID="{538276EF-F641-43F2-92C0-3A4EC0976814}" presName="pillar1" presStyleLbl="node1" presStyleIdx="0" presStyleCnt="2" custScaleX="5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FBFB-5951-4E30-94EE-2276465897E5}" type="pres">
      <dgm:prSet presAssocID="{740F503D-4FBC-49C6-B0D5-6247F086E443}" presName="pillarX" presStyleLbl="node1" presStyleIdx="1" presStyleCnt="2" custScaleX="100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68119-EBAB-4821-A5EE-F57CBDB9761D}" type="pres">
      <dgm:prSet presAssocID="{538276EF-F641-43F2-92C0-3A4EC0976814}" presName="base" presStyleLbl="dkBgShp" presStyleIdx="1" presStyleCnt="2"/>
      <dgm:spPr/>
    </dgm:pt>
  </dgm:ptLst>
  <dgm:cxnLst>
    <dgm:cxn modelId="{FC38D61A-F98B-466C-BFC1-D497AB10A498}" type="presOf" srcId="{740F503D-4FBC-49C6-B0D5-6247F086E443}" destId="{5157FBFB-5951-4E30-94EE-2276465897E5}" srcOrd="0" destOrd="0" presId="urn:microsoft.com/office/officeart/2005/8/layout/hList3"/>
    <dgm:cxn modelId="{D34FD9AB-4652-4E7F-B239-790ED65F1A96}" srcId="{538276EF-F641-43F2-92C0-3A4EC0976814}" destId="{740F503D-4FBC-49C6-B0D5-6247F086E443}" srcOrd="1" destOrd="0" parTransId="{36E9A85F-EA52-4CBE-9BCD-111240C079B9}" sibTransId="{E581C9AD-A243-4264-9FA4-6A99A088B46E}"/>
    <dgm:cxn modelId="{B57E5405-F1F7-46EB-A372-6560E257B2AC}" srcId="{E4FB2AC5-7FE7-4CAD-B1F3-5BCA80FD93CA}" destId="{49ABAE45-28D3-43B9-9A51-C7CA0118C72C}" srcOrd="1" destOrd="0" parTransId="{5F59D493-EA6B-45DD-A626-5C81831367F0}" sibTransId="{5DD3A31D-3200-40DB-B5B9-C18CF4433864}"/>
    <dgm:cxn modelId="{E056131E-70F5-4374-B925-5E382D04690B}" type="presOf" srcId="{665FC878-B87A-4A22-95A7-198FD3FCC9B8}" destId="{84F5AD40-0E32-48E8-A776-CA022AD786BB}" srcOrd="0" destOrd="0" presId="urn:microsoft.com/office/officeart/2005/8/layout/hList3"/>
    <dgm:cxn modelId="{4734CA9D-6CFD-4306-8103-A4E18467C76B}" srcId="{538276EF-F641-43F2-92C0-3A4EC0976814}" destId="{665FC878-B87A-4A22-95A7-198FD3FCC9B8}" srcOrd="0" destOrd="0" parTransId="{0A7CDB35-2A47-484F-9656-D5C8CEF2C191}" sibTransId="{DA5797E2-80AA-493E-9A82-4E2C5DEDAF78}"/>
    <dgm:cxn modelId="{98571858-5C84-4176-9152-FB1882F3BF14}" type="presOf" srcId="{E4FB2AC5-7FE7-4CAD-B1F3-5BCA80FD93CA}" destId="{B495E80E-9486-4595-96F3-42C86FCA6715}" srcOrd="0" destOrd="0" presId="urn:microsoft.com/office/officeart/2005/8/layout/hList3"/>
    <dgm:cxn modelId="{3379C4CE-9BB1-4D99-BCC7-2C6416C86717}" srcId="{E4FB2AC5-7FE7-4CAD-B1F3-5BCA80FD93CA}" destId="{538276EF-F641-43F2-92C0-3A4EC0976814}" srcOrd="0" destOrd="0" parTransId="{DBA1E285-01DE-425B-B289-CA181FD58610}" sibTransId="{519E4B73-65A0-41CD-8AF7-70ED5B64D32C}"/>
    <dgm:cxn modelId="{142DFBDC-2A26-4936-B14B-DEFF3C4C1086}" type="presOf" srcId="{538276EF-F641-43F2-92C0-3A4EC0976814}" destId="{DA97C8A0-CA3D-4F5C-9F7F-385BD3C9EFAA}" srcOrd="0" destOrd="0" presId="urn:microsoft.com/office/officeart/2005/8/layout/hList3"/>
    <dgm:cxn modelId="{B41B39EC-1107-4485-99D9-7B2C7449A855}" type="presParOf" srcId="{B495E80E-9486-4595-96F3-42C86FCA6715}" destId="{DA97C8A0-CA3D-4F5C-9F7F-385BD3C9EFAA}" srcOrd="0" destOrd="0" presId="urn:microsoft.com/office/officeart/2005/8/layout/hList3"/>
    <dgm:cxn modelId="{7E59A6E5-E096-450A-9BC5-54F0541158BF}" type="presParOf" srcId="{B495E80E-9486-4595-96F3-42C86FCA6715}" destId="{FCA89330-7DB6-4EF4-8388-60348856E8E3}" srcOrd="1" destOrd="0" presId="urn:microsoft.com/office/officeart/2005/8/layout/hList3"/>
    <dgm:cxn modelId="{772F0648-DEC6-488B-8901-A7D6DD841B3C}" type="presParOf" srcId="{FCA89330-7DB6-4EF4-8388-60348856E8E3}" destId="{84F5AD40-0E32-48E8-A776-CA022AD786BB}" srcOrd="0" destOrd="0" presId="urn:microsoft.com/office/officeart/2005/8/layout/hList3"/>
    <dgm:cxn modelId="{080EC755-C9CF-46A9-BAA7-17C9B7B5E2B5}" type="presParOf" srcId="{FCA89330-7DB6-4EF4-8388-60348856E8E3}" destId="{5157FBFB-5951-4E30-94EE-2276465897E5}" srcOrd="1" destOrd="0" presId="urn:microsoft.com/office/officeart/2005/8/layout/hList3"/>
    <dgm:cxn modelId="{50FD2413-E9C0-4007-A5B5-C39FEB3C98C3}" type="presParOf" srcId="{B495E80E-9486-4595-96F3-42C86FCA6715}" destId="{DD068119-EBAB-4821-A5EE-F57CBDB9761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ADE1C-E8B2-434F-87F0-677CA4B9445F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10815C-16BA-4424-A653-482D8E45649F}">
      <dgm:prSet phldrT="[Текст]" phldr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57C8BDC-23BC-418E-B1F1-ED5513E2CEC7}" type="parTrans" cxnId="{BD2E5D19-3ED1-4482-A501-B771DC5C9A5C}">
      <dgm:prSet/>
      <dgm:spPr/>
      <dgm:t>
        <a:bodyPr/>
        <a:lstStyle/>
        <a:p>
          <a:endParaRPr lang="ru-RU"/>
        </a:p>
      </dgm:t>
    </dgm:pt>
    <dgm:pt modelId="{0A15A16F-893A-4486-AEC2-F3495FD15044}" type="sibTrans" cxnId="{BD2E5D19-3ED1-4482-A501-B771DC5C9A5C}">
      <dgm:prSet/>
      <dgm:spPr/>
      <dgm:t>
        <a:bodyPr/>
        <a:lstStyle/>
        <a:p>
          <a:endParaRPr lang="ru-RU"/>
        </a:p>
      </dgm:t>
    </dgm:pt>
    <dgm:pt modelId="{1FAE47FF-B434-4385-BFE9-39C3A53ADED5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Готовность осваивать и использовать знания о природе </a:t>
          </a:r>
        </a:p>
      </dgm:t>
    </dgm:pt>
    <dgm:pt modelId="{71D83777-6735-47E5-B0CD-CC51EE7D62BC}" type="parTrans" cxnId="{FEA95DF3-BBCA-4593-919D-284A2B29185D}">
      <dgm:prSet/>
      <dgm:spPr/>
      <dgm:t>
        <a:bodyPr/>
        <a:lstStyle/>
        <a:p>
          <a:endParaRPr lang="ru-RU"/>
        </a:p>
      </dgm:t>
    </dgm:pt>
    <dgm:pt modelId="{55082C3F-29A6-42B2-AB1A-692926338686}" type="sibTrans" cxnId="{FEA95DF3-BBCA-4593-919D-284A2B29185D}">
      <dgm:prSet/>
      <dgm:spPr/>
      <dgm:t>
        <a:bodyPr/>
        <a:lstStyle/>
        <a:p>
          <a:endParaRPr lang="ru-RU"/>
        </a:p>
      </dgm:t>
    </dgm:pt>
    <dgm:pt modelId="{4A077A76-5037-4747-86A2-CFA72DA05836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Осознание ценности и значения научных знаний о природе</a:t>
          </a:r>
          <a:endParaRPr lang="ru-RU" dirty="0">
            <a:latin typeface="Arial Narrow" panose="020B0606020202030204" pitchFamily="34" charset="0"/>
          </a:endParaRPr>
        </a:p>
      </dgm:t>
    </dgm:pt>
    <dgm:pt modelId="{F55D9B82-6CF9-4740-B8BA-C2EBB8226CAD}" type="parTrans" cxnId="{25C489DE-419C-4E78-BDBC-42DFD8E0BE52}">
      <dgm:prSet/>
      <dgm:spPr/>
      <dgm:t>
        <a:bodyPr/>
        <a:lstStyle/>
        <a:p>
          <a:endParaRPr lang="ru-RU"/>
        </a:p>
      </dgm:t>
    </dgm:pt>
    <dgm:pt modelId="{273EB447-14DC-426E-B7AB-B161CC5A74B2}" type="sibTrans" cxnId="{25C489DE-419C-4E78-BDBC-42DFD8E0BE52}">
      <dgm:prSet/>
      <dgm:spPr/>
      <dgm:t>
        <a:bodyPr/>
        <a:lstStyle/>
        <a:p>
          <a:endParaRPr lang="ru-RU"/>
        </a:p>
      </dgm:t>
    </dgm:pt>
    <dgm:pt modelId="{B5F57B3F-566A-480D-9910-8A66045BCB71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Овладение методами познания природных явлений</a:t>
          </a:r>
          <a:r>
            <a:rPr lang="ru-RU" dirty="0">
              <a:latin typeface="Arial Narrow" panose="020B0606020202030204" pitchFamily="34" charset="0"/>
            </a:rPr>
            <a:t> </a:t>
          </a:r>
        </a:p>
      </dgm:t>
    </dgm:pt>
    <dgm:pt modelId="{951A7CBB-1DE9-4086-A4FA-E7879B69DEA8}" type="parTrans" cxnId="{F9BE35A6-978A-452D-8399-A2E3EFDD40D0}">
      <dgm:prSet/>
      <dgm:spPr/>
      <dgm:t>
        <a:bodyPr/>
        <a:lstStyle/>
        <a:p>
          <a:endParaRPr lang="ru-RU"/>
        </a:p>
      </dgm:t>
    </dgm:pt>
    <dgm:pt modelId="{AD0E977F-490D-4C2B-B845-CC12EBD68BCD}" type="sibTrans" cxnId="{F9BE35A6-978A-452D-8399-A2E3EFDD40D0}">
      <dgm:prSet/>
      <dgm:spPr/>
      <dgm:t>
        <a:bodyPr/>
        <a:lstStyle/>
        <a:p>
          <a:endParaRPr lang="ru-RU"/>
        </a:p>
      </dgm:t>
    </dgm:pt>
    <dgm:pt modelId="{6217630D-F5DB-4689-8F71-F182CF4E14AB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Способность к рефлексивным действиям</a:t>
          </a:r>
          <a:endParaRPr lang="ru-RU" dirty="0">
            <a:latin typeface="Arial Narrow" panose="020B0606020202030204" pitchFamily="34" charset="0"/>
          </a:endParaRPr>
        </a:p>
      </dgm:t>
    </dgm:pt>
    <dgm:pt modelId="{E28549EA-35EC-4D00-877D-FB4BEB0758AC}" type="parTrans" cxnId="{8F2738C2-3C3C-491E-AF8F-42FF21C8F942}">
      <dgm:prSet/>
      <dgm:spPr/>
      <dgm:t>
        <a:bodyPr/>
        <a:lstStyle/>
        <a:p>
          <a:endParaRPr lang="ru-RU"/>
        </a:p>
      </dgm:t>
    </dgm:pt>
    <dgm:pt modelId="{03B7D689-2CB6-487A-A33C-1027F993160E}" type="sibTrans" cxnId="{8F2738C2-3C3C-491E-AF8F-42FF21C8F942}">
      <dgm:prSet/>
      <dgm:spPr/>
      <dgm:t>
        <a:bodyPr/>
        <a:lstStyle/>
        <a:p>
          <a:endParaRPr lang="ru-RU"/>
        </a:p>
      </dgm:t>
    </dgm:pt>
    <dgm:pt modelId="{E43ED3CF-1C51-4F81-B803-256D66B1E2A4}" type="pres">
      <dgm:prSet presAssocID="{B1DADE1C-E8B2-434F-87F0-677CA4B944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3C901-1BDD-499C-B52D-F202D81879EE}" type="pres">
      <dgm:prSet presAssocID="{B1DADE1C-E8B2-434F-87F0-677CA4B9445F}" presName="matrix" presStyleCnt="0"/>
      <dgm:spPr/>
    </dgm:pt>
    <dgm:pt modelId="{AED88BAE-C2A6-4D48-9481-CC2A8E33CFB3}" type="pres">
      <dgm:prSet presAssocID="{B1DADE1C-E8B2-434F-87F0-677CA4B9445F}" presName="tile1" presStyleLbl="node1" presStyleIdx="0" presStyleCnt="4" custLinFactNeighborX="824" custLinFactNeighborY="-1133"/>
      <dgm:spPr/>
      <dgm:t>
        <a:bodyPr/>
        <a:lstStyle/>
        <a:p>
          <a:endParaRPr lang="ru-RU"/>
        </a:p>
      </dgm:t>
    </dgm:pt>
    <dgm:pt modelId="{A697D5FF-5550-4527-9FDF-49738C1C1DEA}" type="pres">
      <dgm:prSet presAssocID="{B1DADE1C-E8B2-434F-87F0-677CA4B944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D2AF-F907-49AF-9E1B-D8C6982AA2D6}" type="pres">
      <dgm:prSet presAssocID="{B1DADE1C-E8B2-434F-87F0-677CA4B9445F}" presName="tile2" presStyleLbl="node1" presStyleIdx="1" presStyleCnt="4"/>
      <dgm:spPr/>
      <dgm:t>
        <a:bodyPr/>
        <a:lstStyle/>
        <a:p>
          <a:endParaRPr lang="ru-RU"/>
        </a:p>
      </dgm:t>
    </dgm:pt>
    <dgm:pt modelId="{8796272A-5E6C-445C-A61C-6AA467ABC709}" type="pres">
      <dgm:prSet presAssocID="{B1DADE1C-E8B2-434F-87F0-677CA4B944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08BF8-BBFE-4E79-BF33-1EAC7191D625}" type="pres">
      <dgm:prSet presAssocID="{B1DADE1C-E8B2-434F-87F0-677CA4B9445F}" presName="tile3" presStyleLbl="node1" presStyleIdx="2" presStyleCnt="4"/>
      <dgm:spPr/>
      <dgm:t>
        <a:bodyPr/>
        <a:lstStyle/>
        <a:p>
          <a:endParaRPr lang="ru-RU"/>
        </a:p>
      </dgm:t>
    </dgm:pt>
    <dgm:pt modelId="{FF305566-E010-4F5E-A694-720872697968}" type="pres">
      <dgm:prSet presAssocID="{B1DADE1C-E8B2-434F-87F0-677CA4B944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1FBBE-1060-4636-B04D-7191D99B5EA7}" type="pres">
      <dgm:prSet presAssocID="{B1DADE1C-E8B2-434F-87F0-677CA4B9445F}" presName="tile4" presStyleLbl="node1" presStyleIdx="3" presStyleCnt="4"/>
      <dgm:spPr/>
      <dgm:t>
        <a:bodyPr/>
        <a:lstStyle/>
        <a:p>
          <a:endParaRPr lang="ru-RU"/>
        </a:p>
      </dgm:t>
    </dgm:pt>
    <dgm:pt modelId="{58088C83-CB15-4EF5-B606-03B54F79FD3A}" type="pres">
      <dgm:prSet presAssocID="{B1DADE1C-E8B2-434F-87F0-677CA4B944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30DE5-808F-4CD7-B1EE-84BB3C3E2FE6}" type="pres">
      <dgm:prSet presAssocID="{B1DADE1C-E8B2-434F-87F0-677CA4B9445F}" presName="centerTile" presStyleLbl="fgShp" presStyleIdx="0" presStyleCnt="1" custScaleX="49148" custScaleY="11103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7ACF4-D753-4705-BA6A-DA89556FEE1D}" type="presOf" srcId="{4A077A76-5037-4747-86A2-CFA72DA05836}" destId="{8796272A-5E6C-445C-A61C-6AA467ABC709}" srcOrd="1" destOrd="0" presId="urn:microsoft.com/office/officeart/2005/8/layout/matrix1"/>
    <dgm:cxn modelId="{98338233-BA9C-46DD-8E1C-5652CF7DA25C}" type="presOf" srcId="{B5F57B3F-566A-480D-9910-8A66045BCB71}" destId="{E3B08BF8-BBFE-4E79-BF33-1EAC7191D625}" srcOrd="0" destOrd="0" presId="urn:microsoft.com/office/officeart/2005/8/layout/matrix1"/>
    <dgm:cxn modelId="{35168D53-9E74-4E72-B1E1-669900EC7807}" type="presOf" srcId="{1810815C-16BA-4424-A653-482D8E45649F}" destId="{F7530DE5-808F-4CD7-B1EE-84BB3C3E2FE6}" srcOrd="0" destOrd="0" presId="urn:microsoft.com/office/officeart/2005/8/layout/matrix1"/>
    <dgm:cxn modelId="{E22C8BDF-B894-497B-8B0C-983B6CCFCDB7}" type="presOf" srcId="{B1DADE1C-E8B2-434F-87F0-677CA4B9445F}" destId="{E43ED3CF-1C51-4F81-B803-256D66B1E2A4}" srcOrd="0" destOrd="0" presId="urn:microsoft.com/office/officeart/2005/8/layout/matrix1"/>
    <dgm:cxn modelId="{BD2E5D19-3ED1-4482-A501-B771DC5C9A5C}" srcId="{B1DADE1C-E8B2-434F-87F0-677CA4B9445F}" destId="{1810815C-16BA-4424-A653-482D8E45649F}" srcOrd="0" destOrd="0" parTransId="{957C8BDC-23BC-418E-B1F1-ED5513E2CEC7}" sibTransId="{0A15A16F-893A-4486-AEC2-F3495FD15044}"/>
    <dgm:cxn modelId="{FEA95DF3-BBCA-4593-919D-284A2B29185D}" srcId="{1810815C-16BA-4424-A653-482D8E45649F}" destId="{1FAE47FF-B434-4385-BFE9-39C3A53ADED5}" srcOrd="0" destOrd="0" parTransId="{71D83777-6735-47E5-B0CD-CC51EE7D62BC}" sibTransId="{55082C3F-29A6-42B2-AB1A-692926338686}"/>
    <dgm:cxn modelId="{25C489DE-419C-4E78-BDBC-42DFD8E0BE52}" srcId="{1810815C-16BA-4424-A653-482D8E45649F}" destId="{4A077A76-5037-4747-86A2-CFA72DA05836}" srcOrd="1" destOrd="0" parTransId="{F55D9B82-6CF9-4740-B8BA-C2EBB8226CAD}" sibTransId="{273EB447-14DC-426E-B7AB-B161CC5A74B2}"/>
    <dgm:cxn modelId="{F9BE35A6-978A-452D-8399-A2E3EFDD40D0}" srcId="{1810815C-16BA-4424-A653-482D8E45649F}" destId="{B5F57B3F-566A-480D-9910-8A66045BCB71}" srcOrd="2" destOrd="0" parTransId="{951A7CBB-1DE9-4086-A4FA-E7879B69DEA8}" sibTransId="{AD0E977F-490D-4C2B-B845-CC12EBD68BCD}"/>
    <dgm:cxn modelId="{82626EF4-9B12-48FE-904E-84D07D01C0CE}" type="presOf" srcId="{6217630D-F5DB-4689-8F71-F182CF4E14AB}" destId="{58088C83-CB15-4EF5-B606-03B54F79FD3A}" srcOrd="1" destOrd="0" presId="urn:microsoft.com/office/officeart/2005/8/layout/matrix1"/>
    <dgm:cxn modelId="{275FEC9F-8922-408C-B5CE-5264A2BD6558}" type="presOf" srcId="{B5F57B3F-566A-480D-9910-8A66045BCB71}" destId="{FF305566-E010-4F5E-A694-720872697968}" srcOrd="1" destOrd="0" presId="urn:microsoft.com/office/officeart/2005/8/layout/matrix1"/>
    <dgm:cxn modelId="{C340FFB4-3C7B-4197-B7AD-9CE341A45579}" type="presOf" srcId="{1FAE47FF-B434-4385-BFE9-39C3A53ADED5}" destId="{A697D5FF-5550-4527-9FDF-49738C1C1DEA}" srcOrd="1" destOrd="0" presId="urn:microsoft.com/office/officeart/2005/8/layout/matrix1"/>
    <dgm:cxn modelId="{401BEE0D-5F05-43C4-BCE9-13C5B2EBD724}" type="presOf" srcId="{4A077A76-5037-4747-86A2-CFA72DA05836}" destId="{F5D5D2AF-F907-49AF-9E1B-D8C6982AA2D6}" srcOrd="0" destOrd="0" presId="urn:microsoft.com/office/officeart/2005/8/layout/matrix1"/>
    <dgm:cxn modelId="{E68AC7AE-3578-412F-88A2-AA64436B8545}" type="presOf" srcId="{6217630D-F5DB-4689-8F71-F182CF4E14AB}" destId="{F6F1FBBE-1060-4636-B04D-7191D99B5EA7}" srcOrd="0" destOrd="0" presId="urn:microsoft.com/office/officeart/2005/8/layout/matrix1"/>
    <dgm:cxn modelId="{8F2738C2-3C3C-491E-AF8F-42FF21C8F942}" srcId="{1810815C-16BA-4424-A653-482D8E45649F}" destId="{6217630D-F5DB-4689-8F71-F182CF4E14AB}" srcOrd="3" destOrd="0" parTransId="{E28549EA-35EC-4D00-877D-FB4BEB0758AC}" sibTransId="{03B7D689-2CB6-487A-A33C-1027F993160E}"/>
    <dgm:cxn modelId="{B6BED390-1D7F-4E17-8B5F-D9BCC554E2BE}" type="presOf" srcId="{1FAE47FF-B434-4385-BFE9-39C3A53ADED5}" destId="{AED88BAE-C2A6-4D48-9481-CC2A8E33CFB3}" srcOrd="0" destOrd="0" presId="urn:microsoft.com/office/officeart/2005/8/layout/matrix1"/>
    <dgm:cxn modelId="{FC04C31E-7C07-45B3-92D7-F82D3F6D0C81}" type="presParOf" srcId="{E43ED3CF-1C51-4F81-B803-256D66B1E2A4}" destId="{02A3C901-1BDD-499C-B52D-F202D81879EE}" srcOrd="0" destOrd="0" presId="urn:microsoft.com/office/officeart/2005/8/layout/matrix1"/>
    <dgm:cxn modelId="{8529F269-259C-459E-B17E-4D41F762064D}" type="presParOf" srcId="{02A3C901-1BDD-499C-B52D-F202D81879EE}" destId="{AED88BAE-C2A6-4D48-9481-CC2A8E33CFB3}" srcOrd="0" destOrd="0" presId="urn:microsoft.com/office/officeart/2005/8/layout/matrix1"/>
    <dgm:cxn modelId="{181AD3A2-8148-466A-AAEA-195931079FE1}" type="presParOf" srcId="{02A3C901-1BDD-499C-B52D-F202D81879EE}" destId="{A697D5FF-5550-4527-9FDF-49738C1C1DEA}" srcOrd="1" destOrd="0" presId="urn:microsoft.com/office/officeart/2005/8/layout/matrix1"/>
    <dgm:cxn modelId="{1D91AF1C-4864-4787-82C3-189FFC1E8D73}" type="presParOf" srcId="{02A3C901-1BDD-499C-B52D-F202D81879EE}" destId="{F5D5D2AF-F907-49AF-9E1B-D8C6982AA2D6}" srcOrd="2" destOrd="0" presId="urn:microsoft.com/office/officeart/2005/8/layout/matrix1"/>
    <dgm:cxn modelId="{A72C4C3E-40B2-4D34-98D2-BE3340C8696F}" type="presParOf" srcId="{02A3C901-1BDD-499C-B52D-F202D81879EE}" destId="{8796272A-5E6C-445C-A61C-6AA467ABC709}" srcOrd="3" destOrd="0" presId="urn:microsoft.com/office/officeart/2005/8/layout/matrix1"/>
    <dgm:cxn modelId="{72902845-9C67-4951-BE2C-50DCE7DD7787}" type="presParOf" srcId="{02A3C901-1BDD-499C-B52D-F202D81879EE}" destId="{E3B08BF8-BBFE-4E79-BF33-1EAC7191D625}" srcOrd="4" destOrd="0" presId="urn:microsoft.com/office/officeart/2005/8/layout/matrix1"/>
    <dgm:cxn modelId="{F66D4079-8725-4F09-B865-9D9D1DACE651}" type="presParOf" srcId="{02A3C901-1BDD-499C-B52D-F202D81879EE}" destId="{FF305566-E010-4F5E-A694-720872697968}" srcOrd="5" destOrd="0" presId="urn:microsoft.com/office/officeart/2005/8/layout/matrix1"/>
    <dgm:cxn modelId="{EA760643-82D4-4569-8760-DC6D9C476728}" type="presParOf" srcId="{02A3C901-1BDD-499C-B52D-F202D81879EE}" destId="{F6F1FBBE-1060-4636-B04D-7191D99B5EA7}" srcOrd="6" destOrd="0" presId="urn:microsoft.com/office/officeart/2005/8/layout/matrix1"/>
    <dgm:cxn modelId="{1D7A6E54-BA2B-464B-BE59-694D258408D0}" type="presParOf" srcId="{02A3C901-1BDD-499C-B52D-F202D81879EE}" destId="{58088C83-CB15-4EF5-B606-03B54F79FD3A}" srcOrd="7" destOrd="0" presId="urn:microsoft.com/office/officeart/2005/8/layout/matrix1"/>
    <dgm:cxn modelId="{E9DB6DD5-C63D-4929-82A0-0947DB6AA6F1}" type="presParOf" srcId="{E43ED3CF-1C51-4F81-B803-256D66B1E2A4}" destId="{F7530DE5-808F-4CD7-B1EE-84BB3C3E2F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251CE-7A00-417D-A72C-36B2873C187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81C2B-7C53-40A6-92A9-B13266DFB210}">
      <dgm:prSet phldrT="[Текст]" custT="1"/>
      <dgm:spPr/>
      <dgm:t>
        <a:bodyPr/>
        <a:lstStyle/>
        <a:p>
          <a:r>
            <a:rPr lang="ru-RU" sz="1050" b="1" dirty="0">
              <a:latin typeface="Arial Narrow" panose="020B0606020202030204" pitchFamily="34" charset="0"/>
              <a:cs typeface="Arial" panose="020B0604020202020204" pitchFamily="34" charset="0"/>
            </a:rPr>
            <a:t>объяснение явлений</a:t>
          </a:r>
          <a:endParaRPr lang="ru-RU" sz="1050" dirty="0">
            <a:latin typeface="Arial Narrow" panose="020B0606020202030204" pitchFamily="34" charset="0"/>
          </a:endParaRPr>
        </a:p>
      </dgm:t>
    </dgm:pt>
    <dgm:pt modelId="{A459EA1A-8D06-4DF5-95FB-A53018CE0FCF}" type="parTrans" cxnId="{147C2AC5-0C32-4FE0-9690-8741D51E1C19}">
      <dgm:prSet/>
      <dgm:spPr/>
      <dgm:t>
        <a:bodyPr/>
        <a:lstStyle/>
        <a:p>
          <a:endParaRPr lang="ru-RU"/>
        </a:p>
      </dgm:t>
    </dgm:pt>
    <dgm:pt modelId="{90D2619F-B303-4726-9A9F-7AB14E0E75BF}" type="sibTrans" cxnId="{147C2AC5-0C32-4FE0-9690-8741D51E1C19}">
      <dgm:prSet/>
      <dgm:spPr/>
      <dgm:t>
        <a:bodyPr/>
        <a:lstStyle/>
        <a:p>
          <a:endParaRPr lang="ru-RU"/>
        </a:p>
      </dgm:t>
    </dgm:pt>
    <dgm:pt modelId="{0DC001CF-7037-4F13-9085-7C14BD1B3E76}">
      <dgm:prSet phldrT="[Текст]" custT="1"/>
      <dgm:spPr/>
      <dgm:t>
        <a:bodyPr/>
        <a:lstStyle/>
        <a:p>
          <a:r>
            <a:rPr lang="ru-RU" sz="1050" b="1" dirty="0">
              <a:latin typeface="Arial Narrow" panose="020B0606020202030204" pitchFamily="34" charset="0"/>
              <a:cs typeface="Arial" panose="020B0604020202020204" pitchFamily="34" charset="0"/>
            </a:rPr>
            <a:t>обсуждение результатов экспериментов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46BD2358-FDB0-4254-BF12-A8EE4416D163}" type="parTrans" cxnId="{DAD67B20-76B3-4571-A744-C249B79F983E}">
      <dgm:prSet/>
      <dgm:spPr/>
      <dgm:t>
        <a:bodyPr/>
        <a:lstStyle/>
        <a:p>
          <a:endParaRPr lang="ru-RU"/>
        </a:p>
      </dgm:t>
    </dgm:pt>
    <dgm:pt modelId="{702054EA-674E-4359-8B6B-F6ECC8BF0E9E}" type="sibTrans" cxnId="{DAD67B20-76B3-4571-A744-C249B79F983E}">
      <dgm:prSet/>
      <dgm:spPr/>
      <dgm:t>
        <a:bodyPr/>
        <a:lstStyle/>
        <a:p>
          <a:endParaRPr lang="ru-RU"/>
        </a:p>
      </dgm:t>
    </dgm:pt>
    <dgm:pt modelId="{D028D33A-E1EB-40A2-BD66-5A336E493758}">
      <dgm:prSet phldrT="[Текст]" custT="1"/>
      <dgm:spPr/>
      <dgm:t>
        <a:bodyPr/>
        <a:lstStyle/>
        <a:p>
          <a:r>
            <a:rPr lang="ru-RU" sz="1000" b="1" dirty="0">
              <a:latin typeface="Arial Narrow" panose="020B0606020202030204" pitchFamily="34" charset="0"/>
              <a:cs typeface="Arial" panose="020B0604020202020204" pitchFamily="34" charset="0"/>
            </a:rPr>
            <a:t>выдвижение и проверка гипотез</a:t>
          </a:r>
          <a:endParaRPr lang="ru-RU" sz="1000" b="1" dirty="0">
            <a:latin typeface="Arial Narrow" panose="020B0606020202030204" pitchFamily="34" charset="0"/>
          </a:endParaRPr>
        </a:p>
      </dgm:t>
    </dgm:pt>
    <dgm:pt modelId="{305C032B-6C33-4FFC-B715-8EFAFF4A0841}" type="parTrans" cxnId="{100D521A-6FAD-4DF0-AECA-338E1C7ED588}">
      <dgm:prSet/>
      <dgm:spPr/>
      <dgm:t>
        <a:bodyPr/>
        <a:lstStyle/>
        <a:p>
          <a:endParaRPr lang="ru-RU"/>
        </a:p>
      </dgm:t>
    </dgm:pt>
    <dgm:pt modelId="{8E144A6C-4173-4790-ABF6-7A06F01BA657}" type="sibTrans" cxnId="{100D521A-6FAD-4DF0-AECA-338E1C7ED588}">
      <dgm:prSet/>
      <dgm:spPr/>
      <dgm:t>
        <a:bodyPr/>
        <a:lstStyle/>
        <a:p>
          <a:endParaRPr lang="ru-RU"/>
        </a:p>
      </dgm:t>
    </dgm:pt>
    <dgm:pt modelId="{47E15FE6-1A40-43EF-8608-FA26E7E4EC93}">
      <dgm:prSet phldrT="[Текст]" custT="1"/>
      <dgm:spPr/>
      <dgm:t>
        <a:bodyPr/>
        <a:lstStyle/>
        <a:p>
          <a:r>
            <a:rPr lang="ru-RU" sz="1000" b="1" dirty="0">
              <a:latin typeface="Arial Narrow" panose="020B0606020202030204" pitchFamily="34" charset="0"/>
              <a:cs typeface="Arial" panose="020B0604020202020204" pitchFamily="34" charset="0"/>
            </a:rPr>
            <a:t>прогнозирование событий</a:t>
          </a:r>
          <a:endParaRPr lang="ru-RU" sz="1000" b="1" dirty="0">
            <a:latin typeface="Arial Narrow" panose="020B0606020202030204" pitchFamily="34" charset="0"/>
          </a:endParaRPr>
        </a:p>
      </dgm:t>
    </dgm:pt>
    <dgm:pt modelId="{117B12B8-1438-4EAD-BDA5-4A441A520C86}" type="parTrans" cxnId="{5995D2C3-CC18-4427-8E2F-C582345CF6A1}">
      <dgm:prSet/>
      <dgm:spPr/>
      <dgm:t>
        <a:bodyPr/>
        <a:lstStyle/>
        <a:p>
          <a:endParaRPr lang="ru-RU"/>
        </a:p>
      </dgm:t>
    </dgm:pt>
    <dgm:pt modelId="{EEBE0943-EC81-4A99-8663-5E0138258419}" type="sibTrans" cxnId="{5995D2C3-CC18-4427-8E2F-C582345CF6A1}">
      <dgm:prSet/>
      <dgm:spPr/>
      <dgm:t>
        <a:bodyPr/>
        <a:lstStyle/>
        <a:p>
          <a:endParaRPr lang="ru-RU"/>
        </a:p>
      </dgm:t>
    </dgm:pt>
    <dgm:pt modelId="{6ADA1791-1A08-43DA-8C66-9D06D6D42739}">
      <dgm:prSet phldrT="[Текст]" custT="1"/>
      <dgm:spPr/>
      <dgm:t>
        <a:bodyPr/>
        <a:lstStyle/>
        <a:p>
          <a:r>
            <a:rPr lang="ru-RU" sz="1100" b="1" dirty="0">
              <a:latin typeface="Arial Narrow" panose="020B0606020202030204" pitchFamily="34" charset="0"/>
              <a:cs typeface="Arial" panose="020B0604020202020204" pitchFamily="34" charset="0"/>
            </a:rPr>
            <a:t>постановка вопросов</a:t>
          </a:r>
          <a:endParaRPr lang="ru-RU" sz="1100" dirty="0">
            <a:latin typeface="Arial Narrow" panose="020B0606020202030204" pitchFamily="34" charset="0"/>
          </a:endParaRPr>
        </a:p>
      </dgm:t>
    </dgm:pt>
    <dgm:pt modelId="{B1F9E3FE-FA5C-415E-B96E-5B7D326A2B4E}" type="parTrans" cxnId="{49D27C4D-28BA-4059-BC1A-6D3ABC590603}">
      <dgm:prSet/>
      <dgm:spPr/>
      <dgm:t>
        <a:bodyPr/>
        <a:lstStyle/>
        <a:p>
          <a:endParaRPr lang="ru-RU"/>
        </a:p>
      </dgm:t>
    </dgm:pt>
    <dgm:pt modelId="{DA8ED5BB-F33A-4A52-BC77-1F82829884E6}" type="sibTrans" cxnId="{49D27C4D-28BA-4059-BC1A-6D3ABC590603}">
      <dgm:prSet/>
      <dgm:spPr/>
      <dgm:t>
        <a:bodyPr/>
        <a:lstStyle/>
        <a:p>
          <a:endParaRPr lang="ru-RU"/>
        </a:p>
      </dgm:t>
    </dgm:pt>
    <dgm:pt modelId="{ED5DB9FB-89AA-4FDC-81AF-EDCE2E1A884B}">
      <dgm:prSet phldrT="[Текст]" custT="1"/>
      <dgm:spPr/>
      <dgm:t>
        <a:bodyPr/>
        <a:lstStyle/>
        <a:p>
          <a:r>
            <a:rPr lang="ru-RU" sz="1000" b="1" dirty="0">
              <a:latin typeface="Arial Narrow" panose="020B0606020202030204" pitchFamily="34" charset="0"/>
              <a:cs typeface="Arial" panose="020B0604020202020204" pitchFamily="34" charset="0"/>
            </a:rPr>
            <a:t>планирование основных этапов исследования</a:t>
          </a:r>
          <a:endParaRPr lang="ru-RU" sz="1000" b="1" dirty="0">
            <a:latin typeface="Arial Narrow" panose="020B0606020202030204" pitchFamily="34" charset="0"/>
          </a:endParaRPr>
        </a:p>
      </dgm:t>
    </dgm:pt>
    <dgm:pt modelId="{053D3618-48AA-4984-B30F-C3EC2D555173}" type="parTrans" cxnId="{63BDF565-6744-49ED-9A7F-C6404FD2D436}">
      <dgm:prSet/>
      <dgm:spPr/>
      <dgm:t>
        <a:bodyPr/>
        <a:lstStyle/>
        <a:p>
          <a:endParaRPr lang="ru-RU"/>
        </a:p>
      </dgm:t>
    </dgm:pt>
    <dgm:pt modelId="{BAA35FB3-1A4D-4473-9F2B-EC2DFAFF24FB}" type="sibTrans" cxnId="{63BDF565-6744-49ED-9A7F-C6404FD2D436}">
      <dgm:prSet/>
      <dgm:spPr/>
      <dgm:t>
        <a:bodyPr/>
        <a:lstStyle/>
        <a:p>
          <a:endParaRPr lang="ru-RU"/>
        </a:p>
      </dgm:t>
    </dgm:pt>
    <dgm:pt modelId="{F026C965-7C61-4170-BFC3-F2C51EF36B11}">
      <dgm:prSet phldrT="[Текст]" custT="1"/>
      <dgm:spPr/>
      <dgm:t>
        <a:bodyPr/>
        <a:lstStyle/>
        <a:p>
          <a:r>
            <a:rPr lang="ru-RU" sz="1000" b="1" dirty="0">
              <a:latin typeface="Arial Narrow" panose="020B0606020202030204" pitchFamily="34" charset="0"/>
              <a:cs typeface="Arial" panose="020B0604020202020204" pitchFamily="34" charset="0"/>
            </a:rPr>
            <a:t>анализ данных, представленных в разной форме</a:t>
          </a:r>
          <a:endParaRPr lang="ru-RU" sz="1000" b="1" dirty="0">
            <a:latin typeface="Arial Narrow" panose="020B0606020202030204" pitchFamily="34" charset="0"/>
          </a:endParaRPr>
        </a:p>
      </dgm:t>
    </dgm:pt>
    <dgm:pt modelId="{76756ACC-5D2B-4960-98CD-E8710C818363}" type="parTrans" cxnId="{F4AE948F-4846-42C5-955B-19D7C72CC931}">
      <dgm:prSet/>
      <dgm:spPr/>
      <dgm:t>
        <a:bodyPr/>
        <a:lstStyle/>
        <a:p>
          <a:endParaRPr lang="ru-RU"/>
        </a:p>
      </dgm:t>
    </dgm:pt>
    <dgm:pt modelId="{ABFC084F-252B-4FB4-8943-BA5CCB8CDBE8}" type="sibTrans" cxnId="{F4AE948F-4846-42C5-955B-19D7C72CC931}">
      <dgm:prSet/>
      <dgm:spPr/>
      <dgm:t>
        <a:bodyPr/>
        <a:lstStyle/>
        <a:p>
          <a:endParaRPr lang="ru-RU"/>
        </a:p>
      </dgm:t>
    </dgm:pt>
    <dgm:pt modelId="{9808C3B8-65C2-48CC-AE47-877CEAA3819A}">
      <dgm:prSet phldrT="[Текст]"/>
      <dgm:spPr/>
      <dgm:t>
        <a:bodyPr/>
        <a:lstStyle/>
        <a:p>
          <a:endParaRPr lang="ru-RU" sz="700" dirty="0"/>
        </a:p>
      </dgm:t>
    </dgm:pt>
    <dgm:pt modelId="{9F985175-0C85-46CF-B182-A677DDD22337}" type="parTrans" cxnId="{DD9FAB03-3ADC-49DF-B310-96885EECC6CB}">
      <dgm:prSet/>
      <dgm:spPr/>
      <dgm:t>
        <a:bodyPr/>
        <a:lstStyle/>
        <a:p>
          <a:endParaRPr lang="ru-RU"/>
        </a:p>
      </dgm:t>
    </dgm:pt>
    <dgm:pt modelId="{DECF7377-32E1-4521-8FDB-F79211C5AA18}" type="sibTrans" cxnId="{DD9FAB03-3ADC-49DF-B310-96885EECC6CB}">
      <dgm:prSet/>
      <dgm:spPr/>
      <dgm:t>
        <a:bodyPr/>
        <a:lstStyle/>
        <a:p>
          <a:endParaRPr lang="ru-RU"/>
        </a:p>
      </dgm:t>
    </dgm:pt>
    <dgm:pt modelId="{C4229984-9867-4619-B572-CCBD440A35F4}">
      <dgm:prSet phldrT="[Текст]" custT="1"/>
      <dgm:spPr/>
      <dgm:t>
        <a:bodyPr/>
        <a:lstStyle/>
        <a:p>
          <a:r>
            <a:rPr lang="ru-RU" sz="1000" b="1" dirty="0">
              <a:latin typeface="Arial Narrow" panose="020B0606020202030204" pitchFamily="34" charset="0"/>
              <a:cs typeface="Arial" panose="020B0604020202020204" pitchFamily="34" charset="0"/>
            </a:rPr>
            <a:t>обоснование результатов экспериментов</a:t>
          </a:r>
          <a:endParaRPr lang="ru-RU" sz="1000" b="1" dirty="0">
            <a:latin typeface="Arial Narrow" panose="020B0606020202030204" pitchFamily="34" charset="0"/>
          </a:endParaRPr>
        </a:p>
      </dgm:t>
    </dgm:pt>
    <dgm:pt modelId="{42F77FB3-F86A-49C4-A8A6-46A18092A354}" type="parTrans" cxnId="{7495E5A7-848B-4F9E-B972-8A96C8D83D22}">
      <dgm:prSet/>
      <dgm:spPr/>
      <dgm:t>
        <a:bodyPr/>
        <a:lstStyle/>
        <a:p>
          <a:endParaRPr lang="ru-RU"/>
        </a:p>
      </dgm:t>
    </dgm:pt>
    <dgm:pt modelId="{4C6D706F-DD1C-4E6B-A54C-2F71C4F12566}" type="sibTrans" cxnId="{7495E5A7-848B-4F9E-B972-8A96C8D83D22}">
      <dgm:prSet/>
      <dgm:spPr/>
      <dgm:t>
        <a:bodyPr/>
        <a:lstStyle/>
        <a:p>
          <a:endParaRPr lang="ru-RU"/>
        </a:p>
      </dgm:t>
    </dgm:pt>
    <dgm:pt modelId="{8F8930DE-61C5-4B47-AAEB-FFDECD546D5F}" type="pres">
      <dgm:prSet presAssocID="{1C5251CE-7A00-417D-A72C-36B2873C18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2A083D-8506-4DDE-9793-6755F0F567F2}" type="pres">
      <dgm:prSet presAssocID="{04D81C2B-7C53-40A6-92A9-B13266DFB210}" presName="composite" presStyleCnt="0"/>
      <dgm:spPr/>
    </dgm:pt>
    <dgm:pt modelId="{6BDD9BCC-3ED1-49AF-AD24-1CD8F7B1B5DF}" type="pres">
      <dgm:prSet presAssocID="{04D81C2B-7C53-40A6-92A9-B13266DFB21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0C9D-DB1E-42DA-8678-CA19796555DE}" type="pres">
      <dgm:prSet presAssocID="{04D81C2B-7C53-40A6-92A9-B13266DFB21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AD50D-9A0F-45B5-B471-02888EE0F445}" type="pres">
      <dgm:prSet presAssocID="{04D81C2B-7C53-40A6-92A9-B13266DFB210}" presName="BalanceSpacing" presStyleCnt="0"/>
      <dgm:spPr/>
    </dgm:pt>
    <dgm:pt modelId="{A9E05500-F6F5-488C-A0FE-525AAD2261FF}" type="pres">
      <dgm:prSet presAssocID="{04D81C2B-7C53-40A6-92A9-B13266DFB210}" presName="BalanceSpacing1" presStyleCnt="0"/>
      <dgm:spPr/>
    </dgm:pt>
    <dgm:pt modelId="{187CB201-EFDE-4FD4-96DF-2CC2527B6A42}" type="pres">
      <dgm:prSet presAssocID="{90D2619F-B303-4726-9A9F-7AB14E0E75BF}" presName="Accent1Text" presStyleLbl="node1" presStyleIdx="1" presStyleCnt="6"/>
      <dgm:spPr/>
      <dgm:t>
        <a:bodyPr/>
        <a:lstStyle/>
        <a:p>
          <a:endParaRPr lang="ru-RU"/>
        </a:p>
      </dgm:t>
    </dgm:pt>
    <dgm:pt modelId="{DBA3EEF0-AAA2-4EF7-9947-CB8609E82314}" type="pres">
      <dgm:prSet presAssocID="{90D2619F-B303-4726-9A9F-7AB14E0E75BF}" presName="spaceBetweenRectangles" presStyleCnt="0"/>
      <dgm:spPr/>
    </dgm:pt>
    <dgm:pt modelId="{39E827DC-B324-4EA9-9E6B-BB18219A3419}" type="pres">
      <dgm:prSet presAssocID="{D028D33A-E1EB-40A2-BD66-5A336E493758}" presName="composite" presStyleCnt="0"/>
      <dgm:spPr/>
    </dgm:pt>
    <dgm:pt modelId="{BD394968-CD51-4A65-89AF-56DE977E3405}" type="pres">
      <dgm:prSet presAssocID="{D028D33A-E1EB-40A2-BD66-5A336E4937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0B992-92DB-4B20-A34D-B6F6A15EDDF0}" type="pres">
      <dgm:prSet presAssocID="{D028D33A-E1EB-40A2-BD66-5A336E4937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F293C-DD9B-48E1-B64D-03BB3A5646EC}" type="pres">
      <dgm:prSet presAssocID="{D028D33A-E1EB-40A2-BD66-5A336E493758}" presName="BalanceSpacing" presStyleCnt="0"/>
      <dgm:spPr/>
    </dgm:pt>
    <dgm:pt modelId="{0E3852A7-0D22-4673-98B3-DA4A2F8E430B}" type="pres">
      <dgm:prSet presAssocID="{D028D33A-E1EB-40A2-BD66-5A336E493758}" presName="BalanceSpacing1" presStyleCnt="0"/>
      <dgm:spPr/>
    </dgm:pt>
    <dgm:pt modelId="{A78DED3F-D2F9-48F8-BA65-8ACC962F9A93}" type="pres">
      <dgm:prSet presAssocID="{8E144A6C-4173-4790-ABF6-7A06F01BA657}" presName="Accent1Text" presStyleLbl="node1" presStyleIdx="3" presStyleCnt="6"/>
      <dgm:spPr/>
      <dgm:t>
        <a:bodyPr/>
        <a:lstStyle/>
        <a:p>
          <a:endParaRPr lang="ru-RU"/>
        </a:p>
      </dgm:t>
    </dgm:pt>
    <dgm:pt modelId="{42C2B815-B61D-4290-BFCC-F17540F2496B}" type="pres">
      <dgm:prSet presAssocID="{8E144A6C-4173-4790-ABF6-7A06F01BA657}" presName="spaceBetweenRectangles" presStyleCnt="0"/>
      <dgm:spPr/>
    </dgm:pt>
    <dgm:pt modelId="{1A5938FB-CBBC-4ACC-8440-181F5A980AA6}" type="pres">
      <dgm:prSet presAssocID="{6ADA1791-1A08-43DA-8C66-9D06D6D42739}" presName="composite" presStyleCnt="0"/>
      <dgm:spPr/>
    </dgm:pt>
    <dgm:pt modelId="{48DA3470-1503-4970-86A3-7C13239FA386}" type="pres">
      <dgm:prSet presAssocID="{6ADA1791-1A08-43DA-8C66-9D06D6D4273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A7AA8-FE10-4666-B071-96C6E2F863EE}" type="pres">
      <dgm:prSet presAssocID="{6ADA1791-1A08-43DA-8C66-9D06D6D4273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24C4F-C15E-4571-8017-1C22C063F31D}" type="pres">
      <dgm:prSet presAssocID="{6ADA1791-1A08-43DA-8C66-9D06D6D42739}" presName="BalanceSpacing" presStyleCnt="0"/>
      <dgm:spPr/>
    </dgm:pt>
    <dgm:pt modelId="{0490D01F-E867-42A1-B714-E5178ABEDA1C}" type="pres">
      <dgm:prSet presAssocID="{6ADA1791-1A08-43DA-8C66-9D06D6D42739}" presName="BalanceSpacing1" presStyleCnt="0"/>
      <dgm:spPr/>
    </dgm:pt>
    <dgm:pt modelId="{85368B13-C1A5-45BC-80A3-92621B360966}" type="pres">
      <dgm:prSet presAssocID="{DA8ED5BB-F33A-4A52-BC77-1F82829884E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F2BDED3F-1A11-4540-BC38-3B434079019B}" type="presOf" srcId="{F026C965-7C61-4170-BFC3-F2C51EF36B11}" destId="{C74A7AA8-FE10-4666-B071-96C6E2F863EE}" srcOrd="0" destOrd="1" presId="urn:microsoft.com/office/officeart/2008/layout/AlternatingHexagons"/>
    <dgm:cxn modelId="{100D521A-6FAD-4DF0-AECA-338E1C7ED588}" srcId="{1C5251CE-7A00-417D-A72C-36B2873C187F}" destId="{D028D33A-E1EB-40A2-BD66-5A336E493758}" srcOrd="1" destOrd="0" parTransId="{305C032B-6C33-4FFC-B715-8EFAFF4A0841}" sibTransId="{8E144A6C-4173-4790-ABF6-7A06F01BA657}"/>
    <dgm:cxn modelId="{5995D2C3-CC18-4427-8E2F-C582345CF6A1}" srcId="{D028D33A-E1EB-40A2-BD66-5A336E493758}" destId="{47E15FE6-1A40-43EF-8608-FA26E7E4EC93}" srcOrd="0" destOrd="0" parTransId="{117B12B8-1438-4EAD-BDA5-4A441A520C86}" sibTransId="{EEBE0943-EC81-4A99-8663-5E0138258419}"/>
    <dgm:cxn modelId="{63BDF565-6744-49ED-9A7F-C6404FD2D436}" srcId="{6ADA1791-1A08-43DA-8C66-9D06D6D42739}" destId="{ED5DB9FB-89AA-4FDC-81AF-EDCE2E1A884B}" srcOrd="0" destOrd="0" parTransId="{053D3618-48AA-4984-B30F-C3EC2D555173}" sibTransId="{BAA35FB3-1A4D-4473-9F2B-EC2DFAFF24FB}"/>
    <dgm:cxn modelId="{F4AE948F-4846-42C5-955B-19D7C72CC931}" srcId="{6ADA1791-1A08-43DA-8C66-9D06D6D42739}" destId="{F026C965-7C61-4170-BFC3-F2C51EF36B11}" srcOrd="1" destOrd="0" parTransId="{76756ACC-5D2B-4960-98CD-E8710C818363}" sibTransId="{ABFC084F-252B-4FB4-8943-BA5CCB8CDBE8}"/>
    <dgm:cxn modelId="{D1C7B079-E20F-43D6-963D-87588FD27E5C}" type="presOf" srcId="{47E15FE6-1A40-43EF-8608-FA26E7E4EC93}" destId="{F730B992-92DB-4B20-A34D-B6F6A15EDDF0}" srcOrd="0" destOrd="0" presId="urn:microsoft.com/office/officeart/2008/layout/AlternatingHexagons"/>
    <dgm:cxn modelId="{4B7D2AEE-6CF9-40B0-9DF3-3EB306E88830}" type="presOf" srcId="{1C5251CE-7A00-417D-A72C-36B2873C187F}" destId="{8F8930DE-61C5-4B47-AAEB-FFDECD546D5F}" srcOrd="0" destOrd="0" presId="urn:microsoft.com/office/officeart/2008/layout/AlternatingHexagons"/>
    <dgm:cxn modelId="{881C94D1-D608-4275-845B-4B44A3C65E47}" type="presOf" srcId="{D028D33A-E1EB-40A2-BD66-5A336E493758}" destId="{BD394968-CD51-4A65-89AF-56DE977E3405}" srcOrd="0" destOrd="0" presId="urn:microsoft.com/office/officeart/2008/layout/AlternatingHexagons"/>
    <dgm:cxn modelId="{5970C318-97D5-4A16-9A07-C784C55C37CB}" type="presOf" srcId="{C4229984-9867-4619-B572-CCBD440A35F4}" destId="{F730B992-92DB-4B20-A34D-B6F6A15EDDF0}" srcOrd="0" destOrd="1" presId="urn:microsoft.com/office/officeart/2008/layout/AlternatingHexagons"/>
    <dgm:cxn modelId="{D993A97D-C112-4B12-9877-3E64E5BD5542}" type="presOf" srcId="{6ADA1791-1A08-43DA-8C66-9D06D6D42739}" destId="{48DA3470-1503-4970-86A3-7C13239FA386}" srcOrd="0" destOrd="0" presId="urn:microsoft.com/office/officeart/2008/layout/AlternatingHexagons"/>
    <dgm:cxn modelId="{7560C209-6C0A-41CC-A904-44E231CB015B}" type="presOf" srcId="{0DC001CF-7037-4F13-9085-7C14BD1B3E76}" destId="{1A520C9D-DB1E-42DA-8678-CA19796555DE}" srcOrd="0" destOrd="0" presId="urn:microsoft.com/office/officeart/2008/layout/AlternatingHexagons"/>
    <dgm:cxn modelId="{DAD67B20-76B3-4571-A744-C249B79F983E}" srcId="{04D81C2B-7C53-40A6-92A9-B13266DFB210}" destId="{0DC001CF-7037-4F13-9085-7C14BD1B3E76}" srcOrd="0" destOrd="0" parTransId="{46BD2358-FDB0-4254-BF12-A8EE4416D163}" sibTransId="{702054EA-674E-4359-8B6B-F6ECC8BF0E9E}"/>
    <dgm:cxn modelId="{5890BD89-170D-4BD9-BCE1-ED754A808F71}" type="presOf" srcId="{04D81C2B-7C53-40A6-92A9-B13266DFB210}" destId="{6BDD9BCC-3ED1-49AF-AD24-1CD8F7B1B5DF}" srcOrd="0" destOrd="0" presId="urn:microsoft.com/office/officeart/2008/layout/AlternatingHexagons"/>
    <dgm:cxn modelId="{147C2AC5-0C32-4FE0-9690-8741D51E1C19}" srcId="{1C5251CE-7A00-417D-A72C-36B2873C187F}" destId="{04D81C2B-7C53-40A6-92A9-B13266DFB210}" srcOrd="0" destOrd="0" parTransId="{A459EA1A-8D06-4DF5-95FB-A53018CE0FCF}" sibTransId="{90D2619F-B303-4726-9A9F-7AB14E0E75BF}"/>
    <dgm:cxn modelId="{7495E5A7-848B-4F9E-B972-8A96C8D83D22}" srcId="{D028D33A-E1EB-40A2-BD66-5A336E493758}" destId="{C4229984-9867-4619-B572-CCBD440A35F4}" srcOrd="1" destOrd="0" parTransId="{42F77FB3-F86A-49C4-A8A6-46A18092A354}" sibTransId="{4C6D706F-DD1C-4E6B-A54C-2F71C4F12566}"/>
    <dgm:cxn modelId="{1EF78DF8-DB69-473D-B228-04EA2B20ED5D}" type="presOf" srcId="{90D2619F-B303-4726-9A9F-7AB14E0E75BF}" destId="{187CB201-EFDE-4FD4-96DF-2CC2527B6A42}" srcOrd="0" destOrd="0" presId="urn:microsoft.com/office/officeart/2008/layout/AlternatingHexagons"/>
    <dgm:cxn modelId="{F41E3219-6302-4AF3-A3F6-823E31FF5849}" type="presOf" srcId="{8E144A6C-4173-4790-ABF6-7A06F01BA657}" destId="{A78DED3F-D2F9-48F8-BA65-8ACC962F9A93}" srcOrd="0" destOrd="0" presId="urn:microsoft.com/office/officeart/2008/layout/AlternatingHexagons"/>
    <dgm:cxn modelId="{A96194D7-8548-49B9-A69C-A2595CBB4C3C}" type="presOf" srcId="{9808C3B8-65C2-48CC-AE47-877CEAA3819A}" destId="{C74A7AA8-FE10-4666-B071-96C6E2F863EE}" srcOrd="0" destOrd="2" presId="urn:microsoft.com/office/officeart/2008/layout/AlternatingHexagons"/>
    <dgm:cxn modelId="{DD9FAB03-3ADC-49DF-B310-96885EECC6CB}" srcId="{6ADA1791-1A08-43DA-8C66-9D06D6D42739}" destId="{9808C3B8-65C2-48CC-AE47-877CEAA3819A}" srcOrd="2" destOrd="0" parTransId="{9F985175-0C85-46CF-B182-A677DDD22337}" sibTransId="{DECF7377-32E1-4521-8FDB-F79211C5AA18}"/>
    <dgm:cxn modelId="{CFCEF3EA-20D7-4911-93F8-A391C7EF17DB}" type="presOf" srcId="{ED5DB9FB-89AA-4FDC-81AF-EDCE2E1A884B}" destId="{C74A7AA8-FE10-4666-B071-96C6E2F863EE}" srcOrd="0" destOrd="0" presId="urn:microsoft.com/office/officeart/2008/layout/AlternatingHexagons"/>
    <dgm:cxn modelId="{E80A619C-8AA4-4A54-9A23-E58CD56A2080}" type="presOf" srcId="{DA8ED5BB-F33A-4A52-BC77-1F82829884E6}" destId="{85368B13-C1A5-45BC-80A3-92621B360966}" srcOrd="0" destOrd="0" presId="urn:microsoft.com/office/officeart/2008/layout/AlternatingHexagons"/>
    <dgm:cxn modelId="{49D27C4D-28BA-4059-BC1A-6D3ABC590603}" srcId="{1C5251CE-7A00-417D-A72C-36B2873C187F}" destId="{6ADA1791-1A08-43DA-8C66-9D06D6D42739}" srcOrd="2" destOrd="0" parTransId="{B1F9E3FE-FA5C-415E-B96E-5B7D326A2B4E}" sibTransId="{DA8ED5BB-F33A-4A52-BC77-1F82829884E6}"/>
    <dgm:cxn modelId="{EF9731DC-5776-4C49-8320-9AF57D286F48}" type="presParOf" srcId="{8F8930DE-61C5-4B47-AAEB-FFDECD546D5F}" destId="{142A083D-8506-4DDE-9793-6755F0F567F2}" srcOrd="0" destOrd="0" presId="urn:microsoft.com/office/officeart/2008/layout/AlternatingHexagons"/>
    <dgm:cxn modelId="{B7206159-C475-4852-85B7-230EDD0B99CF}" type="presParOf" srcId="{142A083D-8506-4DDE-9793-6755F0F567F2}" destId="{6BDD9BCC-3ED1-49AF-AD24-1CD8F7B1B5DF}" srcOrd="0" destOrd="0" presId="urn:microsoft.com/office/officeart/2008/layout/AlternatingHexagons"/>
    <dgm:cxn modelId="{0B3224AF-0791-444F-BF01-7285EB858D82}" type="presParOf" srcId="{142A083D-8506-4DDE-9793-6755F0F567F2}" destId="{1A520C9D-DB1E-42DA-8678-CA19796555DE}" srcOrd="1" destOrd="0" presId="urn:microsoft.com/office/officeart/2008/layout/AlternatingHexagons"/>
    <dgm:cxn modelId="{030D55A9-A614-436E-8B3B-E284444CB823}" type="presParOf" srcId="{142A083D-8506-4DDE-9793-6755F0F567F2}" destId="{8E0AD50D-9A0F-45B5-B471-02888EE0F445}" srcOrd="2" destOrd="0" presId="urn:microsoft.com/office/officeart/2008/layout/AlternatingHexagons"/>
    <dgm:cxn modelId="{CA8ACF4A-A0A5-4EC2-A5EB-868B6DA17D42}" type="presParOf" srcId="{142A083D-8506-4DDE-9793-6755F0F567F2}" destId="{A9E05500-F6F5-488C-A0FE-525AAD2261FF}" srcOrd="3" destOrd="0" presId="urn:microsoft.com/office/officeart/2008/layout/AlternatingHexagons"/>
    <dgm:cxn modelId="{F08454F1-5899-4591-83E4-4A938A2456D8}" type="presParOf" srcId="{142A083D-8506-4DDE-9793-6755F0F567F2}" destId="{187CB201-EFDE-4FD4-96DF-2CC2527B6A42}" srcOrd="4" destOrd="0" presId="urn:microsoft.com/office/officeart/2008/layout/AlternatingHexagons"/>
    <dgm:cxn modelId="{006FD450-6565-412A-AD32-392443C0C2BF}" type="presParOf" srcId="{8F8930DE-61C5-4B47-AAEB-FFDECD546D5F}" destId="{DBA3EEF0-AAA2-4EF7-9947-CB8609E82314}" srcOrd="1" destOrd="0" presId="urn:microsoft.com/office/officeart/2008/layout/AlternatingHexagons"/>
    <dgm:cxn modelId="{7DD531C1-9BEE-47D3-B48E-F0B1A7C5104E}" type="presParOf" srcId="{8F8930DE-61C5-4B47-AAEB-FFDECD546D5F}" destId="{39E827DC-B324-4EA9-9E6B-BB18219A3419}" srcOrd="2" destOrd="0" presId="urn:microsoft.com/office/officeart/2008/layout/AlternatingHexagons"/>
    <dgm:cxn modelId="{790241AF-7A7A-4B8B-AED7-D4C8EF23BC15}" type="presParOf" srcId="{39E827DC-B324-4EA9-9E6B-BB18219A3419}" destId="{BD394968-CD51-4A65-89AF-56DE977E3405}" srcOrd="0" destOrd="0" presId="urn:microsoft.com/office/officeart/2008/layout/AlternatingHexagons"/>
    <dgm:cxn modelId="{C1A06CB6-66C0-43FC-B11B-FEA12B92C3E2}" type="presParOf" srcId="{39E827DC-B324-4EA9-9E6B-BB18219A3419}" destId="{F730B992-92DB-4B20-A34D-B6F6A15EDDF0}" srcOrd="1" destOrd="0" presId="urn:microsoft.com/office/officeart/2008/layout/AlternatingHexagons"/>
    <dgm:cxn modelId="{64A7DE51-A744-4CC3-BCAB-4355674FEE38}" type="presParOf" srcId="{39E827DC-B324-4EA9-9E6B-BB18219A3419}" destId="{D69F293C-DD9B-48E1-B64D-03BB3A5646EC}" srcOrd="2" destOrd="0" presId="urn:microsoft.com/office/officeart/2008/layout/AlternatingHexagons"/>
    <dgm:cxn modelId="{2B16E21F-9F42-4539-8022-3286EA891E81}" type="presParOf" srcId="{39E827DC-B324-4EA9-9E6B-BB18219A3419}" destId="{0E3852A7-0D22-4673-98B3-DA4A2F8E430B}" srcOrd="3" destOrd="0" presId="urn:microsoft.com/office/officeart/2008/layout/AlternatingHexagons"/>
    <dgm:cxn modelId="{2836ED69-050A-4658-BD14-FC3C5F3BAA09}" type="presParOf" srcId="{39E827DC-B324-4EA9-9E6B-BB18219A3419}" destId="{A78DED3F-D2F9-48F8-BA65-8ACC962F9A93}" srcOrd="4" destOrd="0" presId="urn:microsoft.com/office/officeart/2008/layout/AlternatingHexagons"/>
    <dgm:cxn modelId="{BB527597-3B71-44A2-8942-209CBB04B02C}" type="presParOf" srcId="{8F8930DE-61C5-4B47-AAEB-FFDECD546D5F}" destId="{42C2B815-B61D-4290-BFCC-F17540F2496B}" srcOrd="3" destOrd="0" presId="urn:microsoft.com/office/officeart/2008/layout/AlternatingHexagons"/>
    <dgm:cxn modelId="{145EEF67-1F33-4552-8E3F-18027DA030EB}" type="presParOf" srcId="{8F8930DE-61C5-4B47-AAEB-FFDECD546D5F}" destId="{1A5938FB-CBBC-4ACC-8440-181F5A980AA6}" srcOrd="4" destOrd="0" presId="urn:microsoft.com/office/officeart/2008/layout/AlternatingHexagons"/>
    <dgm:cxn modelId="{516A6EB2-94D1-4040-89AA-1DA4FC34B27F}" type="presParOf" srcId="{1A5938FB-CBBC-4ACC-8440-181F5A980AA6}" destId="{48DA3470-1503-4970-86A3-7C13239FA386}" srcOrd="0" destOrd="0" presId="urn:microsoft.com/office/officeart/2008/layout/AlternatingHexagons"/>
    <dgm:cxn modelId="{561F002E-C004-4348-A52C-93ACEC170691}" type="presParOf" srcId="{1A5938FB-CBBC-4ACC-8440-181F5A980AA6}" destId="{C74A7AA8-FE10-4666-B071-96C6E2F863EE}" srcOrd="1" destOrd="0" presId="urn:microsoft.com/office/officeart/2008/layout/AlternatingHexagons"/>
    <dgm:cxn modelId="{E6180E3E-D0F6-4886-AA38-CF587809BFA3}" type="presParOf" srcId="{1A5938FB-CBBC-4ACC-8440-181F5A980AA6}" destId="{43224C4F-C15E-4571-8017-1C22C063F31D}" srcOrd="2" destOrd="0" presId="urn:microsoft.com/office/officeart/2008/layout/AlternatingHexagons"/>
    <dgm:cxn modelId="{944C3587-7A9A-4F36-A7A4-8E88B3F2BABB}" type="presParOf" srcId="{1A5938FB-CBBC-4ACC-8440-181F5A980AA6}" destId="{0490D01F-E867-42A1-B714-E5178ABEDA1C}" srcOrd="3" destOrd="0" presId="urn:microsoft.com/office/officeart/2008/layout/AlternatingHexagons"/>
    <dgm:cxn modelId="{B329B108-CD01-442B-8CE3-9D471AB2A245}" type="presParOf" srcId="{1A5938FB-CBBC-4ACC-8440-181F5A980AA6}" destId="{85368B13-C1A5-45BC-80A3-92621B3609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2AD79-B77E-4B1B-ABAA-D655D91D195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5A275-A226-43C8-AAD5-98A3E18465E6}">
      <dgm:prSet phldrT="[Текст]"/>
      <dgm:spPr/>
      <dgm:t>
        <a:bodyPr/>
        <a:lstStyle/>
        <a:p>
          <a:pPr>
            <a:buNone/>
          </a:pPr>
          <a:r>
            <a:rPr lang="ru-RU" dirty="0">
              <a:latin typeface="Arial Narrow" panose="020B0606020202030204" pitchFamily="34" charset="0"/>
            </a:rPr>
            <a:t>Задания распределены по типу выполнения. В каждом тесте предлагаются задания базового уровня с выбором ответа на проверку </a:t>
          </a:r>
          <a:r>
            <a:rPr lang="ru-RU" dirty="0" err="1">
              <a:latin typeface="Arial Narrow" panose="020B0606020202030204" pitchFamily="34" charset="0"/>
            </a:rPr>
            <a:t>знаниевого</a:t>
          </a:r>
          <a:r>
            <a:rPr lang="ru-RU" dirty="0">
              <a:latin typeface="Arial Narrow" panose="020B0606020202030204" pitchFamily="34" charset="0"/>
            </a:rPr>
            <a:t> компонента, которые, по усмотрению учителя, могут использоваться в диагностической работе по изучаемой теме.</a:t>
          </a:r>
          <a:endParaRPr lang="ru-RU" dirty="0"/>
        </a:p>
      </dgm:t>
    </dgm:pt>
    <dgm:pt modelId="{9BAD1916-0402-4246-8662-B0B4C23C2B0B}" type="parTrans" cxnId="{49584143-72EF-42A7-ADF1-98FD11246538}">
      <dgm:prSet/>
      <dgm:spPr/>
      <dgm:t>
        <a:bodyPr/>
        <a:lstStyle/>
        <a:p>
          <a:endParaRPr lang="ru-RU"/>
        </a:p>
      </dgm:t>
    </dgm:pt>
    <dgm:pt modelId="{7301322D-9F41-4E48-A041-3EC9946CD219}" type="sibTrans" cxnId="{49584143-72EF-42A7-ADF1-98FD11246538}">
      <dgm:prSet/>
      <dgm:spPr/>
      <dgm:t>
        <a:bodyPr/>
        <a:lstStyle/>
        <a:p>
          <a:endParaRPr lang="ru-RU"/>
        </a:p>
      </dgm:t>
    </dgm:pt>
    <dgm:pt modelId="{17D76CBF-CE5A-4854-821A-1A54BC63E545}">
      <dgm:prSet phldrT="[Текст]" phldr="1"/>
      <dgm:spPr/>
      <dgm:t>
        <a:bodyPr/>
        <a:lstStyle/>
        <a:p>
          <a:endParaRPr lang="ru-RU"/>
        </a:p>
      </dgm:t>
    </dgm:pt>
    <dgm:pt modelId="{D8B01E74-13BB-442B-81BF-9C865BCBDB00}" type="parTrans" cxnId="{A5777730-A537-4691-B530-892A87E91A3C}">
      <dgm:prSet/>
      <dgm:spPr/>
      <dgm:t>
        <a:bodyPr/>
        <a:lstStyle/>
        <a:p>
          <a:endParaRPr lang="ru-RU"/>
        </a:p>
      </dgm:t>
    </dgm:pt>
    <dgm:pt modelId="{5C004EDA-4B52-4261-BFAA-220B090E3910}" type="sibTrans" cxnId="{A5777730-A537-4691-B530-892A87E91A3C}">
      <dgm:prSet/>
      <dgm:spPr/>
      <dgm:t>
        <a:bodyPr/>
        <a:lstStyle/>
        <a:p>
          <a:endParaRPr lang="ru-RU"/>
        </a:p>
      </dgm:t>
    </dgm:pt>
    <dgm:pt modelId="{80E5723E-710A-43CD-B549-506EB1323023}" type="pres">
      <dgm:prSet presAssocID="{5E02AD79-B77E-4B1B-ABAA-D655D91D195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7D90FB-DF3E-46E5-B87E-BBF7910DCC3D}" type="pres">
      <dgm:prSet presAssocID="{5E02AD79-B77E-4B1B-ABAA-D655D91D195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3CF5-67CB-494A-9F1F-AB23FC780ADD}" type="pres">
      <dgm:prSet presAssocID="{5E02AD79-B77E-4B1B-ABAA-D655D91D1953}" presName="LeftNode" presStyleLbl="bgImgPlace1" presStyleIdx="0" presStyleCnt="2" custLinFactNeighborX="2270" custLinFactNeighborY="-9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7034442C-1E67-4B00-B04D-502825413CE6}" type="pres">
      <dgm:prSet presAssocID="{5E02AD79-B77E-4B1B-ABAA-D655D91D195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6C3F-85F7-47B8-8345-EC821437A85E}" type="pres">
      <dgm:prSet presAssocID="{5E02AD79-B77E-4B1B-ABAA-D655D91D1953}" presName="RightNode" presStyleLbl="bgImgPlace1" presStyleIdx="1" presStyleCnt="2" custScaleX="160751" custLinFactNeighborX="40007" custLinFactNeighborY="6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4D243B-70C6-4913-88EF-62E35E4B7711}" type="pres">
      <dgm:prSet presAssocID="{5E02AD79-B77E-4B1B-ABAA-D655D91D1953}" presName="TopArrow" presStyleLbl="node1" presStyleIdx="0" presStyleCnt="2"/>
      <dgm:spPr/>
    </dgm:pt>
    <dgm:pt modelId="{EC1BFE0D-9CBF-42C1-AF6C-AF5F27469A65}" type="pres">
      <dgm:prSet presAssocID="{5E02AD79-B77E-4B1B-ABAA-D655D91D1953}" presName="BottomArrow" presStyleLbl="node1" presStyleIdx="1" presStyleCnt="2"/>
      <dgm:spPr/>
    </dgm:pt>
  </dgm:ptLst>
  <dgm:cxnLst>
    <dgm:cxn modelId="{50BE137D-AE95-48EB-88B2-2C8EA9DC6993}" type="presOf" srcId="{B985A275-A226-43C8-AAD5-98A3E18465E6}" destId="{417D90FB-DF3E-46E5-B87E-BBF7910DCC3D}" srcOrd="0" destOrd="0" presId="urn:microsoft.com/office/officeart/2009/layout/ReverseList"/>
    <dgm:cxn modelId="{0ACF4908-A02C-4BC0-A161-AC499C1A5B76}" type="presOf" srcId="{17D76CBF-CE5A-4854-821A-1A54BC63E545}" destId="{7034442C-1E67-4B00-B04D-502825413CE6}" srcOrd="0" destOrd="0" presId="urn:microsoft.com/office/officeart/2009/layout/ReverseList"/>
    <dgm:cxn modelId="{49584143-72EF-42A7-ADF1-98FD11246538}" srcId="{5E02AD79-B77E-4B1B-ABAA-D655D91D1953}" destId="{B985A275-A226-43C8-AAD5-98A3E18465E6}" srcOrd="0" destOrd="0" parTransId="{9BAD1916-0402-4246-8662-B0B4C23C2B0B}" sibTransId="{7301322D-9F41-4E48-A041-3EC9946CD219}"/>
    <dgm:cxn modelId="{E96EC7D0-5620-4F12-BEEE-A5EC0A95C978}" type="presOf" srcId="{5E02AD79-B77E-4B1B-ABAA-D655D91D1953}" destId="{80E5723E-710A-43CD-B549-506EB1323023}" srcOrd="0" destOrd="0" presId="urn:microsoft.com/office/officeart/2009/layout/ReverseList"/>
    <dgm:cxn modelId="{BF824A0D-612D-4035-85F4-BBD7366AEBB4}" type="presOf" srcId="{B985A275-A226-43C8-AAD5-98A3E18465E6}" destId="{4E483CF5-67CB-494A-9F1F-AB23FC780ADD}" srcOrd="1" destOrd="0" presId="urn:microsoft.com/office/officeart/2009/layout/ReverseList"/>
    <dgm:cxn modelId="{A5777730-A537-4691-B530-892A87E91A3C}" srcId="{5E02AD79-B77E-4B1B-ABAA-D655D91D1953}" destId="{17D76CBF-CE5A-4854-821A-1A54BC63E545}" srcOrd="1" destOrd="0" parTransId="{D8B01E74-13BB-442B-81BF-9C865BCBDB00}" sibTransId="{5C004EDA-4B52-4261-BFAA-220B090E3910}"/>
    <dgm:cxn modelId="{5F91C70D-CAB7-4521-A5CB-7C28E1C7669B}" type="presOf" srcId="{17D76CBF-CE5A-4854-821A-1A54BC63E545}" destId="{195A6C3F-85F7-47B8-8345-EC821437A85E}" srcOrd="1" destOrd="0" presId="urn:microsoft.com/office/officeart/2009/layout/ReverseList"/>
    <dgm:cxn modelId="{628838A6-E4BB-435C-996F-9E82602AD98C}" type="presParOf" srcId="{80E5723E-710A-43CD-B549-506EB1323023}" destId="{417D90FB-DF3E-46E5-B87E-BBF7910DCC3D}" srcOrd="0" destOrd="0" presId="urn:microsoft.com/office/officeart/2009/layout/ReverseList"/>
    <dgm:cxn modelId="{B1779259-5765-4430-AA8E-9B7F3898D721}" type="presParOf" srcId="{80E5723E-710A-43CD-B549-506EB1323023}" destId="{4E483CF5-67CB-494A-9F1F-AB23FC780ADD}" srcOrd="1" destOrd="0" presId="urn:microsoft.com/office/officeart/2009/layout/ReverseList"/>
    <dgm:cxn modelId="{4A3EC6D0-8853-4C5D-8D62-59A4D3425EE1}" type="presParOf" srcId="{80E5723E-710A-43CD-B549-506EB1323023}" destId="{7034442C-1E67-4B00-B04D-502825413CE6}" srcOrd="2" destOrd="0" presId="urn:microsoft.com/office/officeart/2009/layout/ReverseList"/>
    <dgm:cxn modelId="{C62EE669-E40C-4328-B394-37149D9012FD}" type="presParOf" srcId="{80E5723E-710A-43CD-B549-506EB1323023}" destId="{195A6C3F-85F7-47B8-8345-EC821437A85E}" srcOrd="3" destOrd="0" presId="urn:microsoft.com/office/officeart/2009/layout/ReverseList"/>
    <dgm:cxn modelId="{F41B4BB9-F4E2-4D42-AFE2-E02254B2B61D}" type="presParOf" srcId="{80E5723E-710A-43CD-B549-506EB1323023}" destId="{194D243B-70C6-4913-88EF-62E35E4B7711}" srcOrd="4" destOrd="0" presId="urn:microsoft.com/office/officeart/2009/layout/ReverseList"/>
    <dgm:cxn modelId="{D8974450-32F8-497A-9AE4-06D4B34E2901}" type="presParOf" srcId="{80E5723E-710A-43CD-B549-506EB1323023}" destId="{EC1BFE0D-9CBF-42C1-AF6C-AF5F27469A6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053AD-AEAF-483E-A9A9-F8567E5F332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9CE7DF-08A4-4430-836D-39297012AB68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Практико-ориентированные задания</a:t>
          </a:r>
        </a:p>
      </dgm:t>
    </dgm:pt>
    <dgm:pt modelId="{FEA1D5C8-702E-427D-A261-A298EB1AFF98}" type="parTrans" cxnId="{16DCDA32-6154-4749-90AA-CFFA0BFDF768}">
      <dgm:prSet/>
      <dgm:spPr/>
      <dgm:t>
        <a:bodyPr/>
        <a:lstStyle/>
        <a:p>
          <a:endParaRPr lang="ru-RU"/>
        </a:p>
      </dgm:t>
    </dgm:pt>
    <dgm:pt modelId="{A117FD4F-F7A4-48CE-8AE6-F0FB0F1A99CC}" type="sibTrans" cxnId="{16DCDA32-6154-4749-90AA-CFFA0BFDF768}">
      <dgm:prSet/>
      <dgm:spPr/>
      <dgm:t>
        <a:bodyPr/>
        <a:lstStyle/>
        <a:p>
          <a:endParaRPr lang="ru-RU"/>
        </a:p>
      </dgm:t>
    </dgm:pt>
    <dgm:pt modelId="{C16E0DBA-0EE0-4FB8-B230-87D906A73B52}">
      <dgm:prSet phldrT="[Текст]" custT="1"/>
      <dgm:spPr/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формирующие </a:t>
          </a:r>
          <a:r>
            <a:rPr lang="ru-RU" sz="1600" dirty="0" err="1">
              <a:latin typeface="Arial Narrow" panose="020B0606020202030204" pitchFamily="34" charset="0"/>
            </a:rPr>
            <a:t>знаниевый</a:t>
          </a:r>
          <a:r>
            <a:rPr lang="ru-RU" sz="1600" dirty="0">
              <a:latin typeface="Arial Narrow" panose="020B0606020202030204" pitchFamily="34" charset="0"/>
            </a:rPr>
            <a:t> компонент естественнонаучной грамотности</a:t>
          </a:r>
        </a:p>
      </dgm:t>
    </dgm:pt>
    <dgm:pt modelId="{BBD47978-B677-4FD4-A47A-61EF485931C7}" type="parTrans" cxnId="{83834377-5292-4696-BA67-01829D1B8B6A}">
      <dgm:prSet/>
      <dgm:spPr/>
      <dgm:t>
        <a:bodyPr/>
        <a:lstStyle/>
        <a:p>
          <a:endParaRPr lang="ru-RU"/>
        </a:p>
      </dgm:t>
    </dgm:pt>
    <dgm:pt modelId="{C7267C7D-DAC2-4181-A0D8-775492F34718}" type="sibTrans" cxnId="{83834377-5292-4696-BA67-01829D1B8B6A}">
      <dgm:prSet/>
      <dgm:spPr/>
      <dgm:t>
        <a:bodyPr/>
        <a:lstStyle/>
        <a:p>
          <a:endParaRPr lang="ru-RU"/>
        </a:p>
      </dgm:t>
    </dgm:pt>
    <dgm:pt modelId="{B0413F3C-5500-49EC-9540-AF22B9740CB1}">
      <dgm:prSet phldrT="[Текст]" custT="1"/>
      <dgm:spPr/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направленные на  применение знаний в опыте деятельности</a:t>
          </a:r>
        </a:p>
      </dgm:t>
    </dgm:pt>
    <dgm:pt modelId="{CABE4E56-001E-4C15-A7E8-962FC5C5B25E}" type="parTrans" cxnId="{2C4D08EC-28B4-4953-931B-16AAB497F2F0}">
      <dgm:prSet/>
      <dgm:spPr/>
      <dgm:t>
        <a:bodyPr/>
        <a:lstStyle/>
        <a:p>
          <a:endParaRPr lang="ru-RU"/>
        </a:p>
      </dgm:t>
    </dgm:pt>
    <dgm:pt modelId="{F5BC00D7-8D1E-41F8-BDE4-63DDBC557CAC}" type="sibTrans" cxnId="{2C4D08EC-28B4-4953-931B-16AAB497F2F0}">
      <dgm:prSet/>
      <dgm:spPr/>
      <dgm:t>
        <a:bodyPr/>
        <a:lstStyle/>
        <a:p>
          <a:endParaRPr lang="ru-RU"/>
        </a:p>
      </dgm:t>
    </dgm:pt>
    <dgm:pt modelId="{26B94B0E-F13C-45EA-82B9-4B6EA5A91FA3}">
      <dgm:prSet phldrT="[Текст]" custT="1"/>
      <dgm:spPr/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позволяющие  сформировать опыт рассуждения при решении нестандартных задач – жизненных  ситуаций</a:t>
          </a:r>
        </a:p>
      </dgm:t>
    </dgm:pt>
    <dgm:pt modelId="{B6295D05-EC14-47E7-96E6-FC0DCD76F836}" type="parTrans" cxnId="{184B34A5-74C1-4E84-B629-4CD8BBC244AA}">
      <dgm:prSet/>
      <dgm:spPr/>
      <dgm:t>
        <a:bodyPr/>
        <a:lstStyle/>
        <a:p>
          <a:endParaRPr lang="ru-RU"/>
        </a:p>
      </dgm:t>
    </dgm:pt>
    <dgm:pt modelId="{462EE6A8-7F80-4CA9-AC0D-EC7B2DF3DD97}" type="sibTrans" cxnId="{184B34A5-74C1-4E84-B629-4CD8BBC244AA}">
      <dgm:prSet/>
      <dgm:spPr/>
      <dgm:t>
        <a:bodyPr/>
        <a:lstStyle/>
        <a:p>
          <a:endParaRPr lang="ru-RU"/>
        </a:p>
      </dgm:t>
    </dgm:pt>
    <dgm:pt modelId="{24E8F75E-D79B-4BBF-BDA2-A52C79D90F41}" type="pres">
      <dgm:prSet presAssocID="{AFB053AD-AEAF-483E-A9A9-F8567E5F33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D44F1-D6CE-4B96-932A-C92E627CF1CB}" type="pres">
      <dgm:prSet presAssocID="{2D9CE7DF-08A4-4430-836D-39297012AB68}" presName="root1" presStyleCnt="0"/>
      <dgm:spPr/>
    </dgm:pt>
    <dgm:pt modelId="{D5FEF00A-2E9E-495D-A5E1-26217C3608E8}" type="pres">
      <dgm:prSet presAssocID="{2D9CE7DF-08A4-4430-836D-39297012AB6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99D29-51A8-453E-8FB1-1E665112EF4E}" type="pres">
      <dgm:prSet presAssocID="{2D9CE7DF-08A4-4430-836D-39297012AB68}" presName="level2hierChild" presStyleCnt="0"/>
      <dgm:spPr/>
    </dgm:pt>
    <dgm:pt modelId="{E0A60E37-A136-430B-B23A-034EEC8677FC}" type="pres">
      <dgm:prSet presAssocID="{BBD47978-B677-4FD4-A47A-61EF485931C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A893BE2-7571-44A4-8EBA-8E737689CF99}" type="pres">
      <dgm:prSet presAssocID="{BBD47978-B677-4FD4-A47A-61EF485931C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B583951-8DDE-4A90-92C5-7B11C72A054F}" type="pres">
      <dgm:prSet presAssocID="{C16E0DBA-0EE0-4FB8-B230-87D906A73B52}" presName="root2" presStyleCnt="0"/>
      <dgm:spPr/>
    </dgm:pt>
    <dgm:pt modelId="{37DC4508-563A-4DB4-9B88-4A478608D39E}" type="pres">
      <dgm:prSet presAssocID="{C16E0DBA-0EE0-4FB8-B230-87D906A73B52}" presName="LevelTwoTextNode" presStyleLbl="node2" presStyleIdx="0" presStyleCnt="3" custScaleX="265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118BC-9329-409E-B3DF-9CF482578D06}" type="pres">
      <dgm:prSet presAssocID="{C16E0DBA-0EE0-4FB8-B230-87D906A73B52}" presName="level3hierChild" presStyleCnt="0"/>
      <dgm:spPr/>
    </dgm:pt>
    <dgm:pt modelId="{0D449B81-8A0E-4386-B4CB-E30BEBF648AB}" type="pres">
      <dgm:prSet presAssocID="{CABE4E56-001E-4C15-A7E8-962FC5C5B25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41F07AE-8117-439C-A6BC-64FE327C7AF5}" type="pres">
      <dgm:prSet presAssocID="{CABE4E56-001E-4C15-A7E8-962FC5C5B25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E1CDAED-6C55-4FEA-9F96-E0902EE9724E}" type="pres">
      <dgm:prSet presAssocID="{B0413F3C-5500-49EC-9540-AF22B9740CB1}" presName="root2" presStyleCnt="0"/>
      <dgm:spPr/>
    </dgm:pt>
    <dgm:pt modelId="{ECA5D61A-6224-4978-A66E-B8EF45512021}" type="pres">
      <dgm:prSet presAssocID="{B0413F3C-5500-49EC-9540-AF22B9740CB1}" presName="LevelTwoTextNode" presStyleLbl="node2" presStyleIdx="1" presStyleCnt="3" custScaleX="265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F94CB-3CBC-4C41-B027-63B8208CFA0F}" type="pres">
      <dgm:prSet presAssocID="{B0413F3C-5500-49EC-9540-AF22B9740CB1}" presName="level3hierChild" presStyleCnt="0"/>
      <dgm:spPr/>
    </dgm:pt>
    <dgm:pt modelId="{B06CAF96-7840-4839-88BF-82962710388E}" type="pres">
      <dgm:prSet presAssocID="{B6295D05-EC14-47E7-96E6-FC0DCD76F83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6D1F412-BA42-4665-9877-C3DABC142489}" type="pres">
      <dgm:prSet presAssocID="{B6295D05-EC14-47E7-96E6-FC0DCD76F83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2CCCB04-7B1B-4C77-92E8-2680F8FAFF02}" type="pres">
      <dgm:prSet presAssocID="{26B94B0E-F13C-45EA-82B9-4B6EA5A91FA3}" presName="root2" presStyleCnt="0"/>
      <dgm:spPr/>
    </dgm:pt>
    <dgm:pt modelId="{4F41DCA7-349D-4A3B-8C08-670E547141CE}" type="pres">
      <dgm:prSet presAssocID="{26B94B0E-F13C-45EA-82B9-4B6EA5A91FA3}" presName="LevelTwoTextNode" presStyleLbl="node2" presStyleIdx="2" presStyleCnt="3" custScaleX="263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96DC6B-A1D6-4118-B9F8-3DA64F7C6073}" type="pres">
      <dgm:prSet presAssocID="{26B94B0E-F13C-45EA-82B9-4B6EA5A91FA3}" presName="level3hierChild" presStyleCnt="0"/>
      <dgm:spPr/>
    </dgm:pt>
  </dgm:ptLst>
  <dgm:cxnLst>
    <dgm:cxn modelId="{CCA0A3C8-BA5B-46D3-9A76-0D6FF0ED6E11}" type="presOf" srcId="{2D9CE7DF-08A4-4430-836D-39297012AB68}" destId="{D5FEF00A-2E9E-495D-A5E1-26217C3608E8}" srcOrd="0" destOrd="0" presId="urn:microsoft.com/office/officeart/2008/layout/HorizontalMultiLevelHierarchy"/>
    <dgm:cxn modelId="{2C4D08EC-28B4-4953-931B-16AAB497F2F0}" srcId="{2D9CE7DF-08A4-4430-836D-39297012AB68}" destId="{B0413F3C-5500-49EC-9540-AF22B9740CB1}" srcOrd="1" destOrd="0" parTransId="{CABE4E56-001E-4C15-A7E8-962FC5C5B25E}" sibTransId="{F5BC00D7-8D1E-41F8-BDE4-63DDBC557CAC}"/>
    <dgm:cxn modelId="{9DC86B79-9A6F-4445-8101-E0B40656D7FC}" type="presOf" srcId="{CABE4E56-001E-4C15-A7E8-962FC5C5B25E}" destId="{241F07AE-8117-439C-A6BC-64FE327C7AF5}" srcOrd="1" destOrd="0" presId="urn:microsoft.com/office/officeart/2008/layout/HorizontalMultiLevelHierarchy"/>
    <dgm:cxn modelId="{5AD5C004-B478-489B-A165-B4DF56132759}" type="presOf" srcId="{BBD47978-B677-4FD4-A47A-61EF485931C7}" destId="{9A893BE2-7571-44A4-8EBA-8E737689CF99}" srcOrd="1" destOrd="0" presId="urn:microsoft.com/office/officeart/2008/layout/HorizontalMultiLevelHierarchy"/>
    <dgm:cxn modelId="{875F4F09-D47D-43C3-AE12-E9C7DB35AF8E}" type="presOf" srcId="{B6295D05-EC14-47E7-96E6-FC0DCD76F836}" destId="{F6D1F412-BA42-4665-9877-C3DABC142489}" srcOrd="1" destOrd="0" presId="urn:microsoft.com/office/officeart/2008/layout/HorizontalMultiLevelHierarchy"/>
    <dgm:cxn modelId="{3FB0B732-3E76-4825-AF0D-15D031C16561}" type="presOf" srcId="{B0413F3C-5500-49EC-9540-AF22B9740CB1}" destId="{ECA5D61A-6224-4978-A66E-B8EF45512021}" srcOrd="0" destOrd="0" presId="urn:microsoft.com/office/officeart/2008/layout/HorizontalMultiLevelHierarchy"/>
    <dgm:cxn modelId="{9A54A579-144F-4E04-9E6D-5BB66E4923A7}" type="presOf" srcId="{B6295D05-EC14-47E7-96E6-FC0DCD76F836}" destId="{B06CAF96-7840-4839-88BF-82962710388E}" srcOrd="0" destOrd="0" presId="urn:microsoft.com/office/officeart/2008/layout/HorizontalMultiLevelHierarchy"/>
    <dgm:cxn modelId="{CBEFE415-6D7A-46CE-98A4-1BDFACF6E8D9}" type="presOf" srcId="{C16E0DBA-0EE0-4FB8-B230-87D906A73B52}" destId="{37DC4508-563A-4DB4-9B88-4A478608D39E}" srcOrd="0" destOrd="0" presId="urn:microsoft.com/office/officeart/2008/layout/HorizontalMultiLevelHierarchy"/>
    <dgm:cxn modelId="{16DCDA32-6154-4749-90AA-CFFA0BFDF768}" srcId="{AFB053AD-AEAF-483E-A9A9-F8567E5F332F}" destId="{2D9CE7DF-08A4-4430-836D-39297012AB68}" srcOrd="0" destOrd="0" parTransId="{FEA1D5C8-702E-427D-A261-A298EB1AFF98}" sibTransId="{A117FD4F-F7A4-48CE-8AE6-F0FB0F1A99CC}"/>
    <dgm:cxn modelId="{83834377-5292-4696-BA67-01829D1B8B6A}" srcId="{2D9CE7DF-08A4-4430-836D-39297012AB68}" destId="{C16E0DBA-0EE0-4FB8-B230-87D906A73B52}" srcOrd="0" destOrd="0" parTransId="{BBD47978-B677-4FD4-A47A-61EF485931C7}" sibTransId="{C7267C7D-DAC2-4181-A0D8-775492F34718}"/>
    <dgm:cxn modelId="{F0551F50-0A59-4D5F-A39F-44C75AC1C0B9}" type="presOf" srcId="{BBD47978-B677-4FD4-A47A-61EF485931C7}" destId="{E0A60E37-A136-430B-B23A-034EEC8677FC}" srcOrd="0" destOrd="0" presId="urn:microsoft.com/office/officeart/2008/layout/HorizontalMultiLevelHierarchy"/>
    <dgm:cxn modelId="{958979B9-DBDF-4D43-AFD7-4C6A11495B0D}" type="presOf" srcId="{26B94B0E-F13C-45EA-82B9-4B6EA5A91FA3}" destId="{4F41DCA7-349D-4A3B-8C08-670E547141CE}" srcOrd="0" destOrd="0" presId="urn:microsoft.com/office/officeart/2008/layout/HorizontalMultiLevelHierarchy"/>
    <dgm:cxn modelId="{F348A5D3-EF07-46F8-B140-62F012431AD8}" type="presOf" srcId="{AFB053AD-AEAF-483E-A9A9-F8567E5F332F}" destId="{24E8F75E-D79B-4BBF-BDA2-A52C79D90F41}" srcOrd="0" destOrd="0" presId="urn:microsoft.com/office/officeart/2008/layout/HorizontalMultiLevelHierarchy"/>
    <dgm:cxn modelId="{184B34A5-74C1-4E84-B629-4CD8BBC244AA}" srcId="{2D9CE7DF-08A4-4430-836D-39297012AB68}" destId="{26B94B0E-F13C-45EA-82B9-4B6EA5A91FA3}" srcOrd="2" destOrd="0" parTransId="{B6295D05-EC14-47E7-96E6-FC0DCD76F836}" sibTransId="{462EE6A8-7F80-4CA9-AC0D-EC7B2DF3DD97}"/>
    <dgm:cxn modelId="{B700310C-DB43-4290-AB98-F0308779B78E}" type="presOf" srcId="{CABE4E56-001E-4C15-A7E8-962FC5C5B25E}" destId="{0D449B81-8A0E-4386-B4CB-E30BEBF648AB}" srcOrd="0" destOrd="0" presId="urn:microsoft.com/office/officeart/2008/layout/HorizontalMultiLevelHierarchy"/>
    <dgm:cxn modelId="{28E7D201-21C5-41CD-B281-E4B0DB0DBE1B}" type="presParOf" srcId="{24E8F75E-D79B-4BBF-BDA2-A52C79D90F41}" destId="{C55D44F1-D6CE-4B96-932A-C92E627CF1CB}" srcOrd="0" destOrd="0" presId="urn:microsoft.com/office/officeart/2008/layout/HorizontalMultiLevelHierarchy"/>
    <dgm:cxn modelId="{649013DF-B240-4DEA-9E96-A1B1E87CE065}" type="presParOf" srcId="{C55D44F1-D6CE-4B96-932A-C92E627CF1CB}" destId="{D5FEF00A-2E9E-495D-A5E1-26217C3608E8}" srcOrd="0" destOrd="0" presId="urn:microsoft.com/office/officeart/2008/layout/HorizontalMultiLevelHierarchy"/>
    <dgm:cxn modelId="{17B9C47A-CB7D-49A1-9C86-40278ABE9D71}" type="presParOf" srcId="{C55D44F1-D6CE-4B96-932A-C92E627CF1CB}" destId="{08F99D29-51A8-453E-8FB1-1E665112EF4E}" srcOrd="1" destOrd="0" presId="urn:microsoft.com/office/officeart/2008/layout/HorizontalMultiLevelHierarchy"/>
    <dgm:cxn modelId="{0110F35E-654B-47C3-B03E-04D8C40651DD}" type="presParOf" srcId="{08F99D29-51A8-453E-8FB1-1E665112EF4E}" destId="{E0A60E37-A136-430B-B23A-034EEC8677FC}" srcOrd="0" destOrd="0" presId="urn:microsoft.com/office/officeart/2008/layout/HorizontalMultiLevelHierarchy"/>
    <dgm:cxn modelId="{97A665C3-8A2C-4643-AF2E-DBECBCC4A846}" type="presParOf" srcId="{E0A60E37-A136-430B-B23A-034EEC8677FC}" destId="{9A893BE2-7571-44A4-8EBA-8E737689CF99}" srcOrd="0" destOrd="0" presId="urn:microsoft.com/office/officeart/2008/layout/HorizontalMultiLevelHierarchy"/>
    <dgm:cxn modelId="{33686149-39A4-49E2-B4F8-6D25EA7009FB}" type="presParOf" srcId="{08F99D29-51A8-453E-8FB1-1E665112EF4E}" destId="{CB583951-8DDE-4A90-92C5-7B11C72A054F}" srcOrd="1" destOrd="0" presId="urn:microsoft.com/office/officeart/2008/layout/HorizontalMultiLevelHierarchy"/>
    <dgm:cxn modelId="{1E366681-BFB7-4773-8DA8-6228D1FF3AC7}" type="presParOf" srcId="{CB583951-8DDE-4A90-92C5-7B11C72A054F}" destId="{37DC4508-563A-4DB4-9B88-4A478608D39E}" srcOrd="0" destOrd="0" presId="urn:microsoft.com/office/officeart/2008/layout/HorizontalMultiLevelHierarchy"/>
    <dgm:cxn modelId="{9CFC47AD-4F69-454F-AB64-3BE828A579B5}" type="presParOf" srcId="{CB583951-8DDE-4A90-92C5-7B11C72A054F}" destId="{DB7118BC-9329-409E-B3DF-9CF482578D06}" srcOrd="1" destOrd="0" presId="urn:microsoft.com/office/officeart/2008/layout/HorizontalMultiLevelHierarchy"/>
    <dgm:cxn modelId="{EB693531-ADD7-48E1-BF3A-6AE1A5F0C908}" type="presParOf" srcId="{08F99D29-51A8-453E-8FB1-1E665112EF4E}" destId="{0D449B81-8A0E-4386-B4CB-E30BEBF648AB}" srcOrd="2" destOrd="0" presId="urn:microsoft.com/office/officeart/2008/layout/HorizontalMultiLevelHierarchy"/>
    <dgm:cxn modelId="{D6537D06-F2D2-4BED-A17E-29A6199962BC}" type="presParOf" srcId="{0D449B81-8A0E-4386-B4CB-E30BEBF648AB}" destId="{241F07AE-8117-439C-A6BC-64FE327C7AF5}" srcOrd="0" destOrd="0" presId="urn:microsoft.com/office/officeart/2008/layout/HorizontalMultiLevelHierarchy"/>
    <dgm:cxn modelId="{BA62D2C9-2E53-4477-A510-6B5D158176C3}" type="presParOf" srcId="{08F99D29-51A8-453E-8FB1-1E665112EF4E}" destId="{2E1CDAED-6C55-4FEA-9F96-E0902EE9724E}" srcOrd="3" destOrd="0" presId="urn:microsoft.com/office/officeart/2008/layout/HorizontalMultiLevelHierarchy"/>
    <dgm:cxn modelId="{EA5EBFA3-2983-47DE-9724-467345DE2123}" type="presParOf" srcId="{2E1CDAED-6C55-4FEA-9F96-E0902EE9724E}" destId="{ECA5D61A-6224-4978-A66E-B8EF45512021}" srcOrd="0" destOrd="0" presId="urn:microsoft.com/office/officeart/2008/layout/HorizontalMultiLevelHierarchy"/>
    <dgm:cxn modelId="{730581A9-FB50-41AE-8C1C-C78A93650E13}" type="presParOf" srcId="{2E1CDAED-6C55-4FEA-9F96-E0902EE9724E}" destId="{9CFF94CB-3CBC-4C41-B027-63B8208CFA0F}" srcOrd="1" destOrd="0" presId="urn:microsoft.com/office/officeart/2008/layout/HorizontalMultiLevelHierarchy"/>
    <dgm:cxn modelId="{F919D6E1-FEEB-4AFA-89BA-A56B585919D8}" type="presParOf" srcId="{08F99D29-51A8-453E-8FB1-1E665112EF4E}" destId="{B06CAF96-7840-4839-88BF-82962710388E}" srcOrd="4" destOrd="0" presId="urn:microsoft.com/office/officeart/2008/layout/HorizontalMultiLevelHierarchy"/>
    <dgm:cxn modelId="{42526C35-B691-4392-9459-2A14F8BABFEF}" type="presParOf" srcId="{B06CAF96-7840-4839-88BF-82962710388E}" destId="{F6D1F412-BA42-4665-9877-C3DABC142489}" srcOrd="0" destOrd="0" presId="urn:microsoft.com/office/officeart/2008/layout/HorizontalMultiLevelHierarchy"/>
    <dgm:cxn modelId="{37CF6080-3E4A-48F7-923D-BF67FB29BCF3}" type="presParOf" srcId="{08F99D29-51A8-453E-8FB1-1E665112EF4E}" destId="{E2CCCB04-7B1B-4C77-92E8-2680F8FAFF02}" srcOrd="5" destOrd="0" presId="urn:microsoft.com/office/officeart/2008/layout/HorizontalMultiLevelHierarchy"/>
    <dgm:cxn modelId="{85DB703F-988B-4634-9844-088D9D3FD6DC}" type="presParOf" srcId="{E2CCCB04-7B1B-4C77-92E8-2680F8FAFF02}" destId="{4F41DCA7-349D-4A3B-8C08-670E547141CE}" srcOrd="0" destOrd="0" presId="urn:microsoft.com/office/officeart/2008/layout/HorizontalMultiLevelHierarchy"/>
    <dgm:cxn modelId="{5495244D-3C4B-4B7A-AD23-605CB06C9E1D}" type="presParOf" srcId="{E2CCCB04-7B1B-4C77-92E8-2680F8FAFF02}" destId="{1E96DC6B-A1D6-4118-B9F8-3DA64F7C60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819E-0DD9-4965-B854-8C9E13A8BF69}">
      <dsp:nvSpPr>
        <dsp:cNvPr id="0" name=""/>
        <dsp:cNvSpPr/>
      </dsp:nvSpPr>
      <dsp:spPr>
        <a:xfrm>
          <a:off x="-138628" y="-13449"/>
          <a:ext cx="4846750" cy="154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Действенным инструментом познания мира, позволяющим применять полученные знания в реальной ситуации должно стать изучение предмета «Окружающий мир»</a:t>
          </a:r>
        </a:p>
      </dsp:txBody>
      <dsp:txXfrm>
        <a:off x="-93245" y="31934"/>
        <a:ext cx="3281673" cy="1458721"/>
      </dsp:txXfrm>
    </dsp:sp>
    <dsp:sp modelId="{6702E03D-FCCA-4E3D-A401-2529F401C9B7}">
      <dsp:nvSpPr>
        <dsp:cNvPr id="0" name=""/>
        <dsp:cNvSpPr/>
      </dsp:nvSpPr>
      <dsp:spPr>
        <a:xfrm>
          <a:off x="280873" y="1735103"/>
          <a:ext cx="5760643" cy="1603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Narrow" panose="020B0606020202030204" pitchFamily="34" charset="0"/>
            </a:rPr>
            <a:t>Поэтапное введение в практику учебной деятельности на уроках предмета «Окружающий мир»  и во внеурочную деятельность </a:t>
          </a:r>
          <a:br>
            <a:rPr lang="ru-RU" sz="1400" kern="1200" dirty="0">
              <a:latin typeface="Arial Narrow" panose="020B0606020202030204" pitchFamily="34" charset="0"/>
            </a:rPr>
          </a:br>
          <a:r>
            <a:rPr lang="ru-RU" sz="1400" b="1" kern="1200" dirty="0">
              <a:solidFill>
                <a:srgbClr val="FFFF00"/>
              </a:solidFill>
              <a:latin typeface="Arial Narrow" panose="020B0606020202030204" pitchFamily="34" charset="0"/>
            </a:rPr>
            <a:t>практико-ориентированных заданий</a:t>
          </a:r>
          <a:r>
            <a:rPr lang="ru-RU" sz="1400" kern="1200" dirty="0">
              <a:latin typeface="Arial Narrow" panose="020B0606020202030204" pitchFamily="34" charset="0"/>
            </a:rPr>
            <a:t> разных уровней сложности, составленных учителем или измененных по содержанию (по формулировке и предполагаемым видам  ожидаемой деятельности)</a:t>
          </a:r>
        </a:p>
      </dsp:txBody>
      <dsp:txXfrm>
        <a:off x="327832" y="1782062"/>
        <a:ext cx="3481938" cy="1509367"/>
      </dsp:txXfrm>
    </dsp:sp>
    <dsp:sp modelId="{D37135C9-3CD3-450E-A9B3-A85F73D08FA4}">
      <dsp:nvSpPr>
        <dsp:cNvPr id="0" name=""/>
        <dsp:cNvSpPr/>
      </dsp:nvSpPr>
      <dsp:spPr>
        <a:xfrm>
          <a:off x="3760851" y="1025761"/>
          <a:ext cx="1007166" cy="13648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987463" y="1025761"/>
        <a:ext cx="553942" cy="111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7C8A0-CA3D-4F5C-9F7F-385BD3C9EFAA}">
      <dsp:nvSpPr>
        <dsp:cNvPr id="0" name=""/>
        <dsp:cNvSpPr/>
      </dsp:nvSpPr>
      <dsp:spPr>
        <a:xfrm>
          <a:off x="0" y="0"/>
          <a:ext cx="6346321" cy="9465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Развитие естественнонаучной грамотности предполагает повышение уровня в рамках принятой классификации:</a:t>
          </a:r>
        </a:p>
      </dsp:txBody>
      <dsp:txXfrm>
        <a:off x="0" y="0"/>
        <a:ext cx="6346321" cy="946551"/>
      </dsp:txXfrm>
    </dsp:sp>
    <dsp:sp modelId="{84F5AD40-0E32-48E8-A776-CA022AD786BB}">
      <dsp:nvSpPr>
        <dsp:cNvPr id="0" name=""/>
        <dsp:cNvSpPr/>
      </dsp:nvSpPr>
      <dsp:spPr>
        <a:xfrm>
          <a:off x="720" y="946551"/>
          <a:ext cx="2169280" cy="1987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СТАРТОВЫЙ: Учащиеся начинают демонстрировать наличие умений, которые позволяют им активно использовать полученные в школе знания в различных жизненных ситуациях, связанных с естествознанием и технологией</a:t>
          </a:r>
        </a:p>
      </dsp:txBody>
      <dsp:txXfrm>
        <a:off x="720" y="946551"/>
        <a:ext cx="2169280" cy="1987757"/>
      </dsp:txXfrm>
    </dsp:sp>
    <dsp:sp modelId="{5157FBFB-5951-4E30-94EE-2276465897E5}">
      <dsp:nvSpPr>
        <dsp:cNvPr id="0" name=""/>
        <dsp:cNvSpPr/>
      </dsp:nvSpPr>
      <dsp:spPr>
        <a:xfrm>
          <a:off x="2170000" y="946551"/>
          <a:ext cx="4175601" cy="1987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ВЫСШИЙ: Учащиеся могут:- применить эти знания во многих сложных жизненных ситуациях, - дать объяснения и аргументацию на основе критического анализа рассматриваемой проблемы; - связать информацию и объяснения из различных источников и использовать их для обоснования различных решений; - демонстрируют готовность использовать свои знания для обоснования решений, принимаемых в незнакомых научных и технических ситуациях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0" i="0" kern="1200" baseline="0" dirty="0">
            <a:latin typeface="Arial Narrow" panose="020B0606020202030204" pitchFamily="34" charset="0"/>
          </a:endParaRPr>
        </a:p>
      </dsp:txBody>
      <dsp:txXfrm>
        <a:off x="2170000" y="946551"/>
        <a:ext cx="4175601" cy="1987757"/>
      </dsp:txXfrm>
    </dsp:sp>
    <dsp:sp modelId="{DD068119-EBAB-4821-A5EE-F57CBDB9761D}">
      <dsp:nvSpPr>
        <dsp:cNvPr id="0" name=""/>
        <dsp:cNvSpPr/>
      </dsp:nvSpPr>
      <dsp:spPr>
        <a:xfrm>
          <a:off x="0" y="2934309"/>
          <a:ext cx="6346321" cy="2208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8BAE-C2A6-4D48-9481-CC2A8E33CFB3}">
      <dsp:nvSpPr>
        <dsp:cNvPr id="0" name=""/>
        <dsp:cNvSpPr/>
      </dsp:nvSpPr>
      <dsp:spPr>
        <a:xfrm rot="16200000">
          <a:off x="1532382" y="-1498476"/>
          <a:ext cx="111784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</a:rPr>
            <a:t>Готовность осваивать и использовать знания о природе </a:t>
          </a:r>
        </a:p>
      </dsp:txBody>
      <dsp:txXfrm rot="5400000">
        <a:off x="33906" y="0"/>
        <a:ext cx="4114800" cy="838385"/>
      </dsp:txXfrm>
    </dsp:sp>
    <dsp:sp modelId="{F5D5D2AF-F907-49AF-9E1B-D8C6982AA2D6}">
      <dsp:nvSpPr>
        <dsp:cNvPr id="0" name=""/>
        <dsp:cNvSpPr/>
      </dsp:nvSpPr>
      <dsp:spPr>
        <a:xfrm>
          <a:off x="4114800" y="0"/>
          <a:ext cx="4114800" cy="11178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</a:rPr>
            <a:t>Осознание ценности и значения научных знаний о природе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114800" y="0"/>
        <a:ext cx="4114800" cy="838385"/>
      </dsp:txXfrm>
    </dsp:sp>
    <dsp:sp modelId="{E3B08BF8-BBFE-4E79-BF33-1EAC7191D625}">
      <dsp:nvSpPr>
        <dsp:cNvPr id="0" name=""/>
        <dsp:cNvSpPr/>
      </dsp:nvSpPr>
      <dsp:spPr>
        <a:xfrm rot="10800000">
          <a:off x="0" y="1117847"/>
          <a:ext cx="4114800" cy="11178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</a:rPr>
            <a:t>Овладение методами познания природных явлений</a:t>
          </a:r>
          <a:r>
            <a:rPr lang="ru-RU" sz="2000" kern="1200" dirty="0">
              <a:latin typeface="Arial Narrow" panose="020B0606020202030204" pitchFamily="34" charset="0"/>
            </a:rPr>
            <a:t> </a:t>
          </a:r>
        </a:p>
      </dsp:txBody>
      <dsp:txXfrm rot="10800000">
        <a:off x="0" y="1397309"/>
        <a:ext cx="4114800" cy="838385"/>
      </dsp:txXfrm>
    </dsp:sp>
    <dsp:sp modelId="{F6F1FBBE-1060-4636-B04D-7191D99B5EA7}">
      <dsp:nvSpPr>
        <dsp:cNvPr id="0" name=""/>
        <dsp:cNvSpPr/>
      </dsp:nvSpPr>
      <dsp:spPr>
        <a:xfrm rot="5400000">
          <a:off x="5613276" y="-380628"/>
          <a:ext cx="111784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</a:rPr>
            <a:t>Способность к рефлексивным действиям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 rot="-5400000">
        <a:off x="4114800" y="1397310"/>
        <a:ext cx="4114800" cy="838385"/>
      </dsp:txXfrm>
    </dsp:sp>
    <dsp:sp modelId="{F7530DE5-808F-4CD7-B1EE-84BB3C3E2FE6}">
      <dsp:nvSpPr>
        <dsp:cNvPr id="0" name=""/>
        <dsp:cNvSpPr/>
      </dsp:nvSpPr>
      <dsp:spPr>
        <a:xfrm>
          <a:off x="3508097" y="807560"/>
          <a:ext cx="1213405" cy="62057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538391" y="837854"/>
        <a:ext cx="1152817" cy="559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3F4E-0C83-4183-94F0-B38D53BC1E9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FD5C-EBC9-4C28-BB27-6F33933A6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0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1FD5C-EBC9-4C28-BB27-6F33933A66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jpeg"/><Relationship Id="rId7" Type="http://schemas.openxmlformats.org/officeDocument/2006/relationships/image" Target="../media/image5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jpeg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jpeg"/><Relationship Id="rId7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hyperlink" Target="mailto:olga.gramotey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ametist.ru/after-school/#cart" TargetMode="External"/><Relationship Id="rId5" Type="http://schemas.openxmlformats.org/officeDocument/2006/relationships/hyperlink" Target="http://school-ametist.ru/" TargetMode="External"/><Relationship Id="rId4" Type="http://schemas.openxmlformats.org/officeDocument/2006/relationships/hyperlink" Target="tel:+7495286914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5" y="4038261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A845C3D4-9D09-4FB6-AF17-92BD0DA7810E}"/>
              </a:ext>
            </a:extLst>
          </p:cNvPr>
          <p:cNvSpPr txBox="1">
            <a:spLocks/>
          </p:cNvSpPr>
          <p:nvPr/>
        </p:nvSpPr>
        <p:spPr>
          <a:xfrm>
            <a:off x="427448" y="3088341"/>
            <a:ext cx="46657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Клементьева Ольга Павловна,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заместитель директора по УВР, </a:t>
            </a:r>
          </a:p>
          <a:p>
            <a:pPr algn="l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учитель начальных классов ЧОУ «Аметист»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1D2415F-5363-4739-82AE-6901817F5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2" y="61792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0" dirty="0">
                <a:solidFill>
                  <a:srgbClr val="0087D0"/>
                </a:solidFill>
                <a:effectLst/>
                <a:latin typeface="Arial Narrow" panose="020B0606020202030204" pitchFamily="34" charset="0"/>
              </a:rPr>
              <a:t>Формирование </a:t>
            </a:r>
          </a:p>
          <a:p>
            <a:pPr marL="0" indent="0" algn="ctr">
              <a:buNone/>
            </a:pPr>
            <a:r>
              <a:rPr lang="ru-RU" sz="3600" b="1" i="0" dirty="0">
                <a:solidFill>
                  <a:srgbClr val="0087D0"/>
                </a:solidFill>
                <a:effectLst/>
                <a:latin typeface="Arial Narrow" panose="020B0606020202030204" pitchFamily="34" charset="0"/>
              </a:rPr>
              <a:t>естественно-научной грамотности </a:t>
            </a:r>
          </a:p>
          <a:p>
            <a:pPr marL="0" indent="0" algn="ctr">
              <a:buNone/>
            </a:pPr>
            <a:r>
              <a:rPr lang="ru-RU" sz="3600" b="1" i="0" dirty="0">
                <a:solidFill>
                  <a:srgbClr val="0087D0"/>
                </a:solidFill>
                <a:effectLst/>
                <a:latin typeface="Arial Narrow" panose="020B0606020202030204" pitchFamily="34" charset="0"/>
              </a:rPr>
              <a:t>учащихся начальных классов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6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111612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естественно-научной грамотности  младших школьников выделяются четыре составляющие: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972EE91E-4ADF-4073-B1E1-D9CD498AE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9195"/>
              </p:ext>
            </p:extLst>
          </p:nvPr>
        </p:nvGraphicFramePr>
        <p:xfrm>
          <a:off x="457200" y="1200151"/>
          <a:ext cx="8229600" cy="223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45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67858E9-C7DD-4CB9-B96A-69986FD4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04" y="928664"/>
            <a:ext cx="2161500" cy="2161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10B263-361B-4498-9BFC-2328A944495E}"/>
              </a:ext>
            </a:extLst>
          </p:cNvPr>
          <p:cNvSpPr txBox="1"/>
          <p:nvPr/>
        </p:nvSpPr>
        <p:spPr>
          <a:xfrm>
            <a:off x="3059832" y="465853"/>
            <a:ext cx="5050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Образовательный процесс должен способствовать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формированию таких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умений: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1E162765-2584-4F08-B188-3A40EC03E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371032"/>
              </p:ext>
            </p:extLst>
          </p:nvPr>
        </p:nvGraphicFramePr>
        <p:xfrm>
          <a:off x="-2027076" y="645706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43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699542"/>
            <a:ext cx="28290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CE602EC-74D2-469F-A49D-C741C9F171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2" y="533807"/>
            <a:ext cx="2381721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1240BE4-D072-47BC-BBA8-ACF1A270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6" y="533807"/>
            <a:ext cx="2382138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887708FA-F90E-4DAD-BD97-4C5E4F60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71" y="510274"/>
            <a:ext cx="2381722" cy="33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402BF4A6-0CB6-44A3-B2C0-0B5E65BA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26" y="510275"/>
            <a:ext cx="2381721" cy="33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758EB4-27BA-444E-BD03-E567BF877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380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64" y="699542"/>
            <a:ext cx="5065748" cy="3059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 Narrow" panose="020B0606020202030204" pitchFamily="34" charset="0"/>
              </a:rPr>
              <a:t>Пособие «Мониторинг и формирование естественнонаучной грамотности» предназначено для оценки индивидуальных достижений планируемых результатов по изучаемым темам предмета «Окружающий мир» в начальной школе и для формирования универсальных учебных умений при решении практико-ориентированных заданий на основе материала, изучаемого как в рамках традиционной образовательной программы, так и за рамками учебной программы.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60B3DF2-8345-4298-AFB9-DF87C3FF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93" y="204950"/>
            <a:ext cx="2845494" cy="2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C7C4E93-B165-49A7-9343-A978722B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779427"/>
            <a:ext cx="1941077" cy="14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52F105DD-41F8-4436-A1AF-6F78B0DF5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08251"/>
              </p:ext>
            </p:extLst>
          </p:nvPr>
        </p:nvGraphicFramePr>
        <p:xfrm>
          <a:off x="119038" y="15892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9DEC0C6-4993-42DE-AD52-8ECF25D26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70" y="1413679"/>
            <a:ext cx="2686425" cy="18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66" y="568309"/>
            <a:ext cx="8430886" cy="20754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</a:rPr>
              <a:t>Особенностью этого пособия является ориентация предлагаемых заданий не только на Стандарт 2020, но и на методологию международных исследований качества подготовки обучающихся начальной школы. Учебные задания, представленные в формате типичных заданий международных исследований TIMSS и PIRLS, задания повышенного уровня сложности позволяют учителю реализовать возможность организации фронтальной работы и дифференцированного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1820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309"/>
            <a:ext cx="8229600" cy="187507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Небольшие учебные и научно-познавательные тексты по изучаемой теме в каждом классе представляют возможность повысить уровень читательской грамотности учащихся. Организация процесса чтения с целью использования информации и формулирования выводов способствуют формированию естественнонаучной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8928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25" y="654261"/>
            <a:ext cx="8229600" cy="21688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Межпредметные задания на выявление сходств и отличий с помощью сравнения отдельных признаков объектов, работа со схемами, таблицами, диаграммами позволяют сформировать метапредметные умения. Пособие содержит материалы для учителя с подробной характеристикой каждого теста, что позволит своевременно провести корректировку образовательного процесса, а значит, решить проблему повышения качества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3211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788739"/>
            <a:ext cx="8229600" cy="2143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Все задания соответствуют планируемым результатам ФГОС, поэтому могут применяться при работе с различными УМК. Пособие может быть использовано как на уроках, так и на занятиях внеурочной деятельности с целью формирования 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8224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EEF077A-E72A-4D85-AE29-C4809704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" y="568706"/>
            <a:ext cx="3227153" cy="3394075"/>
          </a:xfrm>
        </p:spPr>
      </p:pic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E264F48-22CE-474A-8729-8AEE0E4D9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0" y="502424"/>
            <a:ext cx="3959509" cy="3623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74A15E3-3465-44EF-8763-703F2942C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47" y="461183"/>
            <a:ext cx="3896805" cy="34957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8A44B7E-F093-4985-A5FA-2E2C096FB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32" y="502424"/>
            <a:ext cx="3792980" cy="357534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41F1FED-E78E-4CFB-80F0-E55A2D3F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66" y="663666"/>
            <a:ext cx="2568778" cy="25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7" y="802506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Ведущей целью 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естественнонаучного образования 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становится развитие 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естественнонаучной грамотности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3916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1" name="Объект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7C2709C-F9BC-48D0-A8B8-34A1B1FDB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804"/>
            <a:ext cx="4032448" cy="37121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AC5A7F-BA0D-4522-8236-3579EACD0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4979"/>
            <a:ext cx="1800200" cy="21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63" y="0"/>
            <a:ext cx="8229600" cy="3177229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Типы заданий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6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1.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Задание на выбор ответа или закономерности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B20375-E50B-483E-B091-C59294CF6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989" y="2283579"/>
            <a:ext cx="7715200" cy="3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C1A12C2-F347-490B-AF8C-08C6F76F8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" y="879562"/>
            <a:ext cx="5521241" cy="237792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636341-A166-4A46-B9C4-5460D9FF5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75347"/>
            <a:ext cx="4978896" cy="3292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ACB7C2-FAFA-4387-947E-5C7C82B97B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2534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Задание по рисунку </a:t>
            </a:r>
            <a:b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 выбор ответа или закономерности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F7E450-1AA1-4017-B2F7-A9A88753C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" y="2386189"/>
            <a:ext cx="3744271" cy="6786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1CC5B4-F460-4DB7-B590-6D0B9C7A0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65" y="2447898"/>
            <a:ext cx="3663598" cy="6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F6EEAE7-DD62-42F0-9BA0-0EBB8F250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8706"/>
            <a:ext cx="4593353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E9AA4-0C19-47B7-8CB4-14CAEFB48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6" y="713335"/>
            <a:ext cx="6217083" cy="23174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A9A0E8-1079-46D2-9FF6-E2CBB9472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21" y="524270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1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Выбор ответа, в котором ВСЕ утверждения, данные, классификации верные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A5340C-E342-4447-989D-465F1C801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1" y="2380915"/>
            <a:ext cx="460121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C4FC54A-928F-4B93-B9B4-28ACC5665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5432"/>
            <a:ext cx="6739044" cy="29123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DB7194-FE69-49A0-A2F2-62DEC6A44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2" y="433049"/>
            <a:ext cx="4384751" cy="3925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00DEAB-B9F6-4C76-BE5F-D0C852AE3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8" y="676408"/>
            <a:ext cx="5972590" cy="2954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4E39AD-0CB3-433C-88D3-64E6CCD8C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68" y="449471"/>
            <a:ext cx="5166076" cy="32562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4E0657-8FE2-402F-968C-ED9997FC71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31765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1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4.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Выбор ответа, в котором данные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НЕ соответствуют …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121C5A-00D8-456E-B2F4-C9441F774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72" y="2345081"/>
            <a:ext cx="49822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7311D8E-C6E3-4C3C-B74A-A76B8FE0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" y="533807"/>
            <a:ext cx="3335772" cy="339407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93E038-FC7F-4239-A1B0-CABAD9FD1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6" y="533807"/>
            <a:ext cx="6458756" cy="34597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13EE56-BB7D-42DA-8771-8D57E9A0A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9" y="692260"/>
            <a:ext cx="6963747" cy="30388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A94618-8917-4226-8B2D-60C065A4C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6" y="455151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9562"/>
            <a:ext cx="8229600" cy="37150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Что такое естественнонаучная грамотность?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C662CF-1065-4E21-AEE4-76136808D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32" y="1580298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1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Выбор ответа, который состоит ТОЛЬКО из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4C0A03-31BC-4BA8-BF75-0E8EDAE3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9" y="1991765"/>
            <a:ext cx="788780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2EEC00-23D7-4A63-9859-8DE1DC13B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55" y="448546"/>
            <a:ext cx="2116024" cy="18303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38898CD-EC31-41B6-9648-9DFEDAC8F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525581"/>
            <a:ext cx="7316221" cy="24958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4CFDD3-AC4C-4E91-AD1F-A3BFFE7CB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" y="495140"/>
            <a:ext cx="7535327" cy="32484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E74397-8882-4A24-A23E-B05C5ED24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" y="642580"/>
            <a:ext cx="7078063" cy="33627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145478-4940-4EF8-A689-5249B92155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" y="1489086"/>
            <a:ext cx="7039957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1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Выбор ответа «верно-неверно», «да-нет», последовательность событий </a:t>
            </a:r>
          </a:p>
        </p:txBody>
      </p:sp>
    </p:spTree>
    <p:extLst>
      <p:ext uri="{BB962C8B-B14F-4D97-AF65-F5344CB8AC3E}">
        <p14:creationId xmlns:p14="http://schemas.microsoft.com/office/powerpoint/2010/main" val="4874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94DB84-228B-4DB3-8077-7BB5BD41C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90473"/>
            <a:ext cx="2438400" cy="21092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8AD470B-F812-48FA-B380-DBD6FEB6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" y="511789"/>
            <a:ext cx="3501023" cy="30175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48BD27-E698-4050-BA5B-4F147090B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18" y="492712"/>
            <a:ext cx="2979754" cy="4263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B25715-13BF-4827-B30F-9A92F8E4C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46" y="507573"/>
            <a:ext cx="2979754" cy="41842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A4D856-74B6-41B3-B5A7-D731F9F069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72" y="507573"/>
            <a:ext cx="3937932" cy="35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48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7.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Заполни таблицу, выбери ответ, соответствие</a:t>
            </a:r>
          </a:p>
        </p:txBody>
      </p:sp>
    </p:spTree>
    <p:extLst>
      <p:ext uri="{BB962C8B-B14F-4D97-AF65-F5344CB8AC3E}">
        <p14:creationId xmlns:p14="http://schemas.microsoft.com/office/powerpoint/2010/main" val="5427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79F6CF8-2C52-47F9-B7CB-028FFA8BA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3" y="546374"/>
            <a:ext cx="2961067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762C27-3EC0-420D-A71B-42721ECED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1" y="546374"/>
            <a:ext cx="2689446" cy="37999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D8F7DE7-B21C-4B09-8A06-388EAD1CB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18" y="501111"/>
            <a:ext cx="3236598" cy="37459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142E12-8C8F-49A9-91D2-DCC2B5186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03" y="453202"/>
            <a:ext cx="2763397" cy="43578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EB00DF8-476D-419C-B26B-B548FFDC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3202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48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8.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Задания, включающие в себя работу с диаграммами, графиками</a:t>
            </a:r>
          </a:p>
        </p:txBody>
      </p:sp>
    </p:spTree>
    <p:extLst>
      <p:ext uri="{BB962C8B-B14F-4D97-AF65-F5344CB8AC3E}">
        <p14:creationId xmlns:p14="http://schemas.microsoft.com/office/powerpoint/2010/main" val="29346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A4945F-75BD-4838-8925-8C0E5A0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2" y="514672"/>
            <a:ext cx="2114633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7826CA-0338-4B08-9C82-E76BCA66D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96" y="335163"/>
            <a:ext cx="1606949" cy="39628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AD2686-E1E8-4566-A444-702990243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62" y="514672"/>
            <a:ext cx="2176086" cy="42369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7A8CA9-74EC-4427-91F9-98A4D0169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1" y="474218"/>
            <a:ext cx="2015420" cy="37538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692634F-708F-484F-9C28-14DC9C4D7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4836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48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9.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Задания, в которых предполагается работа со схемами и картами</a:t>
            </a:r>
          </a:p>
        </p:txBody>
      </p:sp>
    </p:spTree>
    <p:extLst>
      <p:ext uri="{BB962C8B-B14F-4D97-AF65-F5344CB8AC3E}">
        <p14:creationId xmlns:p14="http://schemas.microsoft.com/office/powerpoint/2010/main" val="25455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C5E3C80-5791-4060-96AC-10E96F360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" y="514672"/>
            <a:ext cx="1850716" cy="42861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510FD7-CC0D-435C-9CE6-81B45457F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" y="514672"/>
            <a:ext cx="2339887" cy="3946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B9F670-C82B-44F9-A97F-DC0A09F4B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27" y="514672"/>
            <a:ext cx="2091045" cy="37267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806163-15BE-4EF9-8F9F-CFF87D023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27" y="454159"/>
            <a:ext cx="2289481" cy="41746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546A5B-2B4A-47AC-BAC5-C9CE43C63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0722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23" y="879562"/>
            <a:ext cx="8311952" cy="25655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	В соответствии с принятыми трактовками (PISA),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Естественнонаучная грамотность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 </a:t>
            </a:r>
            <a:r>
              <a:rPr lang="ru-RU" dirty="0">
                <a:latin typeface="Arial Narrow" panose="020B0606020202030204" pitchFamily="34" charset="0"/>
              </a:rPr>
              <a:t>– способность использовать естественнонаучные знания, выявлять проблемы, 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3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827584" y="2265716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48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10.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Задания, в которых необходимо найти доказательства, объяснить опыты, объяснить явления или действия, высказать суждения, подтвердить словами 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60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DC83C8D-AB70-42CF-93CB-0E1C689E9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" y="568706"/>
            <a:ext cx="3467065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6A3BA3-6C25-4F0F-8706-F9FA3DFA2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2" y="470756"/>
            <a:ext cx="2424896" cy="43460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E1861D6-1DB3-43A9-9492-D548CCD27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51" y="497064"/>
            <a:ext cx="2647197" cy="42745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E0B240-5DF4-47E7-998F-8FE33B9F9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0" y="496128"/>
            <a:ext cx="2301756" cy="42671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E181FD-FACF-47F9-B51D-CE94467CA9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44" y="462534"/>
            <a:ext cx="24384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3AF9D8A5-F77C-461E-80BF-6A213F7A5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90667"/>
              </p:ext>
            </p:extLst>
          </p:nvPr>
        </p:nvGraphicFramePr>
        <p:xfrm>
          <a:off x="95728" y="467283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CE03A5E-25BC-4A47-B34D-D5EB1DB7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34" y="1141090"/>
            <a:ext cx="12763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308"/>
            <a:ext cx="8229600" cy="36787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Задания, формирующие </a:t>
            </a: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знаниевый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 компонент естественнонаучной грамотности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Этот тип заданий – самый распространенный  по курсу «Окружающий мир».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Воспроизводить по памяти, узнавать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Определять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Приводить примеры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Описывать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Демонстрировать знания об использовании приборов и материалов, методов и процедур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5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40" y="802506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Задания,  направленные на  применение знаний </a:t>
            </a:r>
            <a:br>
              <a:rPr lang="ru-RU" sz="2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 опыте деятельности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Сравнивать, противопоставлять, классифицировать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Использовать модели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Связывать, соотносить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Интерпретировать информацию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Находить решения</a:t>
            </a:r>
          </a:p>
          <a:p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Объяснять </a:t>
            </a:r>
            <a:endParaRPr lang="ru-RU" sz="24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2980"/>
            <a:ext cx="8229600" cy="38997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Задания, позволяющие  сформировать опыт рассуждения при решении нестандартных задач – жизненных  ситуаций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•	</a:t>
            </a:r>
            <a:r>
              <a:rPr lang="ru-RU" sz="2100" dirty="0">
                <a:latin typeface="Arial Narrow" panose="020B0606020202030204" pitchFamily="34" charset="0"/>
              </a:rPr>
              <a:t>Трансформация  материала под определенную коммуникативную задачу (постановка вопросов, написание памятки, составление  отчета о проведенном эксперименте,  графика наблюдения и т. п.).</a:t>
            </a:r>
          </a:p>
          <a:p>
            <a:pPr marL="0" indent="0">
              <a:buNone/>
            </a:pPr>
            <a:r>
              <a:rPr lang="ru-RU" sz="2100" dirty="0">
                <a:latin typeface="Arial Narrow" panose="020B0606020202030204" pitchFamily="34" charset="0"/>
              </a:rPr>
              <a:t>•	Самостоятельное изучение нового материала без предварительного объяснения учителя (определение цели планирование последовательности изучения, постановка задач, отбор инструментария и т.п).</a:t>
            </a:r>
          </a:p>
          <a:p>
            <a:pPr marL="0" indent="0">
              <a:buNone/>
            </a:pPr>
            <a:r>
              <a:rPr lang="ru-RU" sz="2100" dirty="0">
                <a:latin typeface="Arial Narrow" panose="020B0606020202030204" pitchFamily="34" charset="0"/>
              </a:rPr>
              <a:t>•	Учащиеся дополняют информацию, полученную из учебника или представленную учителем, информацией, самостоятельно полученной из других источников (соотнесение информации, проверка достоверности информации).</a:t>
            </a:r>
          </a:p>
          <a:p>
            <a:pPr marL="0" indent="0">
              <a:buNone/>
            </a:pPr>
            <a:r>
              <a:rPr lang="ru-RU" sz="2100" dirty="0">
                <a:latin typeface="Arial Narrow" panose="020B0606020202030204" pitchFamily="34" charset="0"/>
              </a:rPr>
              <a:t>•	Работа с материалом, содержащим противоречивые сведения, противоположные позиции и, следовательно, допускающим различное толкование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40" y="802506"/>
            <a:ext cx="8229600" cy="3394472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2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Процесс развития  естественнонаучной грамотности  требует моделирования образовательных ситуаций, в которых учащийся продемонстрирует требуемый способ деятельности. Основными составляющими образовательной ситуации являются: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 Образовательная напряженность; 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 Уточнение образовательного объекта; 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3. Конкретизация задания;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4. Решение ситуации;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5. Демонстрация образовательной продукции;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6. Систематизация полученной продукции;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7. Работа с культурно-историческими аналогами; 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8. Рефлексия.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40" y="1851670"/>
            <a:ext cx="8229600" cy="2345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НОВЫЕ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4737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18" y="927934"/>
            <a:ext cx="4429545" cy="28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604226"/>
            <a:ext cx="1337771" cy="8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906" y="347974"/>
            <a:ext cx="7075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>
                <a:solidFill>
                  <a:srgbClr val="0000FF"/>
                </a:solidFill>
              </a:rPr>
              <a:t>    Издательство «Интеллект-Центр»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71800" y="3613350"/>
            <a:ext cx="4212431" cy="1079897"/>
          </a:xfrm>
          <a:prstGeom prst="roundRect">
            <a:avLst>
              <a:gd name="adj" fmla="val 50000"/>
            </a:avLst>
          </a:prstGeom>
          <a:solidFill>
            <a:srgbClr val="0202DA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30000"/>
              </a:spcBef>
            </a:pP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www.intellectcentre.ru</a:t>
            </a: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E-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mail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intellect@izentr.ru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Тел./факс: (495)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660-34-53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7"/>
    </mc:Choice>
    <mc:Fallback xmlns="">
      <p:transition spd="slow" advTm="13467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C84886F-BFFF-42AE-AE26-5F55AC82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3918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logo">
            <a:extLst>
              <a:ext uri="{FF2B5EF4-FFF2-40B4-BE49-F238E27FC236}">
                <a16:creationId xmlns:a16="http://schemas.microsoft.com/office/drawing/2014/main" xmlns="" id="{112612B7-EAD2-4EBA-8557-CB6CBD7166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" y="838404"/>
            <a:ext cx="5533697" cy="18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C68BD1-D624-43A1-A201-855EBB549F7C}"/>
              </a:ext>
            </a:extLst>
          </p:cNvPr>
          <p:cNvSpPr txBox="1"/>
          <p:nvPr/>
        </p:nvSpPr>
        <p:spPr>
          <a:xfrm>
            <a:off x="5851187" y="771550"/>
            <a:ext cx="30963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+7 (495) 286-91-49</a:t>
            </a:r>
            <a:b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endParaRPr lang="ru-RU" sz="1400" b="0" i="0" dirty="0">
              <a:solidFill>
                <a:srgbClr val="7C7C7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school-ametist@mail.ru</a:t>
            </a:r>
            <a:b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lang="ru-RU" sz="1400" b="0" i="0" dirty="0">
              <a:solidFill>
                <a:srgbClr val="7C7C7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Московская область, город Химки,</a:t>
            </a:r>
            <a:b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</a:br>
            <a:r>
              <a:rPr lang="ru-RU" sz="1400" b="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улица Чкалова, дом 5</a:t>
            </a:r>
            <a:endParaRPr lang="en-US" sz="1400" b="0" i="0" dirty="0">
              <a:solidFill>
                <a:srgbClr val="7C7C7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rgbClr val="7C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http://school-ametist.ru/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C03122C-B080-4ABA-8756-10E3EAAAFF8E}"/>
              </a:ext>
            </a:extLst>
          </p:cNvPr>
          <p:cNvSpPr txBox="1">
            <a:spLocks/>
          </p:cNvSpPr>
          <p:nvPr/>
        </p:nvSpPr>
        <p:spPr>
          <a:xfrm>
            <a:off x="1438590" y="3435846"/>
            <a:ext cx="4069514" cy="115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Клементьева Ольга Павловна</a:t>
            </a:r>
          </a:p>
          <a:p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+7 916 854 67 45</a:t>
            </a:r>
          </a:p>
          <a:p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olga.gramotey@gmail.com</a:t>
            </a:r>
            <a:endParaRPr lang="ru-RU" sz="1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447188"/>
            <a:ext cx="9001000" cy="1332148"/>
          </a:xfrm>
        </p:spPr>
        <p:txBody>
          <a:bodyPr>
            <a:noAutofit/>
          </a:bodyPr>
          <a:lstStyle/>
          <a:p>
            <a:pPr marL="1089025" marR="384175" indent="21844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На рисунке показаны результаты Российской Федерации в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естественнонаучном</a:t>
            </a:r>
            <a:r>
              <a:rPr lang="ru-RU" sz="1800" spc="-7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образовании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по</a:t>
            </a:r>
            <a:r>
              <a:rPr lang="ru-RU" sz="1800" spc="-7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всем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прошедшим</a:t>
            </a:r>
            <a:r>
              <a:rPr lang="ru-RU" sz="1800" spc="-7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циклам трех исследований. </a:t>
            </a:r>
            <a:b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</a:b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Эти результаты измеряются средним баллом</a:t>
            </a:r>
            <a:r>
              <a:rPr lang="ru-RU" sz="1800" spc="-16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по</a:t>
            </a:r>
            <a:r>
              <a:rPr lang="ru-RU" sz="1800" spc="-16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всей</a:t>
            </a:r>
            <a:r>
              <a:rPr lang="ru-RU" sz="1800" spc="-16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выборке</a:t>
            </a:r>
            <a:r>
              <a:rPr lang="ru-RU" sz="1800" spc="-16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учащихся</a:t>
            </a:r>
            <a:r>
              <a:rPr lang="ru-RU" sz="1800" spc="-16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данной</a:t>
            </a:r>
            <a:r>
              <a:rPr lang="ru-RU" sz="1800" spc="-16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страны;</a:t>
            </a:r>
            <a:r>
              <a:rPr lang="ru-RU" sz="1800" spc="-16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сплошная линия</a:t>
            </a:r>
            <a:r>
              <a:rPr lang="ru-RU" sz="1800" spc="-7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соответствует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среднему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международному</a:t>
            </a:r>
            <a:r>
              <a:rPr lang="ru-RU" sz="1800" spc="-7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баллу</a:t>
            </a:r>
            <a:r>
              <a:rPr lang="ru-RU" sz="1800" spc="-225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—</a:t>
            </a:r>
            <a:r>
              <a:rPr lang="ru-RU" sz="1800" spc="-23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MS Reference Sans Serif" panose="020B0604030504040204" pitchFamily="34" charset="0"/>
                <a:cs typeface="MS Reference Sans Serif" panose="020B0604030504040204" pitchFamily="34" charset="0"/>
              </a:rPr>
              <a:t>500.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61F59A-E7C3-436A-A7FC-DED35603F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" y="1677964"/>
            <a:ext cx="4978896" cy="23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393C0CA-8007-4529-B97A-30C6F6072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" y="983129"/>
            <a:ext cx="5031612" cy="31199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C0BCA3-05D0-4D59-87D3-EFCABB3BCB9C}"/>
              </a:ext>
            </a:extLst>
          </p:cNvPr>
          <p:cNvSpPr txBox="1"/>
          <p:nvPr/>
        </p:nvSpPr>
        <p:spPr>
          <a:xfrm>
            <a:off x="516768" y="531372"/>
            <a:ext cx="8170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Баллы российских четвероклассников в заданиях TIMSS по естествознанию, требующих для выполнения разных видов познавательной деятельности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0E2196-25C8-427F-BA10-0D3447725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6" y="1177703"/>
            <a:ext cx="3466811" cy="28890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D7BEDD6-02F6-4A19-9F49-125D2DF96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29">
            <a:off x="959035" y="1841680"/>
            <a:ext cx="2583349" cy="25833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BEC3F0-6773-4A8D-BA10-06707BB9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50" y="699542"/>
            <a:ext cx="82296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Результаты международных исследований, анализ ВПР по окружающему миру показывают, что школьники хорошо выполняют задания на запоминание и воспроизведение материала, но затрудняются в интерпретации знаний, у обучающихся не развиты умения анализировать результаты проведённых опытов, высказывать предположения, работать с моделями.</a:t>
            </a:r>
            <a:endParaRPr lang="ru-RU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FEC189-9C9E-467D-91A7-B08232A0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01" y="536785"/>
            <a:ext cx="2289519" cy="228951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338265" y="673433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F1CFF78-D178-4FA2-B4F8-25EB06034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22215"/>
              </p:ext>
            </p:extLst>
          </p:nvPr>
        </p:nvGraphicFramePr>
        <p:xfrm>
          <a:off x="338265" y="562069"/>
          <a:ext cx="5842992" cy="344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588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48EA-F4D7-40A3-AD55-1D07C6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0087D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3BEA185-FE1B-4409-9D92-FB3E49E9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4005374"/>
            <a:ext cx="1056153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506498F-80FE-43EF-B242-15794B425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4" y="4247076"/>
            <a:ext cx="1553451" cy="5052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8FC7F59-2555-4F80-B5B0-5144F7DF1B56}"/>
              </a:ext>
            </a:extLst>
          </p:cNvPr>
          <p:cNvSpPr txBox="1">
            <a:spLocks/>
          </p:cNvSpPr>
          <p:nvPr/>
        </p:nvSpPr>
        <p:spPr>
          <a:xfrm>
            <a:off x="251520" y="49129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87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87D0"/>
                </a:solidFill>
                <a:latin typeface="-apple-system"/>
              </a:rPr>
              <a:t/>
            </a:r>
            <a:br>
              <a:rPr lang="ru-RU" sz="3200" dirty="0">
                <a:solidFill>
                  <a:srgbClr val="0087D0"/>
                </a:solidFill>
                <a:latin typeface="-apple-system"/>
              </a:rPr>
            </a:br>
            <a:endParaRPr lang="ru-RU" sz="3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A2AA5EB-A5E6-4BC1-B336-F6D58FD58CE0}"/>
              </a:ext>
            </a:extLst>
          </p:cNvPr>
          <p:cNvSpPr txBox="1">
            <a:spLocks/>
          </p:cNvSpPr>
          <p:nvPr/>
        </p:nvSpPr>
        <p:spPr>
          <a:xfrm>
            <a:off x="338265" y="2931790"/>
            <a:ext cx="3369639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756B6FA-4757-4CEA-B168-FB693A924554}"/>
              </a:ext>
            </a:extLst>
          </p:cNvPr>
          <p:cNvSpPr txBox="1">
            <a:spLocks/>
          </p:cNvSpPr>
          <p:nvPr/>
        </p:nvSpPr>
        <p:spPr>
          <a:xfrm>
            <a:off x="313184" y="3219822"/>
            <a:ext cx="2418661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203E950-8951-4C30-B9DA-E2DCE1DCC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93873"/>
              </p:ext>
            </p:extLst>
          </p:nvPr>
        </p:nvGraphicFramePr>
        <p:xfrm>
          <a:off x="467544" y="603497"/>
          <a:ext cx="6346322" cy="315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27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917</Words>
  <Application>Microsoft Office PowerPoint</Application>
  <PresentationFormat>Экран (16:9)</PresentationFormat>
  <Paragraphs>575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 </vt:lpstr>
      <vt:lpstr> </vt:lpstr>
      <vt:lpstr> </vt:lpstr>
      <vt:lpstr> </vt:lpstr>
      <vt:lpstr>На рисунке показаны результаты Российской Федерации в естественнонаучном образовании по всем прошедшим циклам трех исследований.  Эти результаты измеряются средним баллом по всей выборке учащихся данной страны; сплошная линия соответствует среднему международному баллу — 500.</vt:lpstr>
      <vt:lpstr> </vt:lpstr>
      <vt:lpstr> </vt:lpstr>
      <vt:lpstr>Презентация PowerPoint</vt:lpstr>
      <vt:lpstr> </vt:lpstr>
      <vt:lpstr>В естественно-научной грамотности  младших школьников выделяются четыре составляющие: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Елена Кузнецова</cp:lastModifiedBy>
  <cp:revision>124</cp:revision>
  <dcterms:created xsi:type="dcterms:W3CDTF">2019-11-08T08:59:02Z</dcterms:created>
  <dcterms:modified xsi:type="dcterms:W3CDTF">2021-02-08T10:32:04Z</dcterms:modified>
</cp:coreProperties>
</file>