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4"/>
  </p:notesMasterIdLst>
  <p:sldIdLst>
    <p:sldId id="256" r:id="rId2"/>
    <p:sldId id="276" r:id="rId3"/>
    <p:sldId id="258" r:id="rId4"/>
    <p:sldId id="279" r:id="rId5"/>
    <p:sldId id="259" r:id="rId6"/>
    <p:sldId id="260" r:id="rId7"/>
    <p:sldId id="275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0902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57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02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060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27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310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618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137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53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3271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27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94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97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8380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50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2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1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561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823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02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11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AUTOLAYOUT_2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Shape 58"/>
          <p:cNvCxnSpPr/>
          <p:nvPr/>
        </p:nvCxnSpPr>
        <p:spPr>
          <a:xfrm>
            <a:off x="1128750" y="1995025"/>
            <a:ext cx="68865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12A0-5EE6-4B44-8290-B7B0F9EFEF2F}" type="datetimeFigureOut">
              <a:rPr lang="fr-FR"/>
              <a:pPr>
                <a:defRPr/>
              </a:pPr>
              <a:t>05/09/2019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35D7-7668-4A8C-A093-BF47FD50F3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94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Ce0XqPjUEv9c4-4ZbZ0q-MjZJ0M&amp;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oogle.com/maps/d/viewer?mid=1YzPt3J8oHRcD5FxXJjvPAwYGC6Q&amp;ll=56.91613702926099,108.16968040000006&amp;z=3" TargetMode="External"/><Relationship Id="rId4" Type="http://schemas.openxmlformats.org/officeDocument/2006/relationships/hyperlink" Target="https://drive.google.com/open?id=1yZqzNjaxC2FyOwuOobGlT4DS-uI&amp;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edit?mid=zEh-v8l2y29A.k_Vn4F452w60" TargetMode="External"/><Relationship Id="rId2" Type="http://schemas.openxmlformats.org/officeDocument/2006/relationships/hyperlink" Target="https://www.google.com/maps/d/edit?mid=zEh-v8l2y29A.kTqy2r-XiB0g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docs.google.com/presentation/d/1ZMZsJmlMuKYb7CaMEKFFTwibkE4Yz9wWkJbtrqc_8l8/edit?usp=sharing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zx5Q53xa6Jlaq6vy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goo.gl/forms/AzuO1QyOlQwVvnjy1" TargetMode="External"/><Relationship Id="rId4" Type="http://schemas.openxmlformats.org/officeDocument/2006/relationships/hyperlink" Target="https://goo.gl/forms/19LReMPJPLNjIb28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civilwarpe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tes.google.com/view/doog-sch10" TargetMode="External"/><Relationship Id="rId4" Type="http://schemas.openxmlformats.org/officeDocument/2006/relationships/hyperlink" Target="https://sites.google.com/view/northafri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assroom.google.com/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maps/about/behind-the-scenes/streetview/trek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 rotWithShape="1">
          <a:blip r:embed="rId3">
            <a:alphaModFix amt="50000"/>
          </a:blip>
          <a:srcRect l="-30645" t="-3056" r="-30645" b="-3066"/>
          <a:stretch/>
        </p:blipFill>
        <p:spPr>
          <a:xfrm>
            <a:off x="0" y="0"/>
            <a:ext cx="9144003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387200" y="1298850"/>
            <a:ext cx="6369600" cy="25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smtClean="0"/>
              <a:t>Использование </a:t>
            </a:r>
            <a:r>
              <a:rPr lang="ru" dirty="0">
                <a:solidFill>
                  <a:schemeClr val="bg1"/>
                </a:solidFill>
              </a:rPr>
              <a:t>Google</a:t>
            </a:r>
            <a:r>
              <a:rPr lang="ru" dirty="0">
                <a:solidFill>
                  <a:srgbClr val="CC4125"/>
                </a:solidFill>
              </a:rPr>
              <a:t> </a:t>
            </a:r>
            <a:r>
              <a:rPr lang="ru-RU" dirty="0" smtClean="0"/>
              <a:t>на уроках географии и во внеурочной  </a:t>
            </a:r>
            <a:r>
              <a:rPr lang="ru" dirty="0" smtClean="0">
                <a:solidFill>
                  <a:schemeClr val="bg1"/>
                </a:solidFill>
              </a:rPr>
              <a:t>деятельности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1474286" y="3844650"/>
            <a:ext cx="6369600" cy="5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или краткое пособие по работе с сервисами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128750" y="187475"/>
            <a:ext cx="6886500" cy="10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-карты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64875" y="929525"/>
            <a:ext cx="8462700" cy="16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Шаг 1: создать карту.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b="1"/>
              <a:t>Для этого, находясь на диске, нажмите кнопку …...…….. (левый верхний угол).</a:t>
            </a:r>
            <a:endParaRPr b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После навести на “Еще” и выбрать “Мои карты”</a:t>
            </a:r>
            <a:endParaRPr/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259" y="1527712"/>
            <a:ext cx="888666" cy="3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8151" y="2534225"/>
            <a:ext cx="3722546" cy="260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128750" y="94181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Интерфейс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28750" y="187475"/>
            <a:ext cx="6886500" cy="10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-карты</a:t>
            </a:r>
            <a:endParaRPr b="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725" y="1528650"/>
            <a:ext cx="7941250" cy="33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128750" y="797408"/>
            <a:ext cx="6886500" cy="3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Панель инструментов</a:t>
            </a:r>
            <a:endParaRPr/>
          </a:p>
          <a:p>
            <a:pPr marL="0" lvl="0" indent="0" algn="l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128750" y="187475"/>
            <a:ext cx="6886500" cy="10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-карты</a:t>
            </a:r>
            <a:endParaRPr b="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117587" y="3033236"/>
            <a:ext cx="2606900" cy="584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Shape 123"/>
          <p:cNvCxnSpPr/>
          <p:nvPr/>
        </p:nvCxnSpPr>
        <p:spPr>
          <a:xfrm>
            <a:off x="1194550" y="2514075"/>
            <a:ext cx="6471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Shape 124"/>
          <p:cNvCxnSpPr/>
          <p:nvPr/>
        </p:nvCxnSpPr>
        <p:spPr>
          <a:xfrm>
            <a:off x="1194550" y="3084575"/>
            <a:ext cx="6471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Shape 125"/>
          <p:cNvCxnSpPr/>
          <p:nvPr/>
        </p:nvCxnSpPr>
        <p:spPr>
          <a:xfrm>
            <a:off x="1194550" y="3592700"/>
            <a:ext cx="6471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>
            <a:off x="1194550" y="4068900"/>
            <a:ext cx="6471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Shape 127"/>
          <p:cNvSpPr txBox="1"/>
          <p:nvPr/>
        </p:nvSpPr>
        <p:spPr>
          <a:xfrm>
            <a:off x="1684825" y="2050550"/>
            <a:ext cx="6017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Линейка(Измерить расстояние)</a:t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1649050" y="2514050"/>
            <a:ext cx="6017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Проложить маршрут</a:t>
            </a:r>
            <a:endParaRPr/>
          </a:p>
        </p:txBody>
      </p:sp>
      <p:sp>
        <p:nvSpPr>
          <p:cNvPr id="129" name="Shape 129"/>
          <p:cNvSpPr txBox="1"/>
          <p:nvPr/>
        </p:nvSpPr>
        <p:spPr>
          <a:xfrm>
            <a:off x="1649050" y="3129200"/>
            <a:ext cx="6017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Создать линию/фигуру(Если замкнуть, будет фигура)</a:t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684825" y="3599050"/>
            <a:ext cx="6017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Создать метку</a:t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1713325" y="4100825"/>
            <a:ext cx="60171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Рука(используется для перемещения по карте)</a:t>
            </a:r>
            <a:endParaRPr/>
          </a:p>
        </p:txBody>
      </p:sp>
      <p:cxnSp>
        <p:nvCxnSpPr>
          <p:cNvPr id="132" name="Shape 132"/>
          <p:cNvCxnSpPr/>
          <p:nvPr/>
        </p:nvCxnSpPr>
        <p:spPr>
          <a:xfrm>
            <a:off x="1194550" y="4564325"/>
            <a:ext cx="6471600" cy="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Задание</a:t>
            </a:r>
            <a:endParaRPr sz="4800"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11950" y="1927150"/>
            <a:ext cx="8568600" cy="27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Выберите любой географический объект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Поставьте на карту метку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Заполните информацию о метке</a:t>
            </a:r>
            <a:endParaRPr sz="3000"/>
          </a:p>
          <a:p>
            <a:pPr marL="457200" lvl="0" indent="-41910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ru" sz="3000"/>
              <a:t>Вставьте картинку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128750" y="882172"/>
            <a:ext cx="6886500" cy="4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Создаются также, как карты.</a:t>
            </a: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128750" y="187475"/>
            <a:ext cx="6886500" cy="10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-формы</a:t>
            </a:r>
            <a:endParaRPr b="0">
              <a:solidFill>
                <a:srgbClr val="6666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30623"/>
          <a:stretch/>
        </p:blipFill>
        <p:spPr>
          <a:xfrm>
            <a:off x="2398051" y="2066500"/>
            <a:ext cx="4347900" cy="24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100" y="394200"/>
            <a:ext cx="8933802" cy="39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Интерфейс</a:t>
            </a:r>
            <a:endParaRPr/>
          </a:p>
        </p:txBody>
      </p:sp>
      <p:grpSp>
        <p:nvGrpSpPr>
          <p:cNvPr id="158" name="Shape 158"/>
          <p:cNvGrpSpPr/>
          <p:nvPr/>
        </p:nvGrpSpPr>
        <p:grpSpPr>
          <a:xfrm>
            <a:off x="2583502" y="2072025"/>
            <a:ext cx="3976973" cy="2530950"/>
            <a:chOff x="2574614" y="2058600"/>
            <a:chExt cx="3976973" cy="2530950"/>
          </a:xfrm>
        </p:grpSpPr>
        <p:pic>
          <p:nvPicPr>
            <p:cNvPr id="159" name="Shape 159"/>
            <p:cNvPicPr preferRelativeResize="0"/>
            <p:nvPr/>
          </p:nvPicPr>
          <p:blipFill rotWithShape="1">
            <a:blip r:embed="rId3">
              <a:alphaModFix/>
            </a:blip>
            <a:srcRect r="90288"/>
            <a:stretch/>
          </p:blipFill>
          <p:spPr>
            <a:xfrm>
              <a:off x="2574614" y="2058600"/>
              <a:ext cx="541025" cy="2530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Shape 160"/>
            <p:cNvPicPr preferRelativeResize="0"/>
            <p:nvPr/>
          </p:nvPicPr>
          <p:blipFill rotWithShape="1">
            <a:blip r:embed="rId3">
              <a:alphaModFix/>
            </a:blip>
            <a:srcRect l="11922" r="28286"/>
            <a:stretch/>
          </p:blipFill>
          <p:spPr>
            <a:xfrm>
              <a:off x="3220912" y="2058600"/>
              <a:ext cx="3330675" cy="2530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128750" y="160750"/>
            <a:ext cx="6886500" cy="98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Создание вопроса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l="891"/>
          <a:stretch/>
        </p:blipFill>
        <p:spPr>
          <a:xfrm>
            <a:off x="913925" y="1149850"/>
            <a:ext cx="7316149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75" y="222600"/>
            <a:ext cx="91440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-сайты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125163" y="1236425"/>
            <a:ext cx="6886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Зайти на </a:t>
            </a:r>
            <a:r>
              <a:rPr lang="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Google Диск</a:t>
            </a:r>
            <a:endParaRPr sz="2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l="35625" t="7499" b="25597"/>
          <a:stretch/>
        </p:blipFill>
        <p:spPr>
          <a:xfrm>
            <a:off x="2392325" y="2083600"/>
            <a:ext cx="4352199" cy="24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75" y="222600"/>
            <a:ext cx="91440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Создание сайта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1128738" y="1236425"/>
            <a:ext cx="6886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t="7381"/>
          <a:stretch/>
        </p:blipFill>
        <p:spPr>
          <a:xfrm>
            <a:off x="1128825" y="980049"/>
            <a:ext cx="6886501" cy="32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1027350"/>
            <a:ext cx="85206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Очень важно!</a:t>
            </a:r>
            <a:endParaRPr sz="4800"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979550"/>
            <a:ext cx="8520600" cy="11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3000">
                <a:solidFill>
                  <a:srgbClr val="FF0000"/>
                </a:solidFill>
              </a:rPr>
              <a:t>Для работы со всеми сервисами необходимо войти в свой аккаунт </a:t>
            </a:r>
            <a:r>
              <a:rPr lang="ru" sz="3000">
                <a:solidFill>
                  <a:srgbClr val="4A86E8"/>
                </a:solidFill>
              </a:rPr>
              <a:t>G</a:t>
            </a:r>
            <a:r>
              <a:rPr lang="ru" sz="3000">
                <a:solidFill>
                  <a:srgbClr val="CC4125"/>
                </a:solidFill>
              </a:rPr>
              <a:t>o</a:t>
            </a:r>
            <a:r>
              <a:rPr lang="ru" sz="3000">
                <a:solidFill>
                  <a:srgbClr val="F1C232"/>
                </a:solidFill>
              </a:rPr>
              <a:t>o</a:t>
            </a:r>
            <a:r>
              <a:rPr lang="ru" sz="3000">
                <a:solidFill>
                  <a:srgbClr val="4A86E8"/>
                </a:solidFill>
              </a:rPr>
              <a:t>g</a:t>
            </a:r>
            <a:r>
              <a:rPr lang="ru" sz="3000">
                <a:solidFill>
                  <a:srgbClr val="6AA84F"/>
                </a:solidFill>
              </a:rPr>
              <a:t>l</a:t>
            </a:r>
            <a:r>
              <a:rPr lang="ru" sz="3000">
                <a:solidFill>
                  <a:srgbClr val="CC4125"/>
                </a:solidFill>
              </a:rPr>
              <a:t>e</a:t>
            </a:r>
            <a:r>
              <a:rPr lang="ru" sz="3000">
                <a:solidFill>
                  <a:srgbClr val="FF0000"/>
                </a:solidFill>
              </a:rPr>
              <a:t>.</a:t>
            </a:r>
            <a:endParaRPr sz="3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07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0" y="241025"/>
            <a:ext cx="91440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Оформление сайта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38" y="912600"/>
            <a:ext cx="7963124" cy="37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0" y="241025"/>
            <a:ext cx="9144000" cy="8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Оформление сайта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t="8315"/>
          <a:stretch/>
        </p:blipFill>
        <p:spPr>
          <a:xfrm>
            <a:off x="954475" y="903850"/>
            <a:ext cx="7235050" cy="33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7314090" y="3713456"/>
            <a:ext cx="394200" cy="4329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 txBox="1"/>
          <p:nvPr/>
        </p:nvSpPr>
        <p:spPr>
          <a:xfrm>
            <a:off x="1990625" y="3863800"/>
            <a:ext cx="5205300" cy="3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arenR"/>
            </a:pPr>
            <a:r>
              <a:rPr lang="ru" sz="1800">
                <a:solidFill>
                  <a:srgbClr val="FF0000"/>
                </a:solidFill>
              </a:rPr>
              <a:t>Жмём сюда, чтоб создать новую страницу</a:t>
            </a:r>
            <a:endParaRPr sz="180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FF0000"/>
                </a:solidFill>
              </a:rPr>
              <a:t>(На каждую большую тему по странице)</a:t>
            </a:r>
            <a:endParaRPr sz="1800">
              <a:solidFill>
                <a:srgbClr val="FF0000"/>
              </a:solidFill>
            </a:endParaRPr>
          </a:p>
        </p:txBody>
      </p:sp>
      <p:cxnSp>
        <p:nvCxnSpPr>
          <p:cNvPr id="195" name="Shape 195"/>
          <p:cNvCxnSpPr>
            <a:stCxn id="194" idx="2"/>
            <a:endCxn id="193" idx="2"/>
          </p:cNvCxnSpPr>
          <p:nvPr/>
        </p:nvCxnSpPr>
        <p:spPr>
          <a:xfrm rot="10800000" flipH="1">
            <a:off x="4593275" y="3929800"/>
            <a:ext cx="2720700" cy="298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400" y="67150"/>
            <a:ext cx="146209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194725" y="819150"/>
            <a:ext cx="70638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 вкладке “ВСТАВКА” можно интегрировать на свой сайт проекты из других сервисов гугл и не только. Для этого просто кликнете по соответствующему пункту в меню.</a:t>
            </a:r>
            <a:endParaRPr/>
          </a:p>
        </p:txBody>
      </p:sp>
      <p:sp>
        <p:nvSpPr>
          <p:cNvPr id="202" name="Shape 202"/>
          <p:cNvSpPr txBox="1"/>
          <p:nvPr/>
        </p:nvSpPr>
        <p:spPr>
          <a:xfrm>
            <a:off x="194725" y="167850"/>
            <a:ext cx="70917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chemeClr val="dk1"/>
                </a:solidFill>
              </a:rPr>
              <a:t>Вставка на сайт различных компонентов</a:t>
            </a:r>
            <a:endParaRPr sz="2600" b="1">
              <a:solidFill>
                <a:schemeClr val="dk1"/>
              </a:solidFill>
            </a:endParaRPr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25" y="1698700"/>
            <a:ext cx="2385433" cy="32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2558" y="1945575"/>
            <a:ext cx="4401442" cy="271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Гугл- карты, которые сделали наши ученики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 dirty="0">
                <a:solidFill>
                  <a:schemeClr val="hlink"/>
                </a:solidFill>
                <a:hlinkClick r:id="rId3"/>
              </a:rPr>
              <a:t>Африка</a:t>
            </a:r>
            <a:endParaRPr sz="24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u="sng" dirty="0">
                <a:solidFill>
                  <a:schemeClr val="hlink"/>
                </a:solidFill>
                <a:hlinkClick r:id="rId4"/>
              </a:rPr>
              <a:t>Западная Сибирь</a:t>
            </a:r>
            <a:endParaRPr sz="24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 u="sng" dirty="0">
                <a:solidFill>
                  <a:schemeClr val="hlink"/>
                </a:solidFill>
                <a:hlinkClick r:id="rId5"/>
              </a:rPr>
              <a:t>Энергетические ресурсы России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0" y="4301655"/>
            <a:ext cx="6858000" cy="253916"/>
          </a:xfrm>
          <a:prstGeom prst="rect">
            <a:avLst/>
          </a:prstGeom>
          <a:solidFill>
            <a:srgbClr val="F4F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200" dirty="0">
                <a:cs typeface="Arial" panose="020B0604020202020204" pitchFamily="34" charset="0"/>
                <a:hlinkClick r:id="rId2"/>
              </a:rPr>
              <a:t>https://www.google.com/maps/d/edit?mid=zEh-v8l2y29A.kTqy2r-XiB0g</a:t>
            </a:r>
            <a:r>
              <a:rPr lang="ru-RU" altLang="ru-RU" sz="1200" dirty="0">
                <a:solidFill>
                  <a:srgbClr val="000000"/>
                </a:solidFill>
                <a:cs typeface="Arial" panose="020B0604020202020204" pitchFamily="34" charset="0"/>
              </a:rPr>
              <a:t> - Африка</a:t>
            </a:r>
            <a:r>
              <a:rPr lang="ru-RU" altLang="ru-RU" sz="1200" dirty="0"/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4612585"/>
            <a:ext cx="6858000" cy="530915"/>
          </a:xfrm>
          <a:prstGeom prst="rect">
            <a:avLst/>
          </a:prstGeom>
          <a:solidFill>
            <a:srgbClr val="F4F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500" dirty="0">
                <a:cs typeface="Arial" panose="020B0604020202020204" pitchFamily="34" charset="0"/>
                <a:hlinkClick r:id="rId3"/>
              </a:rPr>
              <a:t>https://</a:t>
            </a:r>
            <a:r>
              <a:rPr lang="ru-RU" altLang="ru-RU" sz="1200" dirty="0">
                <a:cs typeface="Arial" panose="020B0604020202020204" pitchFamily="34" charset="0"/>
                <a:hlinkClick r:id="rId3"/>
              </a:rPr>
              <a:t>www.google.com/maps/d/edit?mid=zEh-v8l2y29A.k_Vn4F452w60</a:t>
            </a:r>
            <a:r>
              <a:rPr lang="ru-RU" altLang="ru-RU" sz="1500" dirty="0">
                <a:solidFill>
                  <a:srgbClr val="000000"/>
                </a:solidFill>
                <a:cs typeface="Arial" panose="020B0604020202020204" pitchFamily="34" charset="0"/>
              </a:rPr>
              <a:t> - 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500" dirty="0">
                <a:solidFill>
                  <a:srgbClr val="000000"/>
                </a:solidFill>
                <a:cs typeface="Arial" panose="020B0604020202020204" pitchFamily="34" charset="0"/>
              </a:rPr>
              <a:t>Северный Ледовитый океан</a:t>
            </a:r>
            <a:endParaRPr lang="ru-RU" altLang="ru-RU" sz="13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23" y="11259"/>
            <a:ext cx="6856240" cy="3856635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43000" y="3759574"/>
            <a:ext cx="6858000" cy="530915"/>
          </a:xfrm>
          <a:prstGeom prst="rect">
            <a:avLst/>
          </a:prstGeom>
          <a:solidFill>
            <a:srgbClr val="F4FF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ru-RU" alt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docs.google.com/presentation/d/1ZMZsJmlMuKYb7CaMEKFFTwibkE4Yz9wWkJbtrqc_8l8/edit?usp=sharing</a:t>
            </a:r>
            <a:r>
              <a:rPr lang="ru-RU" altLang="ru-RU" sz="1500" dirty="0">
                <a:solidFill>
                  <a:schemeClr val="tx1"/>
                </a:solidFill>
              </a:rPr>
              <a:t>  - Арктические пустыни</a:t>
            </a:r>
            <a:endParaRPr lang="ru-RU" altLang="ru-RU" sz="15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Гугл-формы, разработанные нашими учениками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hlink"/>
                </a:solidFill>
                <a:hlinkClick r:id="rId3"/>
              </a:rPr>
              <a:t>Образование СССР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u="sng">
                <a:solidFill>
                  <a:schemeClr val="hlink"/>
                </a:solidFill>
                <a:hlinkClick r:id="rId4"/>
              </a:rPr>
              <a:t>История освоения Дальнего Востока</a:t>
            </a:r>
            <a:endParaRPr sz="20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000" u="sng">
                <a:solidFill>
                  <a:schemeClr val="hlink"/>
                </a:solidFill>
                <a:hlinkClick r:id="rId5"/>
              </a:rPr>
              <a:t>События на восточном фронте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-33500" y="1274075"/>
            <a:ext cx="914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sz="2400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sz="2400" b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sz="2400" b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sz="2400" b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sz="2400" b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sz="2400" b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-сайты, созданные нашими учениками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1114650" y="2269575"/>
            <a:ext cx="6936300" cy="22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Гражданская война в Перми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Северная Африка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hlinkClick r:id="rId5"/>
              </a:rPr>
              <a:t>ДООГ - Пангея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272589"/>
            <a:ext cx="914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0" dirty="0" smtClean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sz="2400" b="0" dirty="0" smtClean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sz="2400" b="0" dirty="0" smtClean="0">
                <a:solidFill>
                  <a:srgbClr val="F1C232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ru" sz="2400" b="0" dirty="0" smtClean="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g</a:t>
            </a:r>
            <a:r>
              <a:rPr lang="ru" sz="2400" b="0" dirty="0" smtClean="0">
                <a:solidFill>
                  <a:srgbClr val="6AA84F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lang="ru" sz="2400" b="0" dirty="0" smtClean="0">
                <a:solidFill>
                  <a:srgbClr val="CC4125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r>
              <a:rPr lang="ru" sz="2400" b="0" dirty="0" smtClean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ru-RU" sz="2400" b="0" dirty="0" smtClean="0">
                <a:solidFill>
                  <a:srgbClr val="666666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класс</a:t>
            </a: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31" y="629289"/>
            <a:ext cx="7027737" cy="32606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27690" y="3938829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https://classroom.google.com/h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8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Маршруты </a:t>
            </a:r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376962"/>
            <a:ext cx="6172200" cy="30408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3778" y="4489169"/>
            <a:ext cx="3429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>
                <a:hlinkClick r:id="rId3"/>
              </a:rPr>
              <a:t>http://www.google.com/maps/about/behind-the-scenes/streetview/treks/</a:t>
            </a:r>
            <a:r>
              <a:rPr lang="en-US" sz="1050" dirty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8189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28750" y="394200"/>
            <a:ext cx="6886500" cy="14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Предоставление доступа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28750" y="2225463"/>
            <a:ext cx="6886500" cy="21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Чтоб предоставить доступ к документу нужно:</a:t>
            </a:r>
            <a:br>
              <a:rPr lang="ru"/>
            </a:br>
            <a:r>
              <a:rPr lang="ru"/>
              <a:t>1) Найти на панели инструментов следующую иконку        и нажать на нее.</a:t>
            </a:r>
            <a:br>
              <a:rPr lang="ru"/>
            </a:br>
            <a:r>
              <a:rPr lang="ru"/>
              <a:t>2) В открывшемся окне найти данное поле</a:t>
            </a:r>
            <a:br>
              <a:rPr lang="ru"/>
            </a:br>
            <a:r>
              <a:rPr lang="ru"/>
              <a:t>3) Ввести G-mail того человека, которому хотим предоставить доступ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119" y="2514188"/>
            <a:ext cx="40005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6447" t="58007" r="6664" b="27242"/>
          <a:stretch/>
        </p:blipFill>
        <p:spPr>
          <a:xfrm>
            <a:off x="5284525" y="2938072"/>
            <a:ext cx="2730725" cy="45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249</Words>
  <Application>Microsoft Office PowerPoint</Application>
  <PresentationFormat>Экран (16:9)</PresentationFormat>
  <Paragraphs>59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Times New Roman</vt:lpstr>
      <vt:lpstr>Simple Light</vt:lpstr>
      <vt:lpstr>Использование Google на уроках географии и во внеурочной  деятельности</vt:lpstr>
      <vt:lpstr>Очень важно!</vt:lpstr>
      <vt:lpstr>Гугл- карты, которые сделали наши ученики</vt:lpstr>
      <vt:lpstr>Презентация PowerPoint</vt:lpstr>
      <vt:lpstr>Гугл-формы, разработанные нашими учениками</vt:lpstr>
      <vt:lpstr>Google-сайты, созданные нашими учениками</vt:lpstr>
      <vt:lpstr>Google-класс</vt:lpstr>
      <vt:lpstr>Маршруты Google</vt:lpstr>
      <vt:lpstr>Предоставление доступа</vt:lpstr>
      <vt:lpstr>Google-карты</vt:lpstr>
      <vt:lpstr>Google-карты</vt:lpstr>
      <vt:lpstr>Google-карты</vt:lpstr>
      <vt:lpstr>Задание</vt:lpstr>
      <vt:lpstr>Google-формы</vt:lpstr>
      <vt:lpstr>Презентация PowerPoint</vt:lpstr>
      <vt:lpstr>Интерфейс</vt:lpstr>
      <vt:lpstr>Создание вопроса</vt:lpstr>
      <vt:lpstr>Google-сайты</vt:lpstr>
      <vt:lpstr>Создание сайта</vt:lpstr>
      <vt:lpstr>Оформление сайта</vt:lpstr>
      <vt:lpstr>Оформление сайта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Куда нажимать-то?</dc:title>
  <dc:creator>Ольга Кузнецова</dc:creator>
  <cp:lastModifiedBy>Ольга Кузнецова</cp:lastModifiedBy>
  <cp:revision>5</cp:revision>
  <dcterms:modified xsi:type="dcterms:W3CDTF">2019-09-05T04:23:33Z</dcterms:modified>
</cp:coreProperties>
</file>