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0" r:id="rId3"/>
    <p:sldId id="287" r:id="rId4"/>
    <p:sldId id="274" r:id="rId5"/>
    <p:sldId id="288" r:id="rId6"/>
    <p:sldId id="290" r:id="rId7"/>
    <p:sldId id="291" r:id="rId8"/>
    <p:sldId id="292" r:id="rId9"/>
    <p:sldId id="293" r:id="rId10"/>
    <p:sldId id="281" r:id="rId11"/>
    <p:sldId id="278" r:id="rId12"/>
    <p:sldId id="289" r:id="rId13"/>
    <p:sldId id="279" r:id="rId14"/>
    <p:sldId id="296" r:id="rId15"/>
    <p:sldId id="283" r:id="rId16"/>
    <p:sldId id="297" r:id="rId17"/>
    <p:sldId id="257" r:id="rId18"/>
    <p:sldId id="268" r:id="rId19"/>
    <p:sldId id="269" r:id="rId20"/>
    <p:sldId id="271" r:id="rId21"/>
    <p:sldId id="272" r:id="rId22"/>
    <p:sldId id="273" r:id="rId23"/>
    <p:sldId id="264" r:id="rId24"/>
    <p:sldId id="270" r:id="rId25"/>
    <p:sldId id="259" r:id="rId26"/>
    <p:sldId id="265" r:id="rId27"/>
    <p:sldId id="267" r:id="rId28"/>
    <p:sldId id="298" r:id="rId29"/>
    <p:sldId id="294" r:id="rId30"/>
    <p:sldId id="299" r:id="rId31"/>
    <p:sldId id="300" r:id="rId32"/>
    <p:sldId id="301" r:id="rId33"/>
    <p:sldId id="303" r:id="rId34"/>
  </p:sldIdLst>
  <p:sldSz cx="9144000" cy="5143500" type="screen16x9"/>
  <p:notesSz cx="9144000" cy="51435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08" y="-10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F1F1CB-3A4A-43A2-A130-9E68A31ADB18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8D181BE-1FA8-4D5C-8125-94B4E4C62EA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/>
            <a:t>Преемственность и доступность всех уровнях образования</a:t>
          </a:r>
          <a:endParaRPr lang="ru-RU" sz="1600" b="1" dirty="0"/>
        </a:p>
      </dgm:t>
    </dgm:pt>
    <dgm:pt modelId="{2434B36E-2C53-45C1-B0D1-82D5596496DF}" type="parTrans" cxnId="{B7B453B7-7FD4-42E7-A59D-E9DCE0EF1445}">
      <dgm:prSet/>
      <dgm:spPr/>
      <dgm:t>
        <a:bodyPr/>
        <a:lstStyle/>
        <a:p>
          <a:endParaRPr lang="ru-RU"/>
        </a:p>
      </dgm:t>
    </dgm:pt>
    <dgm:pt modelId="{5E97C729-0C68-4BDB-8E6D-61D4D74D56F7}" type="sibTrans" cxnId="{B7B453B7-7FD4-42E7-A59D-E9DCE0EF1445}">
      <dgm:prSet/>
      <dgm:spPr/>
      <dgm:t>
        <a:bodyPr/>
        <a:lstStyle/>
        <a:p>
          <a:endParaRPr lang="ru-RU"/>
        </a:p>
      </dgm:t>
    </dgm:pt>
    <dgm:pt modelId="{37A9A099-3521-4E73-940D-E701984A2CE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Проект</a:t>
          </a:r>
          <a:r>
            <a:rPr lang="ru-RU" sz="1600" b="1" i="0" baseline="0" dirty="0" smtClean="0"/>
            <a:t> Школы </a:t>
          </a:r>
          <a:r>
            <a:rPr lang="ru-RU" sz="1600" b="1" i="0" baseline="0" dirty="0" err="1" smtClean="0"/>
            <a:t>Минпросвещения+ммотивирующий</a:t>
          </a:r>
          <a:r>
            <a:rPr lang="ru-RU" sz="1600" b="1" i="0" baseline="0" dirty="0" smtClean="0"/>
            <a:t> </a:t>
          </a:r>
          <a:r>
            <a:rPr lang="ru-RU" sz="1600" b="1" i="0" baseline="0" dirty="0" err="1" smtClean="0"/>
            <a:t>монитринг</a:t>
          </a:r>
          <a:endParaRPr lang="ru-RU" sz="1600" b="1" i="0" dirty="0"/>
        </a:p>
      </dgm:t>
    </dgm:pt>
    <dgm:pt modelId="{1AEBF434-0B6C-4492-83B2-5DFA636E4C1B}" type="parTrans" cxnId="{0303CEE6-CBDB-4605-B996-C8ECBC0C4D4B}">
      <dgm:prSet/>
      <dgm:spPr/>
      <dgm:t>
        <a:bodyPr/>
        <a:lstStyle/>
        <a:p>
          <a:endParaRPr lang="ru-RU"/>
        </a:p>
      </dgm:t>
    </dgm:pt>
    <dgm:pt modelId="{A7DFBCB2-237E-486C-A49D-DA4E0098D6A9}" type="sibTrans" cxnId="{0303CEE6-CBDB-4605-B996-C8ECBC0C4D4B}">
      <dgm:prSet/>
      <dgm:spPr/>
      <dgm:t>
        <a:bodyPr/>
        <a:lstStyle/>
        <a:p>
          <a:endParaRPr lang="ru-RU"/>
        </a:p>
      </dgm:t>
    </dgm:pt>
    <dgm:pt modelId="{425D42B3-8E9F-4331-A6F6-E583CF27759F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Создание 1000 маршрутов школьного образовательного туризма</a:t>
          </a:r>
          <a:endParaRPr lang="ru-RU" sz="1600" b="1" i="0" dirty="0"/>
        </a:p>
      </dgm:t>
    </dgm:pt>
    <dgm:pt modelId="{8FB3294F-2D42-499C-953C-7F405AD81A78}" type="parTrans" cxnId="{BCECC28F-27D0-4BE0-8ACB-A0792007FAE3}">
      <dgm:prSet/>
      <dgm:spPr/>
      <dgm:t>
        <a:bodyPr/>
        <a:lstStyle/>
        <a:p>
          <a:endParaRPr lang="ru-RU"/>
        </a:p>
      </dgm:t>
    </dgm:pt>
    <dgm:pt modelId="{5E5CB206-D632-42A2-9A99-EADABED06F2F}" type="sibTrans" cxnId="{BCECC28F-27D0-4BE0-8ACB-A0792007FAE3}">
      <dgm:prSet/>
      <dgm:spPr/>
      <dgm:t>
        <a:bodyPr/>
        <a:lstStyle/>
        <a:p>
          <a:endParaRPr lang="ru-RU"/>
        </a:p>
      </dgm:t>
    </dgm:pt>
    <dgm:pt modelId="{3664CA82-8A04-422B-A04A-5088CA8FD178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Педагогический ВУЗ – центр развития педагогического образования</a:t>
          </a:r>
          <a:endParaRPr lang="ru-RU" sz="1600" b="1" i="0" dirty="0"/>
        </a:p>
      </dgm:t>
    </dgm:pt>
    <dgm:pt modelId="{CC1A56F5-57FC-43DB-B7DC-8E3F720A7B85}" type="parTrans" cxnId="{C429326E-C009-4481-96A1-F3E825BCC8D0}">
      <dgm:prSet/>
      <dgm:spPr/>
      <dgm:t>
        <a:bodyPr/>
        <a:lstStyle/>
        <a:p>
          <a:endParaRPr lang="ru-RU"/>
        </a:p>
      </dgm:t>
    </dgm:pt>
    <dgm:pt modelId="{B08CA126-1F9F-4C9C-8EC8-F066DD703665}" type="sibTrans" cxnId="{C429326E-C009-4481-96A1-F3E825BCC8D0}">
      <dgm:prSet/>
      <dgm:spPr/>
      <dgm:t>
        <a:bodyPr/>
        <a:lstStyle/>
        <a:p>
          <a:endParaRPr lang="ru-RU"/>
        </a:p>
      </dgm:t>
    </dgm:pt>
    <dgm:pt modelId="{719BD4F4-FA6E-4890-81C5-BDB9B279AF9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i="0" dirty="0" smtClean="0"/>
            <a:t>Построение системы профориентации – основа технологического суверенитета</a:t>
          </a:r>
          <a:endParaRPr lang="ru-RU" sz="1600" b="1" i="0" dirty="0"/>
        </a:p>
      </dgm:t>
    </dgm:pt>
    <dgm:pt modelId="{1B2A8D38-6AB1-4FDD-AA5A-9AD0F162E65B}" type="parTrans" cxnId="{22729A32-CE35-4001-B24D-5A1AB3A47DDB}">
      <dgm:prSet/>
      <dgm:spPr/>
      <dgm:t>
        <a:bodyPr/>
        <a:lstStyle/>
        <a:p>
          <a:endParaRPr lang="ru-RU"/>
        </a:p>
      </dgm:t>
    </dgm:pt>
    <dgm:pt modelId="{5DA7BB4C-BDFE-46F0-9B4E-4AA5698B999F}" type="sibTrans" cxnId="{22729A32-CE35-4001-B24D-5A1AB3A47DDB}">
      <dgm:prSet/>
      <dgm:spPr/>
      <dgm:t>
        <a:bodyPr/>
        <a:lstStyle/>
        <a:p>
          <a:endParaRPr lang="ru-RU"/>
        </a:p>
      </dgm:t>
    </dgm:pt>
    <dgm:pt modelId="{C7AF6587-1356-460D-A6EF-FDDE78AC8D67}">
      <dgm:prSet custT="1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Новая философия воспитания (ФОП, РДДМ, советники..)</a:t>
          </a:r>
        </a:p>
      </dgm:t>
    </dgm:pt>
    <dgm:pt modelId="{7A07F400-C0F2-4AA3-BEBB-574C86D2C326}" type="parTrans" cxnId="{F4C7E9AF-FBFC-44C0-9C6C-B9F01175665E}">
      <dgm:prSet/>
      <dgm:spPr/>
      <dgm:t>
        <a:bodyPr/>
        <a:lstStyle/>
        <a:p>
          <a:endParaRPr lang="ru-RU"/>
        </a:p>
      </dgm:t>
    </dgm:pt>
    <dgm:pt modelId="{3C62ADB7-CD83-472A-8EEA-B477AFA90380}" type="sibTrans" cxnId="{F4C7E9AF-FBFC-44C0-9C6C-B9F01175665E}">
      <dgm:prSet/>
      <dgm:spPr/>
      <dgm:t>
        <a:bodyPr/>
        <a:lstStyle/>
        <a:p>
          <a:endParaRPr lang="ru-RU"/>
        </a:p>
      </dgm:t>
    </dgm:pt>
    <dgm:pt modelId="{C6FE2718-B627-418B-A2F2-74A04F27B212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1600" b="1" dirty="0" smtClean="0">
              <a:solidFill>
                <a:schemeClr val="tx1"/>
              </a:solidFill>
            </a:rPr>
            <a:t>Обновление исторического образования, программ по литературе</a:t>
          </a:r>
          <a:endParaRPr lang="ru-RU" sz="1600" b="1" dirty="0">
            <a:solidFill>
              <a:schemeClr val="tx1"/>
            </a:solidFill>
          </a:endParaRPr>
        </a:p>
      </dgm:t>
    </dgm:pt>
    <dgm:pt modelId="{7DCCC54F-DD46-4EE9-A55C-2B7D8C8A99A6}" type="parTrans" cxnId="{5CEDB2D9-B161-46D8-BCF8-FA11D8ACD3A1}">
      <dgm:prSet/>
      <dgm:spPr/>
      <dgm:t>
        <a:bodyPr/>
        <a:lstStyle/>
        <a:p>
          <a:endParaRPr lang="ru-RU"/>
        </a:p>
      </dgm:t>
    </dgm:pt>
    <dgm:pt modelId="{385B1256-AA87-45B4-B8EF-96F26D16AAB9}" type="sibTrans" cxnId="{5CEDB2D9-B161-46D8-BCF8-FA11D8ACD3A1}">
      <dgm:prSet/>
      <dgm:spPr/>
      <dgm:t>
        <a:bodyPr/>
        <a:lstStyle/>
        <a:p>
          <a:endParaRPr lang="ru-RU"/>
        </a:p>
      </dgm:t>
    </dgm:pt>
    <dgm:pt modelId="{5B1031E8-02BE-4B60-B785-8415F5842280}">
      <dgm:prSet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Поставки оборудования в рамках нацпроекта «Образование»</a:t>
          </a:r>
          <a:endParaRPr lang="ru-RU" b="1" dirty="0"/>
        </a:p>
      </dgm:t>
    </dgm:pt>
    <dgm:pt modelId="{6DD6EB13-C34D-49E5-B6AE-64412D13060F}" type="parTrans" cxnId="{4929DACE-7204-4F7C-BE51-0D7CCAF5F13F}">
      <dgm:prSet/>
      <dgm:spPr/>
      <dgm:t>
        <a:bodyPr/>
        <a:lstStyle/>
        <a:p>
          <a:endParaRPr lang="ru-RU"/>
        </a:p>
      </dgm:t>
    </dgm:pt>
    <dgm:pt modelId="{38D6461A-9809-4D49-909C-FDA125F01141}" type="sibTrans" cxnId="{4929DACE-7204-4F7C-BE51-0D7CCAF5F13F}">
      <dgm:prSet/>
      <dgm:spPr/>
      <dgm:t>
        <a:bodyPr/>
        <a:lstStyle/>
        <a:p>
          <a:endParaRPr lang="ru-RU"/>
        </a:p>
      </dgm:t>
    </dgm:pt>
    <dgm:pt modelId="{C68F8109-BE80-40D9-AA96-8E23CC2933FE}" type="pres">
      <dgm:prSet presAssocID="{0BF1F1CB-3A4A-43A2-A130-9E68A31ADB1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DBBBAF2-4889-4839-95B3-BE70D08BDAE3}" type="pres">
      <dgm:prSet presAssocID="{D8D181BE-1FA8-4D5C-8125-94B4E4C62EAE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F7553-5687-4C67-B149-529B378CB2CA}" type="pres">
      <dgm:prSet presAssocID="{5E97C729-0C68-4BDB-8E6D-61D4D74D56F7}" presName="sibTrans" presStyleCnt="0"/>
      <dgm:spPr/>
    </dgm:pt>
    <dgm:pt modelId="{33DCB65D-0E6E-451D-A75B-D4A6DDD1F817}" type="pres">
      <dgm:prSet presAssocID="{C6FE2718-B627-418B-A2F2-74A04F27B212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6C38B-86E3-452D-BAF7-284F571B7535}" type="pres">
      <dgm:prSet presAssocID="{385B1256-AA87-45B4-B8EF-96F26D16AAB9}" presName="sibTrans" presStyleCnt="0"/>
      <dgm:spPr/>
    </dgm:pt>
    <dgm:pt modelId="{9047FB30-A4B1-4376-A93B-FC364CD581C0}" type="pres">
      <dgm:prSet presAssocID="{37A9A099-3521-4E73-940D-E701984A2CE8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A44A53-3525-4B13-A5FB-E2D3F5578E04}" type="pres">
      <dgm:prSet presAssocID="{A7DFBCB2-237E-486C-A49D-DA4E0098D6A9}" presName="sibTrans" presStyleCnt="0"/>
      <dgm:spPr/>
    </dgm:pt>
    <dgm:pt modelId="{BAD0AC13-3B5D-4CC6-B73C-ABCC04CA441C}" type="pres">
      <dgm:prSet presAssocID="{425D42B3-8E9F-4331-A6F6-E583CF27759F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77699-4AA4-4937-A832-C81B2A4581CF}" type="pres">
      <dgm:prSet presAssocID="{5E5CB206-D632-42A2-9A99-EADABED06F2F}" presName="sibTrans" presStyleCnt="0"/>
      <dgm:spPr/>
    </dgm:pt>
    <dgm:pt modelId="{48E1C22E-8963-4CEA-8B8E-9FEB26BBD8D2}" type="pres">
      <dgm:prSet presAssocID="{5B1031E8-02BE-4B60-B785-8415F5842280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71B75F-22ED-49DC-8E33-89FCCA18E2BC}" type="pres">
      <dgm:prSet presAssocID="{38D6461A-9809-4D49-909C-FDA125F01141}" presName="sibTrans" presStyleCnt="0"/>
      <dgm:spPr/>
    </dgm:pt>
    <dgm:pt modelId="{40C70930-F84B-4D97-A72F-C87ABFBCDEAF}" type="pres">
      <dgm:prSet presAssocID="{3664CA82-8A04-422B-A04A-5088CA8FD178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B61E3B-279F-4F89-8C2D-51D5ACF32E6F}" type="pres">
      <dgm:prSet presAssocID="{B08CA126-1F9F-4C9C-8EC8-F066DD703665}" presName="sibTrans" presStyleCnt="0"/>
      <dgm:spPr/>
    </dgm:pt>
    <dgm:pt modelId="{3F606077-3AC7-4CB2-A0C5-8A8FD01A364F}" type="pres">
      <dgm:prSet presAssocID="{C7AF6587-1356-460D-A6EF-FDDE78AC8D67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DA552-ECEA-4A91-ACC0-62DDC880789F}" type="pres">
      <dgm:prSet presAssocID="{3C62ADB7-CD83-472A-8EEA-B477AFA90380}" presName="sibTrans" presStyleCnt="0"/>
      <dgm:spPr/>
    </dgm:pt>
    <dgm:pt modelId="{9EC2A4A0-63A4-4D52-A493-98CA6878B3C9}" type="pres">
      <dgm:prSet presAssocID="{719BD4F4-FA6E-4890-81C5-BDB9B279AF97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E6302-F34C-433A-9EEA-D6A084EB6AFD}" type="presOf" srcId="{425D42B3-8E9F-4331-A6F6-E583CF27759F}" destId="{BAD0AC13-3B5D-4CC6-B73C-ABCC04CA441C}" srcOrd="0" destOrd="0" presId="urn:microsoft.com/office/officeart/2005/8/layout/default#1"/>
    <dgm:cxn modelId="{B7B453B7-7FD4-42E7-A59D-E9DCE0EF1445}" srcId="{0BF1F1CB-3A4A-43A2-A130-9E68A31ADB18}" destId="{D8D181BE-1FA8-4D5C-8125-94B4E4C62EAE}" srcOrd="0" destOrd="0" parTransId="{2434B36E-2C53-45C1-B0D1-82D5596496DF}" sibTransId="{5E97C729-0C68-4BDB-8E6D-61D4D74D56F7}"/>
    <dgm:cxn modelId="{4FD67C22-1C51-44F3-94AD-0FD6753F3473}" type="presOf" srcId="{C6FE2718-B627-418B-A2F2-74A04F27B212}" destId="{33DCB65D-0E6E-451D-A75B-D4A6DDD1F817}" srcOrd="0" destOrd="0" presId="urn:microsoft.com/office/officeart/2005/8/layout/default#1"/>
    <dgm:cxn modelId="{BCECC28F-27D0-4BE0-8ACB-A0792007FAE3}" srcId="{0BF1F1CB-3A4A-43A2-A130-9E68A31ADB18}" destId="{425D42B3-8E9F-4331-A6F6-E583CF27759F}" srcOrd="3" destOrd="0" parTransId="{8FB3294F-2D42-499C-953C-7F405AD81A78}" sibTransId="{5E5CB206-D632-42A2-9A99-EADABED06F2F}"/>
    <dgm:cxn modelId="{22729A32-CE35-4001-B24D-5A1AB3A47DDB}" srcId="{0BF1F1CB-3A4A-43A2-A130-9E68A31ADB18}" destId="{719BD4F4-FA6E-4890-81C5-BDB9B279AF97}" srcOrd="7" destOrd="0" parTransId="{1B2A8D38-6AB1-4FDD-AA5A-9AD0F162E65B}" sibTransId="{5DA7BB4C-BDFE-46F0-9B4E-4AA5698B999F}"/>
    <dgm:cxn modelId="{91187AF7-770E-44D1-90FE-DD73B2431645}" type="presOf" srcId="{0BF1F1CB-3A4A-43A2-A130-9E68A31ADB18}" destId="{C68F8109-BE80-40D9-AA96-8E23CC2933FE}" srcOrd="0" destOrd="0" presId="urn:microsoft.com/office/officeart/2005/8/layout/default#1"/>
    <dgm:cxn modelId="{F4C7E9AF-FBFC-44C0-9C6C-B9F01175665E}" srcId="{0BF1F1CB-3A4A-43A2-A130-9E68A31ADB18}" destId="{C7AF6587-1356-460D-A6EF-FDDE78AC8D67}" srcOrd="6" destOrd="0" parTransId="{7A07F400-C0F2-4AA3-BEBB-574C86D2C326}" sibTransId="{3C62ADB7-CD83-472A-8EEA-B477AFA90380}"/>
    <dgm:cxn modelId="{0303CEE6-CBDB-4605-B996-C8ECBC0C4D4B}" srcId="{0BF1F1CB-3A4A-43A2-A130-9E68A31ADB18}" destId="{37A9A099-3521-4E73-940D-E701984A2CE8}" srcOrd="2" destOrd="0" parTransId="{1AEBF434-0B6C-4492-83B2-5DFA636E4C1B}" sibTransId="{A7DFBCB2-237E-486C-A49D-DA4E0098D6A9}"/>
    <dgm:cxn modelId="{8ECE837A-50C7-49D5-A643-0AAD53BF0FDB}" type="presOf" srcId="{719BD4F4-FA6E-4890-81C5-BDB9B279AF97}" destId="{9EC2A4A0-63A4-4D52-A493-98CA6878B3C9}" srcOrd="0" destOrd="0" presId="urn:microsoft.com/office/officeart/2005/8/layout/default#1"/>
    <dgm:cxn modelId="{E2953B95-FCAC-42F4-B8FD-28207D861494}" type="presOf" srcId="{3664CA82-8A04-422B-A04A-5088CA8FD178}" destId="{40C70930-F84B-4D97-A72F-C87ABFBCDEAF}" srcOrd="0" destOrd="0" presId="urn:microsoft.com/office/officeart/2005/8/layout/default#1"/>
    <dgm:cxn modelId="{C429326E-C009-4481-96A1-F3E825BCC8D0}" srcId="{0BF1F1CB-3A4A-43A2-A130-9E68A31ADB18}" destId="{3664CA82-8A04-422B-A04A-5088CA8FD178}" srcOrd="5" destOrd="0" parTransId="{CC1A56F5-57FC-43DB-B7DC-8E3F720A7B85}" sibTransId="{B08CA126-1F9F-4C9C-8EC8-F066DD703665}"/>
    <dgm:cxn modelId="{5CEDB2D9-B161-46D8-BCF8-FA11D8ACD3A1}" srcId="{0BF1F1CB-3A4A-43A2-A130-9E68A31ADB18}" destId="{C6FE2718-B627-418B-A2F2-74A04F27B212}" srcOrd="1" destOrd="0" parTransId="{7DCCC54F-DD46-4EE9-A55C-2B7D8C8A99A6}" sibTransId="{385B1256-AA87-45B4-B8EF-96F26D16AAB9}"/>
    <dgm:cxn modelId="{A518193A-A330-4095-8B3E-073E97F2A725}" type="presOf" srcId="{37A9A099-3521-4E73-940D-E701984A2CE8}" destId="{9047FB30-A4B1-4376-A93B-FC364CD581C0}" srcOrd="0" destOrd="0" presId="urn:microsoft.com/office/officeart/2005/8/layout/default#1"/>
    <dgm:cxn modelId="{5AABC16F-9C85-4CBB-B21C-20A26F7DD52E}" type="presOf" srcId="{D8D181BE-1FA8-4D5C-8125-94B4E4C62EAE}" destId="{1DBBBAF2-4889-4839-95B3-BE70D08BDAE3}" srcOrd="0" destOrd="0" presId="urn:microsoft.com/office/officeart/2005/8/layout/default#1"/>
    <dgm:cxn modelId="{4929DACE-7204-4F7C-BE51-0D7CCAF5F13F}" srcId="{0BF1F1CB-3A4A-43A2-A130-9E68A31ADB18}" destId="{5B1031E8-02BE-4B60-B785-8415F5842280}" srcOrd="4" destOrd="0" parTransId="{6DD6EB13-C34D-49E5-B6AE-64412D13060F}" sibTransId="{38D6461A-9809-4D49-909C-FDA125F01141}"/>
    <dgm:cxn modelId="{63E0C4F0-4DF8-4FB0-8BB8-80ECD1F06643}" type="presOf" srcId="{C7AF6587-1356-460D-A6EF-FDDE78AC8D67}" destId="{3F606077-3AC7-4CB2-A0C5-8A8FD01A364F}" srcOrd="0" destOrd="0" presId="urn:microsoft.com/office/officeart/2005/8/layout/default#1"/>
    <dgm:cxn modelId="{688E5482-EE45-4F40-93CC-EF3FD6827279}" type="presOf" srcId="{5B1031E8-02BE-4B60-B785-8415F5842280}" destId="{48E1C22E-8963-4CEA-8B8E-9FEB26BBD8D2}" srcOrd="0" destOrd="0" presId="urn:microsoft.com/office/officeart/2005/8/layout/default#1"/>
    <dgm:cxn modelId="{BBACEF57-ADA5-4C11-A55E-BAE5B713520C}" type="presParOf" srcId="{C68F8109-BE80-40D9-AA96-8E23CC2933FE}" destId="{1DBBBAF2-4889-4839-95B3-BE70D08BDAE3}" srcOrd="0" destOrd="0" presId="urn:microsoft.com/office/officeart/2005/8/layout/default#1"/>
    <dgm:cxn modelId="{B5564CED-EDFD-4C24-9CAE-8F7319432927}" type="presParOf" srcId="{C68F8109-BE80-40D9-AA96-8E23CC2933FE}" destId="{846F7553-5687-4C67-B149-529B378CB2CA}" srcOrd="1" destOrd="0" presId="urn:microsoft.com/office/officeart/2005/8/layout/default#1"/>
    <dgm:cxn modelId="{3E9803E6-C347-4A72-BC09-05CB0A57853F}" type="presParOf" srcId="{C68F8109-BE80-40D9-AA96-8E23CC2933FE}" destId="{33DCB65D-0E6E-451D-A75B-D4A6DDD1F817}" srcOrd="2" destOrd="0" presId="urn:microsoft.com/office/officeart/2005/8/layout/default#1"/>
    <dgm:cxn modelId="{6FA294A4-AA6E-4BDA-B7FB-234FAD424FBE}" type="presParOf" srcId="{C68F8109-BE80-40D9-AA96-8E23CC2933FE}" destId="{25F6C38B-86E3-452D-BAF7-284F571B7535}" srcOrd="3" destOrd="0" presId="urn:microsoft.com/office/officeart/2005/8/layout/default#1"/>
    <dgm:cxn modelId="{9EF8271C-251A-4336-971A-17B5B4D7A51C}" type="presParOf" srcId="{C68F8109-BE80-40D9-AA96-8E23CC2933FE}" destId="{9047FB30-A4B1-4376-A93B-FC364CD581C0}" srcOrd="4" destOrd="0" presId="urn:microsoft.com/office/officeart/2005/8/layout/default#1"/>
    <dgm:cxn modelId="{F911F732-6666-4B1B-9F90-1BE47F90AB23}" type="presParOf" srcId="{C68F8109-BE80-40D9-AA96-8E23CC2933FE}" destId="{B5A44A53-3525-4B13-A5FB-E2D3F5578E04}" srcOrd="5" destOrd="0" presId="urn:microsoft.com/office/officeart/2005/8/layout/default#1"/>
    <dgm:cxn modelId="{62A09AF4-5C99-413B-8D65-997DC2FB1500}" type="presParOf" srcId="{C68F8109-BE80-40D9-AA96-8E23CC2933FE}" destId="{BAD0AC13-3B5D-4CC6-B73C-ABCC04CA441C}" srcOrd="6" destOrd="0" presId="urn:microsoft.com/office/officeart/2005/8/layout/default#1"/>
    <dgm:cxn modelId="{0BED47CD-B43F-4BD5-8C29-320D3AD7C1E0}" type="presParOf" srcId="{C68F8109-BE80-40D9-AA96-8E23CC2933FE}" destId="{BAE77699-4AA4-4937-A832-C81B2A4581CF}" srcOrd="7" destOrd="0" presId="urn:microsoft.com/office/officeart/2005/8/layout/default#1"/>
    <dgm:cxn modelId="{5034071B-8B6E-4C02-9645-479BFC005189}" type="presParOf" srcId="{C68F8109-BE80-40D9-AA96-8E23CC2933FE}" destId="{48E1C22E-8963-4CEA-8B8E-9FEB26BBD8D2}" srcOrd="8" destOrd="0" presId="urn:microsoft.com/office/officeart/2005/8/layout/default#1"/>
    <dgm:cxn modelId="{B7E4EAB6-C6BE-47A0-80E0-2B1A25335181}" type="presParOf" srcId="{C68F8109-BE80-40D9-AA96-8E23CC2933FE}" destId="{D671B75F-22ED-49DC-8E33-89FCCA18E2BC}" srcOrd="9" destOrd="0" presId="urn:microsoft.com/office/officeart/2005/8/layout/default#1"/>
    <dgm:cxn modelId="{75A36228-B78C-4377-95AE-BEEDFC91C984}" type="presParOf" srcId="{C68F8109-BE80-40D9-AA96-8E23CC2933FE}" destId="{40C70930-F84B-4D97-A72F-C87ABFBCDEAF}" srcOrd="10" destOrd="0" presId="urn:microsoft.com/office/officeart/2005/8/layout/default#1"/>
    <dgm:cxn modelId="{A893FE40-F0FB-48BC-AA0B-1CC3846CF33B}" type="presParOf" srcId="{C68F8109-BE80-40D9-AA96-8E23CC2933FE}" destId="{38B61E3B-279F-4F89-8C2D-51D5ACF32E6F}" srcOrd="11" destOrd="0" presId="urn:microsoft.com/office/officeart/2005/8/layout/default#1"/>
    <dgm:cxn modelId="{08B9F949-B912-4268-B38F-38647C5F643B}" type="presParOf" srcId="{C68F8109-BE80-40D9-AA96-8E23CC2933FE}" destId="{3F606077-3AC7-4CB2-A0C5-8A8FD01A364F}" srcOrd="12" destOrd="0" presId="urn:microsoft.com/office/officeart/2005/8/layout/default#1"/>
    <dgm:cxn modelId="{5783FD0E-8A85-4DF7-BF2F-FF2633FCEE1C}" type="presParOf" srcId="{C68F8109-BE80-40D9-AA96-8E23CC2933FE}" destId="{E49DA552-ECEA-4A91-ACC0-62DDC880789F}" srcOrd="13" destOrd="0" presId="urn:microsoft.com/office/officeart/2005/8/layout/default#1"/>
    <dgm:cxn modelId="{DF31A685-FED2-4BCC-976D-3D69EA326D70}" type="presParOf" srcId="{C68F8109-BE80-40D9-AA96-8E23CC2933FE}" destId="{9EC2A4A0-63A4-4D52-A493-98CA6878B3C9}" srcOrd="14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BBAF2-4889-4839-95B3-BE70D08BDAE3}">
      <dsp:nvSpPr>
        <dsp:cNvPr id="0" name=""/>
        <dsp:cNvSpPr/>
      </dsp:nvSpPr>
      <dsp:spPr>
        <a:xfrm>
          <a:off x="2553" y="576429"/>
          <a:ext cx="2025657" cy="1215394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/>
            <a:t>Преемственность и доступность всех уровнях образования</a:t>
          </a:r>
          <a:endParaRPr lang="ru-RU" sz="1600" b="1" kern="1200" dirty="0"/>
        </a:p>
      </dsp:txBody>
      <dsp:txXfrm>
        <a:off x="2553" y="576429"/>
        <a:ext cx="2025657" cy="1215394"/>
      </dsp:txXfrm>
    </dsp:sp>
    <dsp:sp modelId="{33DCB65D-0E6E-451D-A75B-D4A6DDD1F817}">
      <dsp:nvSpPr>
        <dsp:cNvPr id="0" name=""/>
        <dsp:cNvSpPr/>
      </dsp:nvSpPr>
      <dsp:spPr>
        <a:xfrm>
          <a:off x="2230777" y="576429"/>
          <a:ext cx="2025657" cy="12153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</a:rPr>
            <a:t>Обновление исторического образования, программ по литературе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2230777" y="576429"/>
        <a:ext cx="2025657" cy="1215394"/>
      </dsp:txXfrm>
    </dsp:sp>
    <dsp:sp modelId="{9047FB30-A4B1-4376-A93B-FC364CD581C0}">
      <dsp:nvSpPr>
        <dsp:cNvPr id="0" name=""/>
        <dsp:cNvSpPr/>
      </dsp:nvSpPr>
      <dsp:spPr>
        <a:xfrm>
          <a:off x="4459000" y="576429"/>
          <a:ext cx="2025657" cy="1215394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Проект</a:t>
          </a:r>
          <a:r>
            <a:rPr lang="ru-RU" sz="1600" b="1" i="0" kern="1200" baseline="0" dirty="0" smtClean="0"/>
            <a:t> Школы </a:t>
          </a:r>
          <a:r>
            <a:rPr lang="ru-RU" sz="1600" b="1" i="0" kern="1200" baseline="0" dirty="0" err="1" smtClean="0"/>
            <a:t>Минпросвещения+ммотивирующий</a:t>
          </a:r>
          <a:r>
            <a:rPr lang="ru-RU" sz="1600" b="1" i="0" kern="1200" baseline="0" dirty="0" smtClean="0"/>
            <a:t> </a:t>
          </a:r>
          <a:r>
            <a:rPr lang="ru-RU" sz="1600" b="1" i="0" kern="1200" baseline="0" dirty="0" err="1" smtClean="0"/>
            <a:t>монитринг</a:t>
          </a:r>
          <a:endParaRPr lang="ru-RU" sz="1600" b="1" i="0" kern="1200" dirty="0"/>
        </a:p>
      </dsp:txBody>
      <dsp:txXfrm>
        <a:off x="4459000" y="576429"/>
        <a:ext cx="2025657" cy="1215394"/>
      </dsp:txXfrm>
    </dsp:sp>
    <dsp:sp modelId="{BAD0AC13-3B5D-4CC6-B73C-ABCC04CA441C}">
      <dsp:nvSpPr>
        <dsp:cNvPr id="0" name=""/>
        <dsp:cNvSpPr/>
      </dsp:nvSpPr>
      <dsp:spPr>
        <a:xfrm>
          <a:off x="6687224" y="576429"/>
          <a:ext cx="2025657" cy="1215394"/>
        </a:xfrm>
        <a:prstGeom prst="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Создание 1000 маршрутов школьного образовательного туризма</a:t>
          </a:r>
          <a:endParaRPr lang="ru-RU" sz="1600" b="1" i="0" kern="1200" dirty="0"/>
        </a:p>
      </dsp:txBody>
      <dsp:txXfrm>
        <a:off x="6687224" y="576429"/>
        <a:ext cx="2025657" cy="1215394"/>
      </dsp:txXfrm>
    </dsp:sp>
    <dsp:sp modelId="{48E1C22E-8963-4CEA-8B8E-9FEB26BBD8D2}">
      <dsp:nvSpPr>
        <dsp:cNvPr id="0" name=""/>
        <dsp:cNvSpPr/>
      </dsp:nvSpPr>
      <dsp:spPr>
        <a:xfrm>
          <a:off x="2553" y="1994389"/>
          <a:ext cx="2025657" cy="1215394"/>
        </a:xfrm>
        <a:prstGeom prst="rect">
          <a:avLst/>
        </a:prstGeom>
        <a:gradFill rotWithShape="1">
          <a:gsLst>
            <a:gs pos="0">
              <a:schemeClr val="accent5">
                <a:tint val="50000"/>
                <a:satMod val="300000"/>
              </a:schemeClr>
            </a:gs>
            <a:gs pos="35000">
              <a:schemeClr val="accent5">
                <a:tint val="37000"/>
                <a:satMod val="300000"/>
              </a:schemeClr>
            </a:gs>
            <a:gs pos="100000">
              <a:schemeClr val="accent5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/>
            <a:t>Поставки оборудования в рамках нацпроекта «Образование»</a:t>
          </a:r>
          <a:endParaRPr lang="ru-RU" sz="1700" b="1" kern="1200" dirty="0"/>
        </a:p>
      </dsp:txBody>
      <dsp:txXfrm>
        <a:off x="2553" y="1994389"/>
        <a:ext cx="2025657" cy="1215394"/>
      </dsp:txXfrm>
    </dsp:sp>
    <dsp:sp modelId="{40C70930-F84B-4D97-A72F-C87ABFBCDEAF}">
      <dsp:nvSpPr>
        <dsp:cNvPr id="0" name=""/>
        <dsp:cNvSpPr/>
      </dsp:nvSpPr>
      <dsp:spPr>
        <a:xfrm>
          <a:off x="2230777" y="1994389"/>
          <a:ext cx="2025657" cy="1215394"/>
        </a:xfrm>
        <a:prstGeom prst="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Педагогический ВУЗ – центр развития педагогического образования</a:t>
          </a:r>
          <a:endParaRPr lang="ru-RU" sz="1600" b="1" i="0" kern="1200" dirty="0"/>
        </a:p>
      </dsp:txBody>
      <dsp:txXfrm>
        <a:off x="2230777" y="1994389"/>
        <a:ext cx="2025657" cy="1215394"/>
      </dsp:txXfrm>
    </dsp:sp>
    <dsp:sp modelId="{3F606077-3AC7-4CB2-A0C5-8A8FD01A364F}">
      <dsp:nvSpPr>
        <dsp:cNvPr id="0" name=""/>
        <dsp:cNvSpPr/>
      </dsp:nvSpPr>
      <dsp:spPr>
        <a:xfrm>
          <a:off x="4459000" y="1994389"/>
          <a:ext cx="2025657" cy="1215394"/>
        </a:xfrm>
        <a:prstGeom prst="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2060"/>
              </a:solidFill>
            </a:rPr>
            <a:t>Новая философия воспитания (ФОП, РДДМ, советники..)</a:t>
          </a:r>
        </a:p>
      </dsp:txBody>
      <dsp:txXfrm>
        <a:off x="4459000" y="1994389"/>
        <a:ext cx="2025657" cy="1215394"/>
      </dsp:txXfrm>
    </dsp:sp>
    <dsp:sp modelId="{9EC2A4A0-63A4-4D52-A493-98CA6878B3C9}">
      <dsp:nvSpPr>
        <dsp:cNvPr id="0" name=""/>
        <dsp:cNvSpPr/>
      </dsp:nvSpPr>
      <dsp:spPr>
        <a:xfrm>
          <a:off x="6687224" y="1994389"/>
          <a:ext cx="2025657" cy="1215394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dirty="0" smtClean="0"/>
            <a:t>Построение системы профориентации – основа технологического суверенитета</a:t>
          </a:r>
          <a:endParaRPr lang="ru-RU" sz="1600" b="1" i="0" kern="1200" dirty="0"/>
        </a:p>
      </dsp:txBody>
      <dsp:txXfrm>
        <a:off x="6687224" y="1994389"/>
        <a:ext cx="2025657" cy="12153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10801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68312" y="92138"/>
            <a:ext cx="8425180" cy="522605"/>
          </a:xfrm>
          <a:custGeom>
            <a:avLst/>
            <a:gdLst/>
            <a:ahLst/>
            <a:cxnLst/>
            <a:rect l="l" t="t" r="r" b="b"/>
            <a:pathLst>
              <a:path w="8425180" h="522605">
                <a:moveTo>
                  <a:pt x="8424799" y="0"/>
                </a:moveTo>
                <a:lnTo>
                  <a:pt x="0" y="0"/>
                </a:lnTo>
                <a:lnTo>
                  <a:pt x="0" y="522287"/>
                </a:lnTo>
                <a:lnTo>
                  <a:pt x="8424799" y="522287"/>
                </a:lnTo>
                <a:lnTo>
                  <a:pt x="84247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7217" y="117424"/>
            <a:ext cx="8049564" cy="10020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98575" y="1834963"/>
            <a:ext cx="4948555" cy="13677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hyperlink" Target="http://www.kremlin.ru/acts/bank/47046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onsultant.ru/document/cons_doc_LAW_140174/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image" Target="../media/image37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5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52.png"/><Relationship Id="rId4" Type="http://schemas.openxmlformats.org/officeDocument/2006/relationships/image" Target="../media/image39.png"/><Relationship Id="rId9" Type="http://schemas.openxmlformats.org/officeDocument/2006/relationships/image" Target="../media/image32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7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17" Type="http://schemas.openxmlformats.org/officeDocument/2006/relationships/image" Target="../media/image73.png"/><Relationship Id="rId2" Type="http://schemas.openxmlformats.org/officeDocument/2006/relationships/image" Target="../media/image5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7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38.png"/><Relationship Id="rId21" Type="http://schemas.openxmlformats.org/officeDocument/2006/relationships/image" Target="../media/image91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5" Type="http://schemas.openxmlformats.org/officeDocument/2006/relationships/image" Target="../media/image95.png"/><Relationship Id="rId2" Type="http://schemas.openxmlformats.org/officeDocument/2006/relationships/image" Target="../media/image74.jpeg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39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26" Type="http://schemas.openxmlformats.org/officeDocument/2006/relationships/image" Target="../media/image126.png"/><Relationship Id="rId39" Type="http://schemas.openxmlformats.org/officeDocument/2006/relationships/image" Target="../media/image139.png"/><Relationship Id="rId21" Type="http://schemas.openxmlformats.org/officeDocument/2006/relationships/image" Target="../media/image121.png"/><Relationship Id="rId34" Type="http://schemas.openxmlformats.org/officeDocument/2006/relationships/image" Target="../media/image134.png"/><Relationship Id="rId42" Type="http://schemas.openxmlformats.org/officeDocument/2006/relationships/image" Target="../media/image142.png"/><Relationship Id="rId47" Type="http://schemas.openxmlformats.org/officeDocument/2006/relationships/image" Target="../media/image147.png"/><Relationship Id="rId50" Type="http://schemas.openxmlformats.org/officeDocument/2006/relationships/image" Target="../media/image150.png"/><Relationship Id="rId55" Type="http://schemas.openxmlformats.org/officeDocument/2006/relationships/image" Target="../media/image155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5" Type="http://schemas.openxmlformats.org/officeDocument/2006/relationships/image" Target="../media/image125.png"/><Relationship Id="rId33" Type="http://schemas.openxmlformats.org/officeDocument/2006/relationships/image" Target="../media/image133.png"/><Relationship Id="rId38" Type="http://schemas.openxmlformats.org/officeDocument/2006/relationships/image" Target="../media/image138.png"/><Relationship Id="rId46" Type="http://schemas.openxmlformats.org/officeDocument/2006/relationships/image" Target="../media/image146.png"/><Relationship Id="rId59" Type="http://schemas.openxmlformats.org/officeDocument/2006/relationships/image" Target="../media/image159.png"/><Relationship Id="rId2" Type="http://schemas.openxmlformats.org/officeDocument/2006/relationships/image" Target="../media/image1.jpeg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29" Type="http://schemas.openxmlformats.org/officeDocument/2006/relationships/image" Target="../media/image129.png"/><Relationship Id="rId41" Type="http://schemas.openxmlformats.org/officeDocument/2006/relationships/image" Target="../media/image141.png"/><Relationship Id="rId54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24" Type="http://schemas.openxmlformats.org/officeDocument/2006/relationships/image" Target="../media/image124.png"/><Relationship Id="rId32" Type="http://schemas.openxmlformats.org/officeDocument/2006/relationships/image" Target="../media/image132.png"/><Relationship Id="rId37" Type="http://schemas.openxmlformats.org/officeDocument/2006/relationships/image" Target="../media/image137.png"/><Relationship Id="rId40" Type="http://schemas.openxmlformats.org/officeDocument/2006/relationships/image" Target="../media/image140.png"/><Relationship Id="rId45" Type="http://schemas.openxmlformats.org/officeDocument/2006/relationships/image" Target="../media/image145.png"/><Relationship Id="rId53" Type="http://schemas.openxmlformats.org/officeDocument/2006/relationships/image" Target="../media/image153.png"/><Relationship Id="rId58" Type="http://schemas.openxmlformats.org/officeDocument/2006/relationships/image" Target="../media/image158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28" Type="http://schemas.openxmlformats.org/officeDocument/2006/relationships/image" Target="../media/image128.png"/><Relationship Id="rId36" Type="http://schemas.openxmlformats.org/officeDocument/2006/relationships/image" Target="../media/image136.png"/><Relationship Id="rId49" Type="http://schemas.openxmlformats.org/officeDocument/2006/relationships/image" Target="../media/image149.png"/><Relationship Id="rId57" Type="http://schemas.openxmlformats.org/officeDocument/2006/relationships/image" Target="../media/image157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31" Type="http://schemas.openxmlformats.org/officeDocument/2006/relationships/image" Target="../media/image131.png"/><Relationship Id="rId44" Type="http://schemas.openxmlformats.org/officeDocument/2006/relationships/image" Target="../media/image144.png"/><Relationship Id="rId52" Type="http://schemas.openxmlformats.org/officeDocument/2006/relationships/image" Target="../media/image152.png"/><Relationship Id="rId60" Type="http://schemas.openxmlformats.org/officeDocument/2006/relationships/image" Target="../media/image160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Relationship Id="rId27" Type="http://schemas.openxmlformats.org/officeDocument/2006/relationships/image" Target="../media/image127.png"/><Relationship Id="rId30" Type="http://schemas.openxmlformats.org/officeDocument/2006/relationships/image" Target="../media/image130.png"/><Relationship Id="rId35" Type="http://schemas.openxmlformats.org/officeDocument/2006/relationships/image" Target="../media/image135.png"/><Relationship Id="rId43" Type="http://schemas.openxmlformats.org/officeDocument/2006/relationships/image" Target="../media/image143.png"/><Relationship Id="rId48" Type="http://schemas.openxmlformats.org/officeDocument/2006/relationships/image" Target="../media/image148.png"/><Relationship Id="rId56" Type="http://schemas.openxmlformats.org/officeDocument/2006/relationships/image" Target="../media/image156.png"/><Relationship Id="rId8" Type="http://schemas.openxmlformats.org/officeDocument/2006/relationships/image" Target="../media/image108.png"/><Relationship Id="rId51" Type="http://schemas.openxmlformats.org/officeDocument/2006/relationships/image" Target="../media/image151.png"/><Relationship Id="rId3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jpeg"/><Relationship Id="rId3" Type="http://schemas.openxmlformats.org/officeDocument/2006/relationships/image" Target="../media/image169.jpeg"/><Relationship Id="rId7" Type="http://schemas.openxmlformats.org/officeDocument/2006/relationships/image" Target="../media/image173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eg"/><Relationship Id="rId5" Type="http://schemas.openxmlformats.org/officeDocument/2006/relationships/image" Target="../media/image171.png"/><Relationship Id="rId4" Type="http://schemas.openxmlformats.org/officeDocument/2006/relationships/image" Target="../media/image17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3811"/>
            <a:ext cx="9143999" cy="5119688"/>
            <a:chOff x="0" y="23811"/>
            <a:chExt cx="9143999" cy="5119688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3811"/>
              <a:ext cx="9137649" cy="51196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99151" y="23812"/>
              <a:ext cx="3744848" cy="51196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68312" y="1419161"/>
              <a:ext cx="177800" cy="2903855"/>
            </a:xfrm>
            <a:custGeom>
              <a:avLst/>
              <a:gdLst/>
              <a:ahLst/>
              <a:cxnLst/>
              <a:rect l="l" t="t" r="r" b="b"/>
              <a:pathLst>
                <a:path w="177800" h="2903854">
                  <a:moveTo>
                    <a:pt x="177800" y="0"/>
                  </a:moveTo>
                  <a:lnTo>
                    <a:pt x="0" y="0"/>
                  </a:lnTo>
                  <a:lnTo>
                    <a:pt x="0" y="2903601"/>
                  </a:lnTo>
                  <a:lnTo>
                    <a:pt x="177800" y="2903601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745032" y="1300734"/>
            <a:ext cx="4601845" cy="382861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ru-RU" sz="3200" dirty="0" smtClean="0">
                <a:solidFill>
                  <a:srgbClr val="002060"/>
                </a:solidFill>
              </a:rPr>
              <a:t>Образовательный акселератор «Институт классного руководства – единое пространство воспитания»</a:t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29.05.2024.</a:t>
            </a:r>
            <a:endParaRPr sz="3200" dirty="0">
              <a:solidFill>
                <a:srgbClr val="00206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3166" y="243541"/>
            <a:ext cx="971316" cy="78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25412"/>
            <a:ext cx="1928826" cy="1084964"/>
          </a:xfrm>
          <a:prstGeom prst="rect">
            <a:avLst/>
          </a:prstGeom>
          <a:noFill/>
        </p:spPr>
      </p:pic>
      <p:pic>
        <p:nvPicPr>
          <p:cNvPr id="11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2737" y="125412"/>
            <a:ext cx="1230312" cy="903287"/>
          </a:xfrm>
          <a:prstGeom prst="rect">
            <a:avLst/>
          </a:prstGeom>
        </p:spPr>
      </p:pic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1" y="125412"/>
            <a:ext cx="1265783" cy="126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72753"/>
          </a:xfrm>
        </p:spPr>
        <p:txBody>
          <a:bodyPr>
            <a:normAutofit fontScale="90000"/>
          </a:bodyPr>
          <a:lstStyle/>
          <a:p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sz="3600" i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600" i="1" dirty="0">
                <a:solidFill>
                  <a:schemeClr val="tx2"/>
                </a:solidFill>
              </a:rPr>
              <a:t/>
            </a:r>
            <a:br>
              <a:rPr lang="ru-RU" sz="3600" i="1" dirty="0">
                <a:solidFill>
                  <a:schemeClr val="tx2"/>
                </a:solidFill>
              </a:rPr>
            </a:br>
            <a:endParaRPr lang="ru-RU" sz="3600" i="1" dirty="0">
              <a:solidFill>
                <a:schemeClr val="tx2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951570"/>
            <a:ext cx="8568952" cy="39964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ru-RU" dirty="0"/>
          </a:p>
        </p:txBody>
      </p:sp>
      <p:pic>
        <p:nvPicPr>
          <p:cNvPr id="14338" name="Picture 2" descr="https://eparhia-saratov.ru/Content/Photos/IMG_0628_2018_6_13_14_24_54_2132084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43056"/>
            <a:ext cx="2573924" cy="1552358"/>
          </a:xfrm>
          <a:prstGeom prst="rect">
            <a:avLst/>
          </a:prstGeom>
          <a:noFill/>
        </p:spPr>
      </p:pic>
      <p:pic>
        <p:nvPicPr>
          <p:cNvPr id="14340" name="Picture 4" descr="https://yuzhno-sakh.ru/files/media_uploads/1__57_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8"/>
            <a:ext cx="2717816" cy="1673932"/>
          </a:xfrm>
          <a:prstGeom prst="rect">
            <a:avLst/>
          </a:prstGeom>
          <a:noFill/>
        </p:spPr>
      </p:pic>
      <p:pic>
        <p:nvPicPr>
          <p:cNvPr id="6" name="Picture 2" descr="D:\Функционал\Муравейник\Запросы\Кадетские классы\Реализация гранта\24.07.2019\Фото\МАОУ «Комсомольская СОШ»\фотографии\веревка 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16" y="1643056"/>
            <a:ext cx="2527496" cy="149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s://xtv.lv/uploads/cache/large/f8/4e/f84e4c9810df3a34bb5539a69355f1a2b0b0e41101d16f2f9598685ba529c4de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357567"/>
            <a:ext cx="2428892" cy="1671427"/>
          </a:xfrm>
          <a:prstGeom prst="rect">
            <a:avLst/>
          </a:prstGeom>
          <a:noFill/>
        </p:spPr>
      </p:pic>
      <p:pic>
        <p:nvPicPr>
          <p:cNvPr id="14348" name="Picture 12" descr="https://pobedarf.ru/wp-content/uploads/2020/08/yunarmiya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3357568"/>
            <a:ext cx="2395477" cy="1681999"/>
          </a:xfrm>
          <a:prstGeom prst="rect">
            <a:avLst/>
          </a:prstGeom>
          <a:noFill/>
        </p:spPr>
      </p:pic>
      <p:pic>
        <p:nvPicPr>
          <p:cNvPr id="5122" name="Picture 2" descr="https://avatars.mds.yandex.net/i?id=2a0000018a02e6bb010c3f9cc526fbc3b331-898675-fast-image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1643056"/>
            <a:ext cx="2250201" cy="15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42858"/>
            <a:ext cx="8463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Ценностные аспекты воспитания – основа построения единого воспитательного пространства </a:t>
            </a:r>
          </a:p>
          <a:p>
            <a:r>
              <a:rPr lang="ru-RU" sz="2800" b="1" i="1" dirty="0" smtClean="0">
                <a:solidFill>
                  <a:srgbClr val="002060"/>
                </a:solidFill>
              </a:rPr>
              <a:t>С чего начинается ….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96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5979"/>
            <a:ext cx="8429684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ВОСПИТАНИЕ: что делать? 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Выразите глаголом неопределенной формы.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1026" name="AutoShape 2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belokuriha-gorod.ru/_nw/23/88904080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http://enfant-magazine.ru/wp-content/uploads/2016/09/CRAZY-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000114"/>
            <a:ext cx="3344363" cy="191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r1.nubex.ru/s12920-1cc/f4202_8a/%D0%94%D0%B2%D0%B8%D0%B6%D0%B5%D0%BD%D0%B8%D0%B5%20%D0%BF%D0%B5%D1%80%D0%B2%D1%8B%D1%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14692"/>
            <a:ext cx="3857616" cy="1928808"/>
          </a:xfrm>
          <a:prstGeom prst="rect">
            <a:avLst/>
          </a:prstGeom>
          <a:noFill/>
        </p:spPr>
      </p:pic>
      <p:pic>
        <p:nvPicPr>
          <p:cNvPr id="11268" name="Picture 4" descr="https://sun9-43.userapi.com/impf/jyBen8D95ZC2rQc1UnFx4nfGiFlkQyFm0LGi1w/JfgiC8jynIA.jpg?size=1920x768&amp;quality=95&amp;crop=678,0,1199,479&amp;sign=0a9ad46db3965580f73f06881eef3422&amp;type=cover_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90"/>
            <a:ext cx="4857783" cy="1943114"/>
          </a:xfrm>
          <a:prstGeom prst="rect">
            <a:avLst/>
          </a:prstGeom>
          <a:noFill/>
        </p:spPr>
      </p:pic>
      <p:pic>
        <p:nvPicPr>
          <p:cNvPr id="13" name="Picture 9" descr="C:\Users\Инга\Desktop\68_00a1676f41eb254a14cdebdd6602136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3839" y="2928940"/>
            <a:ext cx="4890161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44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05979"/>
            <a:ext cx="8429684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</a:rPr>
              <a:t>ВОСПИТЫВАТЬ – ЭТО ЗНАЧИТ….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Продолжи фразу на основе использования собственных смыслов</a:t>
            </a:r>
            <a:endParaRPr lang="ru-RU" sz="2300" dirty="0">
              <a:solidFill>
                <a:srgbClr val="002060"/>
              </a:solidFill>
            </a:endParaRPr>
          </a:p>
        </p:txBody>
      </p:sp>
      <p:sp>
        <p:nvSpPr>
          <p:cNvPr id="1026" name="AutoShape 2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ds02.infourok.ru/uploads/ex/01c4/0003d253-418d2282/hello_html_m740d09e9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://belokuriha-gorod.ru/_nw/23/88904080.jpg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http://enfant-magazine.ru/wp-content/uploads/2016/09/CRAZY-Schoo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1000114"/>
            <a:ext cx="3344363" cy="191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r1.nubex.ru/s12920-1cc/f4202_8a/%D0%94%D0%B2%D0%B8%D0%B6%D0%B5%D0%BD%D0%B8%D0%B5%20%D0%BF%D0%B5%D1%80%D0%B2%D1%8B%D1%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214692"/>
            <a:ext cx="3857616" cy="1928808"/>
          </a:xfrm>
          <a:prstGeom prst="rect">
            <a:avLst/>
          </a:prstGeom>
          <a:noFill/>
        </p:spPr>
      </p:pic>
      <p:pic>
        <p:nvPicPr>
          <p:cNvPr id="11268" name="Picture 4" descr="https://sun9-43.userapi.com/impf/jyBen8D95ZC2rQc1UnFx4nfGiFlkQyFm0LGi1w/JfgiC8jynIA.jpg?size=1920x768&amp;quality=95&amp;crop=678,0,1199,479&amp;sign=0a9ad46db3965580f73f06881eef3422&amp;type=cover_grou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214428"/>
            <a:ext cx="4857783" cy="1943114"/>
          </a:xfrm>
          <a:prstGeom prst="rect">
            <a:avLst/>
          </a:prstGeom>
          <a:noFill/>
        </p:spPr>
      </p:pic>
      <p:pic>
        <p:nvPicPr>
          <p:cNvPr id="13" name="Picture 9" descr="C:\Users\Инга\Desktop\68_00a1676f41eb254a14cdebdd6602136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53839" y="2928940"/>
            <a:ext cx="4890161" cy="2071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447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538" y="214297"/>
            <a:ext cx="8642742" cy="100013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/>
              <a:t>Федеральный закон от 31 июля 2020 г. № 304-ФЗ “О внесении изменений в Федеральный закон «Об образовании в РФ» </a:t>
            </a:r>
            <a:br>
              <a:rPr lang="ru-RU" sz="2000" dirty="0" smtClean="0"/>
            </a:br>
            <a:r>
              <a:rPr lang="ru-RU" sz="2000" dirty="0" smtClean="0"/>
              <a:t>по вопросам воспитания обучающихся ст.2.п.2</a:t>
            </a:r>
            <a:r>
              <a:rPr lang="ru-RU" sz="2100" dirty="0" smtClean="0">
                <a:solidFill>
                  <a:srgbClr val="FF0000"/>
                </a:solidFill>
              </a:rPr>
              <a:t/>
            </a:r>
            <a:br>
              <a:rPr lang="ru-RU" sz="2100" dirty="0" smtClean="0">
                <a:solidFill>
                  <a:srgbClr val="FF0000"/>
                </a:solidFill>
              </a:rPr>
            </a:br>
            <a:endParaRPr lang="ru-RU" sz="21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357304"/>
            <a:ext cx="8401080" cy="3590711"/>
          </a:xfrm>
          <a:prstGeom prst="rect">
            <a:avLst/>
          </a:prstGeom>
        </p:spPr>
        <p:txBody>
          <a:bodyPr lIns="68580" tIns="34290" rIns="68580" bIns="34290">
            <a:normAutofit fontScale="92500"/>
          </a:bodyPr>
          <a:lstStyle/>
          <a:p>
            <a:pPr algn="just">
              <a:buNone/>
            </a:pPr>
            <a:r>
              <a:rPr lang="ru-RU" sz="2200" dirty="0" smtClean="0"/>
              <a:t>«</a:t>
            </a:r>
            <a:r>
              <a:rPr lang="ru-RU" sz="2200" i="1" dirty="0" smtClean="0"/>
              <a:t>Воспитание</a:t>
            </a:r>
            <a:r>
              <a:rPr lang="ru-RU" sz="2200" dirty="0" smtClean="0"/>
              <a:t> - деятельность, направленная на развитие личности, создание условий для самоопределения и социализации обучающихся на основе </a:t>
            </a:r>
            <a:r>
              <a:rPr lang="ru-RU" sz="2200" dirty="0" err="1" smtClean="0"/>
              <a:t>социокультурных</a:t>
            </a:r>
            <a:r>
              <a:rPr lang="ru-RU" sz="2200" dirty="0" smtClean="0"/>
              <a:t>, духовно-нравственных ценностей и принятых в российском обществе правил и норм поведения в интересах человека, семьи, общества и государства, </a:t>
            </a:r>
            <a:r>
              <a:rPr lang="ru-RU" sz="2200" b="1" dirty="0" smtClean="0"/>
              <a:t>формирование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08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8"/>
            <a:ext cx="8049564" cy="1107996"/>
          </a:xfrm>
        </p:spPr>
        <p:txBody>
          <a:bodyPr/>
          <a:lstStyle/>
          <a:p>
            <a:pPr lvl="0"/>
            <a:r>
              <a:rPr lang="ru-RU" sz="1800" dirty="0" smtClean="0">
                <a:solidFill>
                  <a:srgbClr val="002060"/>
                </a:solidFill>
              </a:rPr>
              <a:t>СУВЕРЕННОЕ ОБРАЗОВАНИЕ РФ </a:t>
            </a:r>
            <a:r>
              <a:rPr lang="ru-RU" sz="1800" dirty="0" smtClean="0"/>
              <a:t>- </a:t>
            </a:r>
            <a:r>
              <a:rPr lang="ru-RU" sz="1800" dirty="0" smtClean="0">
                <a:solidFill>
                  <a:srgbClr val="002060"/>
                </a:solidFill>
              </a:rPr>
              <a:t>это образование, свободное от навязанной нам либеральной системы обучения в школах и ВУЗах; создание единого образовательного пространства</a:t>
            </a: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842867287"/>
              </p:ext>
            </p:extLst>
          </p:nvPr>
        </p:nvGraphicFramePr>
        <p:xfrm>
          <a:off x="214282" y="1142990"/>
          <a:ext cx="8715436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6"/>
            <a:ext cx="8429683" cy="677108"/>
          </a:xfrm>
        </p:spPr>
        <p:txBody>
          <a:bodyPr/>
          <a:lstStyle/>
          <a:p>
            <a:pPr algn="ctr"/>
            <a:r>
              <a:rPr lang="ru-RU" sz="2200" dirty="0" smtClean="0">
                <a:solidFill>
                  <a:srgbClr val="002060"/>
                </a:solidFill>
              </a:rPr>
              <a:t>Суверенная система  образования России проявляется </a:t>
            </a:r>
            <a:r>
              <a:rPr lang="ru-RU" sz="2200" b="0" dirty="0" smtClean="0">
                <a:solidFill>
                  <a:srgbClr val="002060"/>
                </a:solidFill>
              </a:rPr>
              <a:t>(итоги проектной сессии педагогов Куеда, Чайковский)</a:t>
            </a:r>
            <a:endParaRPr lang="ru-RU" sz="2200" b="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4282" y="928676"/>
            <a:ext cx="8786874" cy="4154984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 необходимости принятия и внедрения изменений на основе традиций и опыта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 конструировании целостной, безопасной, личностно-ориентированной и развивающей системы воспитания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 объединении и сотрудничестве учителей в гуманных инициативах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 духовно-нравственном и патриотическом  укладе школы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 понимании ценности детских общественных объединений</a:t>
            </a:r>
            <a:endParaRPr lang="ru-RU" sz="2000" b="1" dirty="0"/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 преобразовании </a:t>
            </a:r>
            <a:r>
              <a:rPr lang="ru-RU" sz="2000" b="1" dirty="0" err="1" smtClean="0"/>
              <a:t>медиапространства</a:t>
            </a:r>
            <a:r>
              <a:rPr lang="ru-RU" sz="2000" b="1" dirty="0" smtClean="0"/>
              <a:t> в  комфортную информационную среду школы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b="1" dirty="0" smtClean="0"/>
              <a:t>в умении педагогов увлеченно действовать и меняться в лучшую сторону</a:t>
            </a:r>
          </a:p>
          <a:p>
            <a:pPr algn="ctr"/>
            <a:r>
              <a:rPr lang="ru-RU" sz="2300" b="1" dirty="0" smtClean="0">
                <a:solidFill>
                  <a:srgbClr val="FF0000"/>
                </a:solidFill>
              </a:rPr>
              <a:t>Ценностная основа - </a:t>
            </a:r>
            <a:endParaRPr lang="ru-RU" sz="2300" b="1" dirty="0">
              <a:solidFill>
                <a:srgbClr val="FF0000"/>
              </a:solidFill>
            </a:endParaRPr>
          </a:p>
          <a:p>
            <a:pPr algn="ctr"/>
            <a:r>
              <a:rPr lang="ru-RU" sz="2300" b="1" dirty="0" smtClean="0">
                <a:solidFill>
                  <a:srgbClr val="FF0000"/>
                </a:solidFill>
              </a:rPr>
              <a:t>Нравственность!  Традиции!   Сотрудничество!  Ответственность!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8432488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832350" y="1295438"/>
            <a:ext cx="1054100" cy="1056005"/>
            <a:chOff x="4832350" y="1295438"/>
            <a:chExt cx="1054100" cy="10560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832350" y="1295438"/>
              <a:ext cx="1053731" cy="105558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854575" y="1301749"/>
              <a:ext cx="1012825" cy="1012825"/>
            </a:xfrm>
            <a:custGeom>
              <a:avLst/>
              <a:gdLst/>
              <a:ahLst/>
              <a:cxnLst/>
              <a:rect l="l" t="t" r="r" b="b"/>
              <a:pathLst>
                <a:path w="1012825" h="1012825">
                  <a:moveTo>
                    <a:pt x="506222" y="0"/>
                  </a:moveTo>
                  <a:lnTo>
                    <a:pt x="434594" y="5079"/>
                  </a:lnTo>
                  <a:lnTo>
                    <a:pt x="366140" y="19685"/>
                  </a:lnTo>
                  <a:lnTo>
                    <a:pt x="301371" y="43179"/>
                  </a:lnTo>
                  <a:lnTo>
                    <a:pt x="241046" y="74929"/>
                  </a:lnTo>
                  <a:lnTo>
                    <a:pt x="185927" y="114300"/>
                  </a:lnTo>
                  <a:lnTo>
                    <a:pt x="136525" y="160527"/>
                  </a:lnTo>
                  <a:lnTo>
                    <a:pt x="93725" y="212851"/>
                  </a:lnTo>
                  <a:lnTo>
                    <a:pt x="58038" y="270637"/>
                  </a:lnTo>
                  <a:lnTo>
                    <a:pt x="30352" y="333248"/>
                  </a:lnTo>
                  <a:lnTo>
                    <a:pt x="11175" y="400050"/>
                  </a:lnTo>
                  <a:lnTo>
                    <a:pt x="1270" y="470153"/>
                  </a:lnTo>
                  <a:lnTo>
                    <a:pt x="0" y="506349"/>
                  </a:lnTo>
                  <a:lnTo>
                    <a:pt x="1270" y="542544"/>
                  </a:lnTo>
                  <a:lnTo>
                    <a:pt x="11175" y="612648"/>
                  </a:lnTo>
                  <a:lnTo>
                    <a:pt x="30352" y="679450"/>
                  </a:lnTo>
                  <a:lnTo>
                    <a:pt x="58038" y="742061"/>
                  </a:lnTo>
                  <a:lnTo>
                    <a:pt x="93725" y="799973"/>
                  </a:lnTo>
                  <a:lnTo>
                    <a:pt x="136525" y="852297"/>
                  </a:lnTo>
                  <a:lnTo>
                    <a:pt x="185927" y="898398"/>
                  </a:lnTo>
                  <a:lnTo>
                    <a:pt x="241046" y="937768"/>
                  </a:lnTo>
                  <a:lnTo>
                    <a:pt x="301371" y="969518"/>
                  </a:lnTo>
                  <a:lnTo>
                    <a:pt x="366140" y="993013"/>
                  </a:lnTo>
                  <a:lnTo>
                    <a:pt x="434594" y="1007744"/>
                  </a:lnTo>
                  <a:lnTo>
                    <a:pt x="506222" y="1012698"/>
                  </a:lnTo>
                  <a:lnTo>
                    <a:pt x="542416" y="1011427"/>
                  </a:lnTo>
                  <a:lnTo>
                    <a:pt x="612648" y="1001522"/>
                  </a:lnTo>
                  <a:lnTo>
                    <a:pt x="679323" y="982344"/>
                  </a:lnTo>
                  <a:lnTo>
                    <a:pt x="741934" y="954658"/>
                  </a:lnTo>
                  <a:lnTo>
                    <a:pt x="799719" y="918972"/>
                  </a:lnTo>
                  <a:lnTo>
                    <a:pt x="852170" y="876173"/>
                  </a:lnTo>
                  <a:lnTo>
                    <a:pt x="898271" y="826769"/>
                  </a:lnTo>
                  <a:lnTo>
                    <a:pt x="937640" y="771651"/>
                  </a:lnTo>
                  <a:lnTo>
                    <a:pt x="969390" y="711326"/>
                  </a:lnTo>
                  <a:lnTo>
                    <a:pt x="992886" y="646557"/>
                  </a:lnTo>
                  <a:lnTo>
                    <a:pt x="1007490" y="577976"/>
                  </a:lnTo>
                  <a:lnTo>
                    <a:pt x="1012571" y="506349"/>
                  </a:lnTo>
                  <a:lnTo>
                    <a:pt x="1011301" y="470153"/>
                  </a:lnTo>
                  <a:lnTo>
                    <a:pt x="1001395" y="400050"/>
                  </a:lnTo>
                  <a:lnTo>
                    <a:pt x="982217" y="333248"/>
                  </a:lnTo>
                  <a:lnTo>
                    <a:pt x="954404" y="270637"/>
                  </a:lnTo>
                  <a:lnTo>
                    <a:pt x="918845" y="212851"/>
                  </a:lnTo>
                  <a:lnTo>
                    <a:pt x="876046" y="160527"/>
                  </a:lnTo>
                  <a:lnTo>
                    <a:pt x="826642" y="114300"/>
                  </a:lnTo>
                  <a:lnTo>
                    <a:pt x="771525" y="74929"/>
                  </a:lnTo>
                  <a:lnTo>
                    <a:pt x="711200" y="43179"/>
                  </a:lnTo>
                  <a:lnTo>
                    <a:pt x="646429" y="19685"/>
                  </a:lnTo>
                  <a:lnTo>
                    <a:pt x="577850" y="5079"/>
                  </a:lnTo>
                  <a:lnTo>
                    <a:pt x="506222" y="0"/>
                  </a:lnTo>
                  <a:close/>
                </a:path>
              </a:pathLst>
            </a:custGeom>
            <a:solidFill>
              <a:srgbClr val="683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741362" y="1304886"/>
            <a:ext cx="1125220" cy="1036955"/>
            <a:chOff x="741362" y="1304886"/>
            <a:chExt cx="1125220" cy="103695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362" y="1304886"/>
              <a:ext cx="1034910" cy="103661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63587" y="1311275"/>
              <a:ext cx="993775" cy="993775"/>
            </a:xfrm>
            <a:custGeom>
              <a:avLst/>
              <a:gdLst/>
              <a:ahLst/>
              <a:cxnLst/>
              <a:rect l="l" t="t" r="r" b="b"/>
              <a:pathLst>
                <a:path w="993775" h="993775">
                  <a:moveTo>
                    <a:pt x="496798" y="0"/>
                  </a:moveTo>
                  <a:lnTo>
                    <a:pt x="426504" y="4952"/>
                  </a:lnTo>
                  <a:lnTo>
                    <a:pt x="359257" y="19303"/>
                  </a:lnTo>
                  <a:lnTo>
                    <a:pt x="295694" y="42417"/>
                  </a:lnTo>
                  <a:lnTo>
                    <a:pt x="236524" y="73533"/>
                  </a:lnTo>
                  <a:lnTo>
                    <a:pt x="182384" y="112140"/>
                  </a:lnTo>
                  <a:lnTo>
                    <a:pt x="133972" y="157479"/>
                  </a:lnTo>
                  <a:lnTo>
                    <a:pt x="91960" y="208787"/>
                  </a:lnTo>
                  <a:lnTo>
                    <a:pt x="56997" y="265557"/>
                  </a:lnTo>
                  <a:lnTo>
                    <a:pt x="29781" y="327025"/>
                  </a:lnTo>
                  <a:lnTo>
                    <a:pt x="10972" y="392557"/>
                  </a:lnTo>
                  <a:lnTo>
                    <a:pt x="1244" y="461390"/>
                  </a:lnTo>
                  <a:lnTo>
                    <a:pt x="0" y="496824"/>
                  </a:lnTo>
                  <a:lnTo>
                    <a:pt x="1244" y="532384"/>
                  </a:lnTo>
                  <a:lnTo>
                    <a:pt x="10972" y="601218"/>
                  </a:lnTo>
                  <a:lnTo>
                    <a:pt x="29781" y="666750"/>
                  </a:lnTo>
                  <a:lnTo>
                    <a:pt x="56997" y="728218"/>
                  </a:lnTo>
                  <a:lnTo>
                    <a:pt x="91960" y="784987"/>
                  </a:lnTo>
                  <a:lnTo>
                    <a:pt x="133972" y="836294"/>
                  </a:lnTo>
                  <a:lnTo>
                    <a:pt x="182384" y="881633"/>
                  </a:lnTo>
                  <a:lnTo>
                    <a:pt x="236524" y="920242"/>
                  </a:lnTo>
                  <a:lnTo>
                    <a:pt x="295694" y="951357"/>
                  </a:lnTo>
                  <a:lnTo>
                    <a:pt x="359257" y="974470"/>
                  </a:lnTo>
                  <a:lnTo>
                    <a:pt x="426504" y="988822"/>
                  </a:lnTo>
                  <a:lnTo>
                    <a:pt x="496798" y="993775"/>
                  </a:lnTo>
                  <a:lnTo>
                    <a:pt x="532320" y="992505"/>
                  </a:lnTo>
                  <a:lnTo>
                    <a:pt x="601154" y="982852"/>
                  </a:lnTo>
                  <a:lnTo>
                    <a:pt x="666686" y="963930"/>
                  </a:lnTo>
                  <a:lnTo>
                    <a:pt x="728027" y="936751"/>
                  </a:lnTo>
                  <a:lnTo>
                    <a:pt x="784796" y="901826"/>
                  </a:lnTo>
                  <a:lnTo>
                    <a:pt x="836231" y="859789"/>
                  </a:lnTo>
                  <a:lnTo>
                    <a:pt x="881443" y="811402"/>
                  </a:lnTo>
                  <a:lnTo>
                    <a:pt x="920051" y="757174"/>
                  </a:lnTo>
                  <a:lnTo>
                    <a:pt x="951166" y="697992"/>
                  </a:lnTo>
                  <a:lnTo>
                    <a:pt x="974280" y="634492"/>
                  </a:lnTo>
                  <a:lnTo>
                    <a:pt x="988631" y="567182"/>
                  </a:lnTo>
                  <a:lnTo>
                    <a:pt x="993584" y="496824"/>
                  </a:lnTo>
                  <a:lnTo>
                    <a:pt x="992314" y="461390"/>
                  </a:lnTo>
                  <a:lnTo>
                    <a:pt x="982662" y="392557"/>
                  </a:lnTo>
                  <a:lnTo>
                    <a:pt x="963866" y="327025"/>
                  </a:lnTo>
                  <a:lnTo>
                    <a:pt x="936561" y="265557"/>
                  </a:lnTo>
                  <a:lnTo>
                    <a:pt x="901636" y="208787"/>
                  </a:lnTo>
                  <a:lnTo>
                    <a:pt x="859599" y="157479"/>
                  </a:lnTo>
                  <a:lnTo>
                    <a:pt x="811212" y="112140"/>
                  </a:lnTo>
                  <a:lnTo>
                    <a:pt x="757110" y="73533"/>
                  </a:lnTo>
                  <a:lnTo>
                    <a:pt x="697928" y="42417"/>
                  </a:lnTo>
                  <a:lnTo>
                    <a:pt x="634301" y="19303"/>
                  </a:lnTo>
                  <a:lnTo>
                    <a:pt x="567118" y="4952"/>
                  </a:lnTo>
                  <a:lnTo>
                    <a:pt x="496798" y="0"/>
                  </a:lnTo>
                  <a:close/>
                </a:path>
              </a:pathLst>
            </a:custGeom>
            <a:solidFill>
              <a:srgbClr val="6839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9446" y="1325575"/>
              <a:ext cx="957021" cy="951915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6762" y="3238500"/>
            <a:ext cx="515937" cy="523875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543050" y="2714626"/>
            <a:ext cx="6958040" cy="15004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75"/>
              </a:lnSpc>
              <a:spcBef>
                <a:spcPts val="100"/>
              </a:spcBef>
            </a:pPr>
            <a:r>
              <a:rPr sz="1000" b="1" spc="-25" dirty="0">
                <a:latin typeface="Tahoma"/>
                <a:cs typeface="Tahoma"/>
              </a:rPr>
              <a:t>Федеральный</a:t>
            </a:r>
            <a:r>
              <a:rPr sz="1000" b="1" spc="-4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закон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10" dirty="0">
                <a:latin typeface="Tahoma"/>
                <a:cs typeface="Tahoma"/>
              </a:rPr>
              <a:t>от</a:t>
            </a:r>
            <a:r>
              <a:rPr sz="1000" b="1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24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5" dirty="0">
                <a:latin typeface="Tahoma"/>
                <a:cs typeface="Tahoma"/>
              </a:rPr>
              <a:t>сентября</a:t>
            </a:r>
            <a:r>
              <a:rPr sz="1000" b="1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2022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60" dirty="0">
                <a:latin typeface="Tahoma"/>
                <a:cs typeface="Tahoma"/>
              </a:rPr>
              <a:t>г.</a:t>
            </a:r>
            <a:r>
              <a:rPr sz="1000" b="1" spc="-10" dirty="0">
                <a:latin typeface="Tahoma"/>
                <a:cs typeface="Tahoma"/>
              </a:rPr>
              <a:t> </a:t>
            </a:r>
            <a:r>
              <a:rPr sz="1000" b="1" spc="-114" dirty="0">
                <a:latin typeface="Tahoma"/>
                <a:cs typeface="Tahoma"/>
              </a:rPr>
              <a:t>№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371-ФЗ</a:t>
            </a:r>
            <a:r>
              <a:rPr sz="1000" b="1" spc="-50" dirty="0">
                <a:latin typeface="Tahoma"/>
                <a:cs typeface="Tahoma"/>
              </a:rPr>
              <a:t> </a:t>
            </a:r>
            <a:r>
              <a:rPr sz="1000" b="1" spc="-30" dirty="0">
                <a:latin typeface="Tahoma"/>
                <a:cs typeface="Tahoma"/>
              </a:rPr>
              <a:t>"О</a:t>
            </a:r>
            <a:r>
              <a:rPr sz="1000" b="1" spc="-20" dirty="0">
                <a:latin typeface="Tahoma"/>
                <a:cs typeface="Tahoma"/>
              </a:rPr>
              <a:t> </a:t>
            </a:r>
            <a:r>
              <a:rPr sz="1000" b="1" spc="-15" dirty="0">
                <a:latin typeface="Tahoma"/>
                <a:cs typeface="Tahoma"/>
              </a:rPr>
              <a:t>внесении</a:t>
            </a:r>
            <a:r>
              <a:rPr sz="1000" b="1" spc="-30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изменений</a:t>
            </a:r>
            <a:r>
              <a:rPr sz="1000" b="1" spc="-3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в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Федеральный</a:t>
            </a:r>
            <a:r>
              <a:rPr sz="1000" b="1" spc="220" dirty="0">
                <a:latin typeface="Tahoma"/>
                <a:cs typeface="Tahoma"/>
              </a:rPr>
              <a:t> </a:t>
            </a:r>
            <a:r>
              <a:rPr sz="1000" b="1" spc="-25" dirty="0">
                <a:latin typeface="Tahoma"/>
                <a:cs typeface="Tahoma"/>
              </a:rPr>
              <a:t>закон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ts val="1075"/>
              </a:lnSpc>
            </a:pPr>
            <a:r>
              <a:rPr sz="1000" b="1" spc="-215" dirty="0">
                <a:latin typeface="Tahoma"/>
                <a:cs typeface="Tahoma"/>
              </a:rPr>
              <a:t>«</a:t>
            </a:r>
            <a:r>
              <a:rPr sz="1000" b="1" spc="40" dirty="0">
                <a:latin typeface="Tahoma"/>
                <a:cs typeface="Tahoma"/>
              </a:rPr>
              <a:t>Об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15" dirty="0">
                <a:latin typeface="Tahoma"/>
                <a:cs typeface="Tahoma"/>
              </a:rPr>
              <a:t>об</a:t>
            </a:r>
            <a:r>
              <a:rPr sz="1000" b="1" spc="25" dirty="0">
                <a:latin typeface="Tahoma"/>
                <a:cs typeface="Tahoma"/>
              </a:rPr>
              <a:t>р</a:t>
            </a:r>
            <a:r>
              <a:rPr sz="1000" b="1" spc="60" dirty="0">
                <a:latin typeface="Tahoma"/>
                <a:cs typeface="Tahoma"/>
              </a:rPr>
              <a:t>а</a:t>
            </a:r>
            <a:r>
              <a:rPr sz="1000" b="1" spc="-70" dirty="0">
                <a:latin typeface="Tahoma"/>
                <a:cs typeface="Tahoma"/>
              </a:rPr>
              <a:t>з</a:t>
            </a:r>
            <a:r>
              <a:rPr sz="1000" b="1" spc="-5" dirty="0">
                <a:latin typeface="Tahoma"/>
                <a:cs typeface="Tahoma"/>
              </a:rPr>
              <a:t>ов</a:t>
            </a:r>
            <a:r>
              <a:rPr sz="1000" b="1" dirty="0">
                <a:latin typeface="Tahoma"/>
                <a:cs typeface="Tahoma"/>
              </a:rPr>
              <a:t>а</a:t>
            </a:r>
            <a:r>
              <a:rPr sz="1000" b="1" spc="-55" dirty="0">
                <a:latin typeface="Tahoma"/>
                <a:cs typeface="Tahoma"/>
              </a:rPr>
              <a:t>ни</a:t>
            </a:r>
            <a:r>
              <a:rPr sz="1000" b="1" spc="-50" dirty="0">
                <a:latin typeface="Tahoma"/>
                <a:cs typeface="Tahoma"/>
              </a:rPr>
              <a:t>и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в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5" dirty="0">
                <a:latin typeface="Tahoma"/>
                <a:cs typeface="Tahoma"/>
              </a:rPr>
              <a:t>Российск</a:t>
            </a:r>
            <a:r>
              <a:rPr sz="1000" b="1" spc="-20" dirty="0">
                <a:latin typeface="Tahoma"/>
                <a:cs typeface="Tahoma"/>
              </a:rPr>
              <a:t>о</a:t>
            </a:r>
            <a:r>
              <a:rPr sz="1000" b="1" spc="-15" dirty="0">
                <a:latin typeface="Tahoma"/>
                <a:cs typeface="Tahoma"/>
              </a:rPr>
              <a:t>й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114">
                <a:latin typeface="Tahoma"/>
                <a:cs typeface="Tahoma"/>
              </a:rPr>
              <a:t>Ф</a:t>
            </a:r>
            <a:r>
              <a:rPr sz="1000" b="1" spc="20">
                <a:latin typeface="Tahoma"/>
                <a:cs typeface="Tahoma"/>
              </a:rPr>
              <a:t>еде</a:t>
            </a:r>
            <a:r>
              <a:rPr sz="1000" b="1" spc="30">
                <a:latin typeface="Tahoma"/>
                <a:cs typeface="Tahoma"/>
              </a:rPr>
              <a:t>р</a:t>
            </a:r>
            <a:r>
              <a:rPr sz="1000" b="1" spc="60">
                <a:latin typeface="Tahoma"/>
                <a:cs typeface="Tahoma"/>
              </a:rPr>
              <a:t>а</a:t>
            </a:r>
            <a:r>
              <a:rPr sz="1000" b="1" spc="15">
                <a:latin typeface="Tahoma"/>
                <a:cs typeface="Tahoma"/>
              </a:rPr>
              <a:t>ц</a:t>
            </a:r>
            <a:r>
              <a:rPr sz="1000" b="1" spc="-110">
                <a:latin typeface="Tahoma"/>
                <a:cs typeface="Tahoma"/>
              </a:rPr>
              <a:t>ии</a:t>
            </a:r>
            <a:r>
              <a:rPr sz="1000" b="1" spc="-110" smtClean="0">
                <a:latin typeface="Tahoma"/>
                <a:cs typeface="Tahoma"/>
              </a:rPr>
              <a:t>»</a:t>
            </a:r>
            <a:endParaRPr sz="1000">
              <a:latin typeface="Tahoma"/>
              <a:cs typeface="Tahoma"/>
            </a:endParaRPr>
          </a:p>
          <a:p>
            <a:pPr marL="12700" marR="303530">
              <a:lnSpc>
                <a:spcPct val="100000"/>
              </a:lnSpc>
              <a:spcBef>
                <a:spcPts val="950"/>
              </a:spcBef>
            </a:pPr>
            <a:r>
              <a:rPr sz="1000" b="1" spc="-25" dirty="0">
                <a:latin typeface="Tahoma"/>
                <a:cs typeface="Tahoma"/>
              </a:rPr>
              <a:t>Федеральный </a:t>
            </a:r>
            <a:r>
              <a:rPr sz="1000" b="1" spc="-20" dirty="0">
                <a:latin typeface="Tahoma"/>
                <a:cs typeface="Tahoma"/>
              </a:rPr>
              <a:t>закон </a:t>
            </a:r>
            <a:r>
              <a:rPr sz="1000" b="1" spc="-45" dirty="0">
                <a:latin typeface="Tahoma"/>
                <a:cs typeface="Tahoma"/>
              </a:rPr>
              <a:t>«Об </a:t>
            </a:r>
            <a:r>
              <a:rPr sz="1000" b="1" spc="-10" dirty="0">
                <a:latin typeface="Tahoma"/>
                <a:cs typeface="Tahoma"/>
              </a:rPr>
              <a:t>образовании </a:t>
            </a:r>
            <a:r>
              <a:rPr sz="1000" b="1" spc="-70" dirty="0">
                <a:latin typeface="Tahoma"/>
                <a:cs typeface="Tahoma"/>
              </a:rPr>
              <a:t>в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dirty="0">
                <a:latin typeface="Tahoma"/>
                <a:cs typeface="Tahoma"/>
              </a:rPr>
              <a:t>Российской </a:t>
            </a:r>
            <a:r>
              <a:rPr sz="1000" b="1" spc="-30" dirty="0">
                <a:latin typeface="Tahoma"/>
                <a:cs typeface="Tahoma"/>
              </a:rPr>
              <a:t>Федерации» </a:t>
            </a:r>
            <a:r>
              <a:rPr sz="1000" b="1" spc="10" dirty="0">
                <a:latin typeface="Tahoma"/>
                <a:cs typeface="Tahoma"/>
              </a:rPr>
              <a:t>от </a:t>
            </a:r>
            <a:r>
              <a:rPr sz="1000" b="1" spc="-75" dirty="0">
                <a:latin typeface="Tahoma"/>
                <a:cs typeface="Tahoma"/>
              </a:rPr>
              <a:t>29 </a:t>
            </a:r>
            <a:r>
              <a:rPr sz="1000" b="1" dirty="0">
                <a:latin typeface="Tahoma"/>
                <a:cs typeface="Tahoma"/>
              </a:rPr>
              <a:t>декабря </a:t>
            </a:r>
            <a:r>
              <a:rPr sz="1000" b="1" spc="-75" dirty="0">
                <a:latin typeface="Tahoma"/>
                <a:cs typeface="Tahoma"/>
              </a:rPr>
              <a:t>2012 </a:t>
            </a:r>
            <a:r>
              <a:rPr sz="1000" b="1" spc="-60" dirty="0">
                <a:latin typeface="Tahoma"/>
                <a:cs typeface="Tahoma"/>
              </a:rPr>
              <a:t>г. </a:t>
            </a:r>
            <a:r>
              <a:rPr sz="1000" b="1" spc="-114" dirty="0">
                <a:latin typeface="Tahoma"/>
                <a:cs typeface="Tahoma"/>
              </a:rPr>
              <a:t>№</a:t>
            </a:r>
            <a:r>
              <a:rPr sz="1000" b="1" spc="-110" dirty="0">
                <a:latin typeface="Tahoma"/>
                <a:cs typeface="Tahoma"/>
              </a:rPr>
              <a:t> </a:t>
            </a:r>
            <a:r>
              <a:rPr sz="1000" b="1" spc="-55" dirty="0">
                <a:latin typeface="Tahoma"/>
                <a:cs typeface="Tahoma"/>
              </a:rPr>
              <a:t>273- </a:t>
            </a:r>
            <a:r>
              <a:rPr sz="1000" b="1" spc="-250" dirty="0">
                <a:latin typeface="Tahoma"/>
                <a:cs typeface="Tahoma"/>
              </a:rPr>
              <a:t> </a:t>
            </a:r>
            <a:r>
              <a:rPr sz="1000" b="1" spc="-105" dirty="0">
                <a:latin typeface="Tahoma"/>
                <a:cs typeface="Tahoma"/>
              </a:rPr>
              <a:t>ФЗ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(внесены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30" dirty="0">
                <a:latin typeface="Tahoma"/>
                <a:cs typeface="Tahoma"/>
              </a:rPr>
              <a:t>изменения</a:t>
            </a:r>
            <a:r>
              <a:rPr sz="1000" b="1" spc="-40" dirty="0">
                <a:latin typeface="Tahoma"/>
                <a:cs typeface="Tahoma"/>
              </a:rPr>
              <a:t> </a:t>
            </a:r>
            <a:r>
              <a:rPr sz="1000" b="1" spc="10" dirty="0">
                <a:latin typeface="Tahoma"/>
                <a:cs typeface="Tahoma"/>
              </a:rPr>
              <a:t>от</a:t>
            </a:r>
            <a:r>
              <a:rPr sz="1000" b="1" spc="-10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31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июля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2020</a:t>
            </a:r>
            <a:r>
              <a:rPr sz="1000" b="1" spc="-35" dirty="0">
                <a:latin typeface="Tahoma"/>
                <a:cs typeface="Tahoma"/>
              </a:rPr>
              <a:t> </a:t>
            </a:r>
            <a:r>
              <a:rPr sz="1000" b="1" spc="-60" dirty="0">
                <a:latin typeface="Tahoma"/>
                <a:cs typeface="Tahoma"/>
              </a:rPr>
              <a:t>г.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114" dirty="0">
                <a:latin typeface="Tahoma"/>
                <a:cs typeface="Tahoma"/>
              </a:rPr>
              <a:t>№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304-ФЗ;</a:t>
            </a:r>
            <a:r>
              <a:rPr sz="1000" b="1" spc="-45" dirty="0">
                <a:latin typeface="Tahoma"/>
                <a:cs typeface="Tahoma"/>
              </a:rPr>
              <a:t> </a:t>
            </a:r>
            <a:r>
              <a:rPr sz="1000" b="1" spc="10" dirty="0">
                <a:latin typeface="Tahoma"/>
                <a:cs typeface="Tahoma"/>
              </a:rPr>
              <a:t>от</a:t>
            </a:r>
            <a:r>
              <a:rPr sz="1000" b="1" spc="-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2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июля</a:t>
            </a:r>
            <a:r>
              <a:rPr sz="1000" b="1" spc="-10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2021</a:t>
            </a:r>
            <a:r>
              <a:rPr sz="1000" b="1" spc="-40" dirty="0">
                <a:latin typeface="Tahoma"/>
                <a:cs typeface="Tahoma"/>
              </a:rPr>
              <a:t> </a:t>
            </a:r>
            <a:r>
              <a:rPr sz="1000" b="1" spc="-60" dirty="0">
                <a:latin typeface="Tahoma"/>
                <a:cs typeface="Tahoma"/>
              </a:rPr>
              <a:t>г.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114" dirty="0">
                <a:latin typeface="Tahoma"/>
                <a:cs typeface="Tahoma"/>
              </a:rPr>
              <a:t>№</a:t>
            </a:r>
            <a:r>
              <a:rPr sz="1000" b="1" spc="-10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322-ФЗ)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0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6"/>
              </a:rPr>
              <a:t>http://www.consultant.ru/document/cons_doc_LAW_140174/</a:t>
            </a:r>
            <a:endParaRPr sz="10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000">
              <a:latin typeface="Verdana"/>
              <a:cs typeface="Verdana"/>
            </a:endParaRPr>
          </a:p>
          <a:p>
            <a:pPr marL="12700" marR="342900">
              <a:lnSpc>
                <a:spcPct val="100000"/>
              </a:lnSpc>
            </a:pPr>
            <a:r>
              <a:rPr sz="1000" b="1" spc="-30" dirty="0">
                <a:latin typeface="Tahoma"/>
                <a:cs typeface="Tahoma"/>
              </a:rPr>
              <a:t>Указ </a:t>
            </a:r>
            <a:r>
              <a:rPr sz="1000" b="1" spc="-10" dirty="0">
                <a:latin typeface="Tahoma"/>
                <a:cs typeface="Tahoma"/>
              </a:rPr>
              <a:t>Президента </a:t>
            </a:r>
            <a:r>
              <a:rPr sz="1000" b="1" dirty="0">
                <a:latin typeface="Tahoma"/>
                <a:cs typeface="Tahoma"/>
              </a:rPr>
              <a:t>Российской </a:t>
            </a:r>
            <a:r>
              <a:rPr sz="1000" b="1" spc="-5" dirty="0">
                <a:latin typeface="Tahoma"/>
                <a:cs typeface="Tahoma"/>
              </a:rPr>
              <a:t>Федерации </a:t>
            </a:r>
            <a:r>
              <a:rPr sz="1000" b="1" spc="10" dirty="0">
                <a:latin typeface="Tahoma"/>
                <a:cs typeface="Tahoma"/>
              </a:rPr>
              <a:t>от </a:t>
            </a:r>
            <a:r>
              <a:rPr sz="1000" b="1" spc="-70" dirty="0">
                <a:latin typeface="Tahoma"/>
                <a:cs typeface="Tahoma"/>
              </a:rPr>
              <a:t>9 </a:t>
            </a:r>
            <a:r>
              <a:rPr sz="1000" b="1" spc="-25" dirty="0">
                <a:latin typeface="Tahoma"/>
                <a:cs typeface="Tahoma"/>
              </a:rPr>
              <a:t>ноября </a:t>
            </a:r>
            <a:r>
              <a:rPr sz="1000" b="1" spc="-75" dirty="0">
                <a:latin typeface="Tahoma"/>
                <a:cs typeface="Tahoma"/>
              </a:rPr>
              <a:t>2022 </a:t>
            </a:r>
            <a:r>
              <a:rPr sz="1000" b="1" spc="-90" dirty="0">
                <a:latin typeface="Tahoma"/>
                <a:cs typeface="Tahoma"/>
              </a:rPr>
              <a:t>г</a:t>
            </a:r>
            <a:r>
              <a:rPr sz="1000" b="1" spc="-85" dirty="0">
                <a:latin typeface="Tahoma"/>
                <a:cs typeface="Tahoma"/>
              </a:rPr>
              <a:t> </a:t>
            </a:r>
            <a:r>
              <a:rPr sz="1000" b="1" spc="-114" dirty="0">
                <a:latin typeface="Tahoma"/>
                <a:cs typeface="Tahoma"/>
              </a:rPr>
              <a:t>№</a:t>
            </a:r>
            <a:r>
              <a:rPr sz="1000" b="1" spc="-110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809 </a:t>
            </a:r>
            <a:r>
              <a:rPr sz="1000" b="1" spc="-45" dirty="0">
                <a:latin typeface="Tahoma"/>
                <a:cs typeface="Tahoma"/>
              </a:rPr>
              <a:t>«Об </a:t>
            </a:r>
            <a:r>
              <a:rPr sz="1000" b="1" spc="-15" dirty="0">
                <a:latin typeface="Tahoma"/>
                <a:cs typeface="Tahoma"/>
              </a:rPr>
              <a:t>утверждении </a:t>
            </a:r>
            <a:r>
              <a:rPr sz="1000" b="1" spc="15" dirty="0">
                <a:latin typeface="Tahoma"/>
                <a:cs typeface="Tahoma"/>
              </a:rPr>
              <a:t>Основ </a:t>
            </a:r>
            <a:r>
              <a:rPr sz="1000" b="1" spc="20" dirty="0">
                <a:latin typeface="Tahoma"/>
                <a:cs typeface="Tahoma"/>
              </a:rPr>
              <a:t> </a:t>
            </a:r>
            <a:r>
              <a:rPr sz="1000" b="1" spc="5" dirty="0">
                <a:latin typeface="Tahoma"/>
                <a:cs typeface="Tahoma"/>
              </a:rPr>
              <a:t>государственной </a:t>
            </a:r>
            <a:r>
              <a:rPr sz="1000" b="1" spc="-45" dirty="0">
                <a:latin typeface="Tahoma"/>
                <a:cs typeface="Tahoma"/>
              </a:rPr>
              <a:t>политики </a:t>
            </a:r>
            <a:r>
              <a:rPr sz="1000" b="1" spc="-70" dirty="0">
                <a:latin typeface="Tahoma"/>
                <a:cs typeface="Tahoma"/>
              </a:rPr>
              <a:t>в</a:t>
            </a:r>
            <a:r>
              <a:rPr sz="1000" b="1" spc="-65" dirty="0">
                <a:latin typeface="Tahoma"/>
                <a:cs typeface="Tahoma"/>
              </a:rPr>
              <a:t> </a:t>
            </a:r>
            <a:r>
              <a:rPr sz="1000" b="1" spc="-30" dirty="0">
                <a:latin typeface="Tahoma"/>
                <a:cs typeface="Tahoma"/>
              </a:rPr>
              <a:t>укреплении </a:t>
            </a:r>
            <a:r>
              <a:rPr sz="1000" b="1" spc="-15" dirty="0">
                <a:latin typeface="Tahoma"/>
                <a:cs typeface="Tahoma"/>
              </a:rPr>
              <a:t>традиционных </a:t>
            </a:r>
            <a:r>
              <a:rPr sz="1000" b="1" spc="5" dirty="0">
                <a:latin typeface="Tahoma"/>
                <a:cs typeface="Tahoma"/>
              </a:rPr>
              <a:t>российских </a:t>
            </a:r>
            <a:r>
              <a:rPr sz="1000" b="1" spc="-15" dirty="0">
                <a:latin typeface="Tahoma"/>
                <a:cs typeface="Tahoma"/>
              </a:rPr>
              <a:t>духовно-нравственных </a:t>
            </a:r>
            <a:r>
              <a:rPr sz="1000" b="1" spc="-250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ценностей»</a:t>
            </a:r>
            <a:endParaRPr sz="10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3050" y="4429138"/>
            <a:ext cx="6386536" cy="29495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75"/>
              </a:lnSpc>
              <a:spcBef>
                <a:spcPts val="100"/>
              </a:spcBef>
            </a:pPr>
            <a:r>
              <a:rPr sz="1000" b="1" dirty="0">
                <a:latin typeface="Tahoma"/>
                <a:cs typeface="Tahoma"/>
              </a:rPr>
              <a:t>Стратегия</a:t>
            </a:r>
            <a:r>
              <a:rPr sz="1000" b="1" spc="15" dirty="0">
                <a:latin typeface="Tahoma"/>
                <a:cs typeface="Tahoma"/>
              </a:rPr>
              <a:t> </a:t>
            </a:r>
            <a:r>
              <a:rPr sz="1000" b="1" spc="-20" dirty="0">
                <a:latin typeface="Tahoma"/>
                <a:cs typeface="Tahoma"/>
              </a:rPr>
              <a:t>национальной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10" dirty="0">
                <a:latin typeface="Tahoma"/>
                <a:cs typeface="Tahoma"/>
              </a:rPr>
              <a:t>безопасности</a:t>
            </a:r>
            <a:r>
              <a:rPr sz="1000" b="1" spc="-30" dirty="0">
                <a:latin typeface="Tahoma"/>
                <a:cs typeface="Tahoma"/>
              </a:rPr>
              <a:t> </a:t>
            </a:r>
            <a:r>
              <a:rPr sz="1000" b="1" dirty="0">
                <a:latin typeface="Tahoma"/>
                <a:cs typeface="Tahoma"/>
              </a:rPr>
              <a:t>Российской</a:t>
            </a:r>
            <a:r>
              <a:rPr sz="1000" b="1" spc="-5" dirty="0">
                <a:latin typeface="Tahoma"/>
                <a:cs typeface="Tahoma"/>
              </a:rPr>
              <a:t> Федерации</a:t>
            </a:r>
            <a:r>
              <a:rPr sz="1000" b="1" spc="-30" dirty="0">
                <a:latin typeface="Tahoma"/>
                <a:cs typeface="Tahoma"/>
              </a:rPr>
              <a:t> </a:t>
            </a:r>
            <a:r>
              <a:rPr sz="1000" b="1" spc="-40" dirty="0">
                <a:latin typeface="Tahoma"/>
                <a:cs typeface="Tahoma"/>
              </a:rPr>
              <a:t>(Указ</a:t>
            </a:r>
            <a:r>
              <a:rPr sz="1000" b="1" spc="-10" dirty="0">
                <a:latin typeface="Tahoma"/>
                <a:cs typeface="Tahoma"/>
              </a:rPr>
              <a:t> </a:t>
            </a:r>
            <a:r>
              <a:rPr sz="1000" b="1" spc="-10">
                <a:latin typeface="Tahoma"/>
                <a:cs typeface="Tahoma"/>
              </a:rPr>
              <a:t>Президента</a:t>
            </a:r>
            <a:r>
              <a:rPr sz="1000" b="1" spc="-15">
                <a:latin typeface="Tahoma"/>
                <a:cs typeface="Tahoma"/>
              </a:rPr>
              <a:t> </a:t>
            </a:r>
            <a:r>
              <a:rPr sz="1000" b="1" smtClean="0">
                <a:latin typeface="Tahoma"/>
                <a:cs typeface="Tahoma"/>
              </a:rPr>
              <a:t>Российской</a:t>
            </a:r>
            <a:r>
              <a:rPr lang="ru-RU" sz="1000" b="1" dirty="0" smtClean="0">
                <a:latin typeface="Tahoma"/>
                <a:cs typeface="Tahoma"/>
              </a:rPr>
              <a:t> </a:t>
            </a:r>
            <a:r>
              <a:rPr sz="1000" b="1" spc="-114" smtClean="0">
                <a:latin typeface="Tahoma"/>
                <a:cs typeface="Tahoma"/>
              </a:rPr>
              <a:t>Ф</a:t>
            </a:r>
            <a:r>
              <a:rPr sz="1000" b="1" spc="20" smtClean="0">
                <a:latin typeface="Tahoma"/>
                <a:cs typeface="Tahoma"/>
              </a:rPr>
              <a:t>еде</a:t>
            </a:r>
            <a:r>
              <a:rPr sz="1000" b="1" spc="30" smtClean="0">
                <a:latin typeface="Tahoma"/>
                <a:cs typeface="Tahoma"/>
              </a:rPr>
              <a:t>р</a:t>
            </a:r>
            <a:r>
              <a:rPr sz="1000" b="1" spc="60" smtClean="0">
                <a:latin typeface="Tahoma"/>
                <a:cs typeface="Tahoma"/>
              </a:rPr>
              <a:t>а</a:t>
            </a:r>
            <a:r>
              <a:rPr sz="1000" b="1" spc="15" smtClean="0">
                <a:latin typeface="Tahoma"/>
                <a:cs typeface="Tahoma"/>
              </a:rPr>
              <a:t>ц</a:t>
            </a:r>
            <a:r>
              <a:rPr sz="1000" b="1" spc="-55" smtClean="0">
                <a:latin typeface="Tahoma"/>
                <a:cs typeface="Tahoma"/>
              </a:rPr>
              <a:t>и</a:t>
            </a:r>
            <a:r>
              <a:rPr sz="1000" b="1" spc="-50" smtClean="0">
                <a:latin typeface="Tahoma"/>
                <a:cs typeface="Tahoma"/>
              </a:rPr>
              <a:t>и</a:t>
            </a:r>
            <a:r>
              <a:rPr sz="1000" b="1" spc="-40" smtClean="0">
                <a:latin typeface="Tahoma"/>
                <a:cs typeface="Tahoma"/>
              </a:rPr>
              <a:t> </a:t>
            </a:r>
            <a:r>
              <a:rPr sz="1000" b="1" spc="10" dirty="0">
                <a:latin typeface="Tahoma"/>
                <a:cs typeface="Tahoma"/>
              </a:rPr>
              <a:t>о</a:t>
            </a:r>
            <a:r>
              <a:rPr sz="1000" b="1" spc="15" dirty="0">
                <a:latin typeface="Tahoma"/>
                <a:cs typeface="Tahoma"/>
              </a:rPr>
              <a:t>т</a:t>
            </a:r>
            <a:r>
              <a:rPr sz="1000" b="1" spc="-5" dirty="0">
                <a:latin typeface="Tahoma"/>
                <a:cs typeface="Tahoma"/>
              </a:rPr>
              <a:t> </a:t>
            </a:r>
            <a:r>
              <a:rPr sz="1000" b="1" spc="-70" dirty="0">
                <a:latin typeface="Tahoma"/>
                <a:cs typeface="Tahoma"/>
              </a:rPr>
              <a:t>2</a:t>
            </a:r>
            <a:r>
              <a:rPr sz="1000" b="1" spc="-2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ию</a:t>
            </a:r>
            <a:r>
              <a:rPr sz="1000" b="1" spc="-60" dirty="0">
                <a:latin typeface="Tahoma"/>
                <a:cs typeface="Tahoma"/>
              </a:rPr>
              <a:t>л</a:t>
            </a:r>
            <a:r>
              <a:rPr sz="1000" b="1" spc="-80" dirty="0">
                <a:latin typeface="Tahoma"/>
                <a:cs typeface="Tahoma"/>
              </a:rPr>
              <a:t>я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75" dirty="0">
                <a:latin typeface="Tahoma"/>
                <a:cs typeface="Tahoma"/>
              </a:rPr>
              <a:t>202</a:t>
            </a:r>
            <a:r>
              <a:rPr sz="1000" b="1" spc="-70" dirty="0">
                <a:latin typeface="Tahoma"/>
                <a:cs typeface="Tahoma"/>
              </a:rPr>
              <a:t>1</a:t>
            </a:r>
            <a:r>
              <a:rPr sz="1000" b="1" spc="-40" dirty="0">
                <a:latin typeface="Tahoma"/>
                <a:cs typeface="Tahoma"/>
              </a:rPr>
              <a:t> </a:t>
            </a:r>
            <a:r>
              <a:rPr sz="1000" b="1" spc="-60" dirty="0">
                <a:latin typeface="Tahoma"/>
                <a:cs typeface="Tahoma"/>
              </a:rPr>
              <a:t>г.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114" dirty="0">
                <a:latin typeface="Tahoma"/>
                <a:cs typeface="Tahoma"/>
              </a:rPr>
              <a:t>№</a:t>
            </a:r>
            <a:r>
              <a:rPr sz="1000" b="1" spc="-15" dirty="0">
                <a:latin typeface="Tahoma"/>
                <a:cs typeface="Tahoma"/>
              </a:rPr>
              <a:t> </a:t>
            </a:r>
            <a:r>
              <a:rPr sz="1000" b="1" spc="-75">
                <a:latin typeface="Tahoma"/>
                <a:cs typeface="Tahoma"/>
              </a:rPr>
              <a:t>40</a:t>
            </a:r>
            <a:r>
              <a:rPr sz="1000" b="1" spc="-70">
                <a:latin typeface="Tahoma"/>
                <a:cs typeface="Tahoma"/>
              </a:rPr>
              <a:t>0</a:t>
            </a:r>
            <a:r>
              <a:rPr sz="1000" b="1" spc="-25">
                <a:latin typeface="Tahoma"/>
                <a:cs typeface="Tahoma"/>
              </a:rPr>
              <a:t> </a:t>
            </a:r>
            <a:r>
              <a:rPr sz="1000" b="1" spc="-70" smtClean="0">
                <a:latin typeface="Tahoma"/>
                <a:cs typeface="Tahoma"/>
              </a:rPr>
              <a:t>)</a:t>
            </a:r>
            <a:r>
              <a:rPr sz="1000" u="sng" spc="-30" smtClean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7"/>
              </a:rPr>
              <a:t>http</a:t>
            </a:r>
            <a:r>
              <a:rPr sz="1000" u="sng" spc="-3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Verdana"/>
                <a:cs typeface="Verdana"/>
                <a:hlinkClick r:id="rId7"/>
              </a:rPr>
              <a:t>://www.kremlin.ru/acts/bank/47046</a:t>
            </a:r>
            <a:endParaRPr sz="1000">
              <a:latin typeface="Verdana"/>
              <a:cs typeface="Verdan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1050" y="4548187"/>
            <a:ext cx="490537" cy="45720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932426" y="1338325"/>
            <a:ext cx="1017587" cy="97155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6142735" y="1525015"/>
            <a:ext cx="2404745" cy="6057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90" dirty="0">
                <a:latin typeface="Tahoma"/>
                <a:cs typeface="Tahoma"/>
              </a:rPr>
              <a:t>П</a:t>
            </a:r>
            <a:r>
              <a:rPr sz="1100" b="1" spc="-105" dirty="0">
                <a:latin typeface="Tahoma"/>
                <a:cs typeface="Tahoma"/>
              </a:rPr>
              <a:t>Р</a:t>
            </a:r>
            <a:r>
              <a:rPr sz="1100" b="1" spc="-80" dirty="0">
                <a:latin typeface="Tahoma"/>
                <a:cs typeface="Tahoma"/>
              </a:rPr>
              <a:t>ИМЕ</a:t>
            </a:r>
            <a:r>
              <a:rPr sz="1100" b="1" spc="-70" dirty="0">
                <a:latin typeface="Tahoma"/>
                <a:cs typeface="Tahoma"/>
              </a:rPr>
              <a:t>Р</a:t>
            </a:r>
            <a:r>
              <a:rPr sz="1100" b="1" spc="-90" dirty="0">
                <a:latin typeface="Tahoma"/>
                <a:cs typeface="Tahoma"/>
              </a:rPr>
              <a:t>Н</a:t>
            </a:r>
            <a:r>
              <a:rPr sz="1100" b="1" spc="-125" dirty="0">
                <a:latin typeface="Tahoma"/>
                <a:cs typeface="Tahoma"/>
              </a:rPr>
              <a:t>Ы</a:t>
            </a:r>
            <a:r>
              <a:rPr sz="1100" b="1" spc="-100" dirty="0">
                <a:latin typeface="Tahoma"/>
                <a:cs typeface="Tahoma"/>
              </a:rPr>
              <a:t>Й</a:t>
            </a:r>
            <a:r>
              <a:rPr sz="1100" b="1" spc="-60" dirty="0">
                <a:latin typeface="Tahoma"/>
                <a:cs typeface="Tahoma"/>
              </a:rPr>
              <a:t> </a:t>
            </a:r>
            <a:r>
              <a:rPr sz="1100" b="1" spc="-65" dirty="0">
                <a:latin typeface="Tahoma"/>
                <a:cs typeface="Tahoma"/>
              </a:rPr>
              <a:t>КАЛЕН</a:t>
            </a:r>
            <a:r>
              <a:rPr sz="1100" b="1" spc="-15" dirty="0">
                <a:latin typeface="Tahoma"/>
                <a:cs typeface="Tahoma"/>
              </a:rPr>
              <a:t>ДАР</a:t>
            </a:r>
            <a:r>
              <a:rPr sz="1100" b="1" spc="-90" dirty="0">
                <a:latin typeface="Tahoma"/>
                <a:cs typeface="Tahoma"/>
              </a:rPr>
              <a:t>Н</a:t>
            </a:r>
            <a:r>
              <a:rPr sz="1100" b="1" spc="-125" dirty="0">
                <a:latin typeface="Tahoma"/>
                <a:cs typeface="Tahoma"/>
              </a:rPr>
              <a:t>Ы</a:t>
            </a:r>
            <a:r>
              <a:rPr sz="1100" b="1" spc="-100" dirty="0">
                <a:latin typeface="Tahoma"/>
                <a:cs typeface="Tahoma"/>
              </a:rPr>
              <a:t>Й</a:t>
            </a:r>
            <a:r>
              <a:rPr sz="1100" b="1" spc="-50" dirty="0">
                <a:latin typeface="Tahoma"/>
                <a:cs typeface="Tahoma"/>
              </a:rPr>
              <a:t> </a:t>
            </a:r>
            <a:r>
              <a:rPr sz="1100" b="1" spc="-90" dirty="0">
                <a:latin typeface="Tahoma"/>
                <a:cs typeface="Tahoma"/>
              </a:rPr>
              <a:t>П</a:t>
            </a:r>
            <a:r>
              <a:rPr sz="1100" b="1" spc="-30" dirty="0">
                <a:latin typeface="Tahoma"/>
                <a:cs typeface="Tahoma"/>
              </a:rPr>
              <a:t>ЛАН  </a:t>
            </a:r>
            <a:r>
              <a:rPr sz="1100" b="1" spc="-120" dirty="0">
                <a:latin typeface="Tahoma"/>
                <a:cs typeface="Tahoma"/>
              </a:rPr>
              <a:t>В</a:t>
            </a:r>
            <a:r>
              <a:rPr sz="1100" b="1" spc="75" dirty="0">
                <a:latin typeface="Tahoma"/>
                <a:cs typeface="Tahoma"/>
              </a:rPr>
              <a:t>О</a:t>
            </a:r>
            <a:r>
              <a:rPr sz="1100" b="1" spc="15" dirty="0">
                <a:latin typeface="Tahoma"/>
                <a:cs typeface="Tahoma"/>
              </a:rPr>
              <a:t>С</a:t>
            </a:r>
            <a:r>
              <a:rPr sz="1100" b="1" spc="20" dirty="0">
                <a:latin typeface="Tahoma"/>
                <a:cs typeface="Tahoma"/>
              </a:rPr>
              <a:t>П</a:t>
            </a:r>
            <a:r>
              <a:rPr sz="1100" b="1" spc="-114" dirty="0">
                <a:latin typeface="Tahoma"/>
                <a:cs typeface="Tahoma"/>
              </a:rPr>
              <a:t>ИТАТ</a:t>
            </a:r>
            <a:r>
              <a:rPr sz="1100" b="1" spc="-100" dirty="0">
                <a:latin typeface="Tahoma"/>
                <a:cs typeface="Tahoma"/>
              </a:rPr>
              <a:t>ЕЛ</a:t>
            </a:r>
            <a:r>
              <a:rPr sz="1100" b="1" spc="-60" dirty="0">
                <a:latin typeface="Tahoma"/>
                <a:cs typeface="Tahoma"/>
              </a:rPr>
              <a:t>ЬНОЙ</a:t>
            </a:r>
            <a:r>
              <a:rPr sz="1100" b="1" spc="-30" dirty="0">
                <a:latin typeface="Tahoma"/>
                <a:cs typeface="Tahoma"/>
              </a:rPr>
              <a:t> </a:t>
            </a:r>
            <a:r>
              <a:rPr sz="1100" b="1" spc="-100" dirty="0">
                <a:latin typeface="Tahoma"/>
                <a:cs typeface="Tahoma"/>
              </a:rPr>
              <a:t>Р</a:t>
            </a:r>
            <a:r>
              <a:rPr sz="1100" b="1" spc="45" dirty="0">
                <a:latin typeface="Tahoma"/>
                <a:cs typeface="Tahoma"/>
              </a:rPr>
              <a:t>А</a:t>
            </a:r>
            <a:r>
              <a:rPr sz="1100" b="1" spc="-135" dirty="0">
                <a:latin typeface="Tahoma"/>
                <a:cs typeface="Tahoma"/>
              </a:rPr>
              <a:t>Б</a:t>
            </a:r>
            <a:r>
              <a:rPr sz="1100" b="1" spc="75" dirty="0">
                <a:latin typeface="Tahoma"/>
                <a:cs typeface="Tahoma"/>
              </a:rPr>
              <a:t>О</a:t>
            </a:r>
            <a:r>
              <a:rPr sz="1100" b="1" spc="-210" dirty="0">
                <a:latin typeface="Tahoma"/>
                <a:cs typeface="Tahoma"/>
              </a:rPr>
              <a:t>Т</a:t>
            </a:r>
            <a:r>
              <a:rPr sz="1100" b="1" spc="-125" dirty="0">
                <a:latin typeface="Tahoma"/>
                <a:cs typeface="Tahoma"/>
              </a:rPr>
              <a:t>Ы</a:t>
            </a:r>
            <a:endParaRPr sz="11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800" spc="-70" dirty="0">
                <a:latin typeface="Verdana"/>
                <a:cs typeface="Verdana"/>
              </a:rPr>
              <a:t>(</a:t>
            </a:r>
            <a:r>
              <a:rPr sz="800" spc="95" dirty="0">
                <a:latin typeface="Verdana"/>
                <a:cs typeface="Verdana"/>
              </a:rPr>
              <a:t>С</a:t>
            </a:r>
            <a:r>
              <a:rPr sz="800" spc="-65" dirty="0">
                <a:latin typeface="Verdana"/>
                <a:cs typeface="Verdana"/>
              </a:rPr>
              <a:t> 1</a:t>
            </a:r>
            <a:r>
              <a:rPr sz="800" spc="-70" dirty="0">
                <a:latin typeface="Verdana"/>
                <a:cs typeface="Verdana"/>
              </a:rPr>
              <a:t> </a:t>
            </a:r>
            <a:r>
              <a:rPr sz="800" spc="80" dirty="0">
                <a:latin typeface="Verdana"/>
                <a:cs typeface="Verdana"/>
              </a:rPr>
              <a:t>с</a:t>
            </a:r>
            <a:r>
              <a:rPr sz="800" spc="45" dirty="0">
                <a:latin typeface="Verdana"/>
                <a:cs typeface="Verdana"/>
              </a:rPr>
              <a:t>е</a:t>
            </a:r>
            <a:r>
              <a:rPr sz="800" spc="-55" dirty="0">
                <a:latin typeface="Verdana"/>
                <a:cs typeface="Verdana"/>
              </a:rPr>
              <a:t>нтя</a:t>
            </a:r>
            <a:r>
              <a:rPr sz="800" spc="-50" dirty="0">
                <a:latin typeface="Verdana"/>
                <a:cs typeface="Verdana"/>
              </a:rPr>
              <a:t>б</a:t>
            </a:r>
            <a:r>
              <a:rPr sz="800" spc="-45" dirty="0">
                <a:latin typeface="Verdana"/>
                <a:cs typeface="Verdana"/>
              </a:rPr>
              <a:t>р</a:t>
            </a:r>
            <a:r>
              <a:rPr sz="800" spc="-35" dirty="0">
                <a:latin typeface="Verdana"/>
                <a:cs typeface="Verdana"/>
              </a:rPr>
              <a:t>я</a:t>
            </a:r>
            <a:r>
              <a:rPr sz="800" spc="-90" dirty="0">
                <a:latin typeface="Verdana"/>
                <a:cs typeface="Verdana"/>
              </a:rPr>
              <a:t> </a:t>
            </a:r>
            <a:r>
              <a:rPr sz="800" spc="-70" dirty="0">
                <a:latin typeface="Verdana"/>
                <a:cs typeface="Verdana"/>
              </a:rPr>
              <a:t>202</a:t>
            </a:r>
            <a:r>
              <a:rPr sz="800" spc="-65" dirty="0">
                <a:latin typeface="Verdana"/>
                <a:cs typeface="Verdana"/>
              </a:rPr>
              <a:t>3</a:t>
            </a:r>
            <a:r>
              <a:rPr sz="800" spc="-95" dirty="0">
                <a:latin typeface="Verdana"/>
                <a:cs typeface="Verdana"/>
              </a:rPr>
              <a:t> г</a:t>
            </a:r>
            <a:r>
              <a:rPr sz="800" spc="15" dirty="0">
                <a:latin typeface="Verdana"/>
                <a:cs typeface="Verdana"/>
              </a:rPr>
              <a:t>од</a:t>
            </a:r>
            <a:r>
              <a:rPr sz="800" spc="-45" dirty="0">
                <a:latin typeface="Verdana"/>
                <a:cs typeface="Verdana"/>
              </a:rPr>
              <a:t>а</a:t>
            </a:r>
            <a:r>
              <a:rPr sz="800" spc="-30" dirty="0">
                <a:latin typeface="Verdana"/>
                <a:cs typeface="Verdana"/>
              </a:rPr>
              <a:t>:</a:t>
            </a:r>
            <a:r>
              <a:rPr sz="800" dirty="0">
                <a:latin typeface="Verdana"/>
                <a:cs typeface="Verdana"/>
              </a:rPr>
              <a:t> </a:t>
            </a:r>
            <a:r>
              <a:rPr sz="800" spc="-114" dirty="0">
                <a:latin typeface="Verdana"/>
                <a:cs typeface="Verdana"/>
              </a:rPr>
              <a:t> </a:t>
            </a:r>
            <a:r>
              <a:rPr sz="800" spc="35" dirty="0">
                <a:latin typeface="Verdana"/>
                <a:cs typeface="Verdana"/>
              </a:rPr>
              <a:t>Ф</a:t>
            </a:r>
            <a:r>
              <a:rPr sz="800" spc="45" dirty="0">
                <a:latin typeface="Verdana"/>
                <a:cs typeface="Verdana"/>
              </a:rPr>
              <a:t>е</a:t>
            </a:r>
            <a:r>
              <a:rPr sz="800" spc="-10" dirty="0">
                <a:latin typeface="Verdana"/>
                <a:cs typeface="Verdana"/>
              </a:rPr>
              <a:t>д</a:t>
            </a:r>
            <a:r>
              <a:rPr sz="800" spc="45" dirty="0">
                <a:latin typeface="Verdana"/>
                <a:cs typeface="Verdana"/>
              </a:rPr>
              <a:t>е</a:t>
            </a:r>
            <a:r>
              <a:rPr sz="800" spc="55" dirty="0">
                <a:latin typeface="Verdana"/>
                <a:cs typeface="Verdana"/>
              </a:rPr>
              <a:t>ра</a:t>
            </a:r>
            <a:r>
              <a:rPr sz="800" spc="-55" dirty="0">
                <a:latin typeface="Verdana"/>
                <a:cs typeface="Verdana"/>
              </a:rPr>
              <a:t>л</a:t>
            </a:r>
            <a:r>
              <a:rPr sz="800" spc="-80" dirty="0">
                <a:latin typeface="Verdana"/>
                <a:cs typeface="Verdana"/>
              </a:rPr>
              <a:t>ь</a:t>
            </a:r>
            <a:r>
              <a:rPr sz="800" spc="-70" dirty="0">
                <a:latin typeface="Verdana"/>
                <a:cs typeface="Verdana"/>
              </a:rPr>
              <a:t>ны</a:t>
            </a:r>
            <a:r>
              <a:rPr sz="800" spc="-20" dirty="0">
                <a:latin typeface="Verdana"/>
                <a:cs typeface="Verdana"/>
              </a:rPr>
              <a:t>й</a:t>
            </a:r>
            <a:endParaRPr sz="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800" spc="-70" dirty="0">
                <a:latin typeface="Verdana"/>
                <a:cs typeface="Verdana"/>
              </a:rPr>
              <a:t>к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-10" dirty="0">
                <a:latin typeface="Verdana"/>
                <a:cs typeface="Verdana"/>
              </a:rPr>
              <a:t>л</a:t>
            </a:r>
            <a:r>
              <a:rPr sz="800" spc="-5" dirty="0">
                <a:latin typeface="Verdana"/>
                <a:cs typeface="Verdana"/>
              </a:rPr>
              <a:t>е</a:t>
            </a:r>
            <a:r>
              <a:rPr sz="800" spc="-30" dirty="0">
                <a:latin typeface="Verdana"/>
                <a:cs typeface="Verdana"/>
              </a:rPr>
              <a:t>н</a:t>
            </a:r>
            <a:r>
              <a:rPr sz="800" spc="-20" dirty="0">
                <a:latin typeface="Verdana"/>
                <a:cs typeface="Verdana"/>
              </a:rPr>
              <a:t>д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50" dirty="0">
                <a:latin typeface="Verdana"/>
                <a:cs typeface="Verdana"/>
              </a:rPr>
              <a:t>р</a:t>
            </a:r>
            <a:r>
              <a:rPr sz="800" spc="-55" dirty="0">
                <a:latin typeface="Verdana"/>
                <a:cs typeface="Verdana"/>
              </a:rPr>
              <a:t>ны</a:t>
            </a:r>
            <a:r>
              <a:rPr sz="800" spc="-45" dirty="0">
                <a:latin typeface="Verdana"/>
                <a:cs typeface="Verdana"/>
              </a:rPr>
              <a:t>й</a:t>
            </a:r>
            <a:r>
              <a:rPr sz="800" spc="120" dirty="0">
                <a:latin typeface="Verdana"/>
                <a:cs typeface="Verdana"/>
              </a:rPr>
              <a:t> </a:t>
            </a:r>
            <a:r>
              <a:rPr sz="800" spc="-15" dirty="0">
                <a:latin typeface="Verdana"/>
                <a:cs typeface="Verdana"/>
              </a:rPr>
              <a:t>план</a:t>
            </a:r>
            <a:r>
              <a:rPr sz="800" spc="-80" dirty="0">
                <a:latin typeface="Verdana"/>
                <a:cs typeface="Verdana"/>
              </a:rPr>
              <a:t> </a:t>
            </a:r>
            <a:r>
              <a:rPr sz="800" spc="-105" dirty="0">
                <a:latin typeface="Verdana"/>
                <a:cs typeface="Verdana"/>
              </a:rPr>
              <a:t>в</a:t>
            </a:r>
            <a:r>
              <a:rPr sz="800" spc="70" dirty="0">
                <a:latin typeface="Verdana"/>
                <a:cs typeface="Verdana"/>
              </a:rPr>
              <a:t>о</a:t>
            </a:r>
            <a:r>
              <a:rPr sz="800" spc="55" dirty="0">
                <a:latin typeface="Verdana"/>
                <a:cs typeface="Verdana"/>
              </a:rPr>
              <a:t>с</a:t>
            </a:r>
            <a:r>
              <a:rPr sz="800" spc="-30" dirty="0">
                <a:latin typeface="Verdana"/>
                <a:cs typeface="Verdana"/>
              </a:rPr>
              <a:t>пи</a:t>
            </a:r>
            <a:r>
              <a:rPr sz="800" spc="-90" dirty="0">
                <a:latin typeface="Verdana"/>
                <a:cs typeface="Verdana"/>
              </a:rPr>
              <a:t>т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-90" dirty="0">
                <a:latin typeface="Verdana"/>
                <a:cs typeface="Verdana"/>
              </a:rPr>
              <a:t>т</a:t>
            </a:r>
            <a:r>
              <a:rPr sz="800" spc="45" dirty="0">
                <a:latin typeface="Verdana"/>
                <a:cs typeface="Verdana"/>
              </a:rPr>
              <a:t>е</a:t>
            </a:r>
            <a:r>
              <a:rPr sz="800" spc="-75" dirty="0">
                <a:latin typeface="Verdana"/>
                <a:cs typeface="Verdana"/>
              </a:rPr>
              <a:t>л</a:t>
            </a:r>
            <a:r>
              <a:rPr sz="800" spc="-65" dirty="0">
                <a:latin typeface="Verdana"/>
                <a:cs typeface="Verdana"/>
              </a:rPr>
              <a:t>ь</a:t>
            </a:r>
            <a:r>
              <a:rPr sz="800" spc="-10" dirty="0">
                <a:latin typeface="Verdana"/>
                <a:cs typeface="Verdana"/>
              </a:rPr>
              <a:t>но</a:t>
            </a:r>
            <a:r>
              <a:rPr sz="800" spc="-5" dirty="0">
                <a:latin typeface="Verdana"/>
                <a:cs typeface="Verdana"/>
              </a:rPr>
              <a:t>й</a:t>
            </a:r>
            <a:r>
              <a:rPr sz="800" spc="120" dirty="0">
                <a:latin typeface="Verdana"/>
                <a:cs typeface="Verdana"/>
              </a:rPr>
              <a:t> </a:t>
            </a:r>
            <a:r>
              <a:rPr sz="800" spc="50" dirty="0">
                <a:latin typeface="Verdana"/>
                <a:cs typeface="Verdana"/>
              </a:rPr>
              <a:t>р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40" dirty="0">
                <a:latin typeface="Verdana"/>
                <a:cs typeface="Verdana"/>
              </a:rPr>
              <a:t>бо</a:t>
            </a:r>
            <a:r>
              <a:rPr sz="800" spc="-90" dirty="0">
                <a:latin typeface="Verdana"/>
                <a:cs typeface="Verdana"/>
              </a:rPr>
              <a:t>т</a:t>
            </a:r>
            <a:r>
              <a:rPr sz="800" spc="-85" dirty="0">
                <a:latin typeface="Verdana"/>
                <a:cs typeface="Verdana"/>
              </a:rPr>
              <a:t>ы)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998726" y="1525015"/>
            <a:ext cx="2484755" cy="7734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95" dirty="0">
                <a:latin typeface="Tahoma"/>
                <a:cs typeface="Tahoma"/>
              </a:rPr>
              <a:t>ПРИМЕРНЫЕ</a:t>
            </a:r>
            <a:endParaRPr sz="11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100" b="1" spc="-105" dirty="0" smtClean="0">
                <a:latin typeface="Tahoma"/>
                <a:cs typeface="Tahoma"/>
              </a:rPr>
              <a:t>Р</a:t>
            </a:r>
            <a:r>
              <a:rPr sz="1100" b="1" spc="-35" dirty="0" smtClean="0">
                <a:latin typeface="Tahoma"/>
                <a:cs typeface="Tahoma"/>
              </a:rPr>
              <a:t>А</a:t>
            </a:r>
            <a:r>
              <a:rPr sz="1100" b="1" spc="-45" dirty="0" smtClean="0">
                <a:latin typeface="Tahoma"/>
                <a:cs typeface="Tahoma"/>
              </a:rPr>
              <a:t>Б</a:t>
            </a:r>
            <a:r>
              <a:rPr sz="1100" b="1" spc="75" dirty="0" smtClean="0">
                <a:latin typeface="Tahoma"/>
                <a:cs typeface="Tahoma"/>
              </a:rPr>
              <a:t>О</a:t>
            </a:r>
            <a:r>
              <a:rPr sz="1100" b="1" spc="-114" dirty="0" smtClean="0">
                <a:latin typeface="Tahoma"/>
                <a:cs typeface="Tahoma"/>
              </a:rPr>
              <a:t>Ч</a:t>
            </a:r>
            <a:r>
              <a:rPr sz="1100" b="1" spc="-100" dirty="0" smtClean="0">
                <a:latin typeface="Tahoma"/>
                <a:cs typeface="Tahoma"/>
              </a:rPr>
              <a:t>ИЕ</a:t>
            </a:r>
            <a:r>
              <a:rPr sz="1100" b="1" spc="-40" dirty="0" smtClean="0">
                <a:latin typeface="Tahoma"/>
                <a:cs typeface="Tahoma"/>
              </a:rPr>
              <a:t> </a:t>
            </a:r>
            <a:r>
              <a:rPr sz="1100" b="1" spc="-90" dirty="0">
                <a:latin typeface="Tahoma"/>
                <a:cs typeface="Tahoma"/>
              </a:rPr>
              <a:t>П</a:t>
            </a:r>
            <a:r>
              <a:rPr sz="1100" b="1" spc="-105" dirty="0">
                <a:latin typeface="Tahoma"/>
                <a:cs typeface="Tahoma"/>
              </a:rPr>
              <a:t>Р</a:t>
            </a:r>
            <a:r>
              <a:rPr sz="1100" b="1" spc="75" dirty="0">
                <a:latin typeface="Tahoma"/>
                <a:cs typeface="Tahoma"/>
              </a:rPr>
              <a:t>О</a:t>
            </a:r>
            <a:r>
              <a:rPr sz="1100" b="1" spc="-114" dirty="0">
                <a:latin typeface="Tahoma"/>
                <a:cs typeface="Tahoma"/>
              </a:rPr>
              <a:t>Г</a:t>
            </a:r>
            <a:r>
              <a:rPr sz="1100" b="1" spc="-105" dirty="0">
                <a:latin typeface="Tahoma"/>
                <a:cs typeface="Tahoma"/>
              </a:rPr>
              <a:t>Р</a:t>
            </a:r>
            <a:r>
              <a:rPr sz="1100" b="1" spc="30" dirty="0">
                <a:latin typeface="Tahoma"/>
                <a:cs typeface="Tahoma"/>
              </a:rPr>
              <a:t>А</a:t>
            </a:r>
            <a:r>
              <a:rPr sz="1100" b="1" spc="25" dirty="0">
                <a:latin typeface="Tahoma"/>
                <a:cs typeface="Tahoma"/>
              </a:rPr>
              <a:t>М</a:t>
            </a:r>
            <a:r>
              <a:rPr sz="1100" b="1" dirty="0">
                <a:latin typeface="Tahoma"/>
                <a:cs typeface="Tahoma"/>
              </a:rPr>
              <a:t>М</a:t>
            </a:r>
            <a:r>
              <a:rPr sz="1100" b="1" spc="-125" dirty="0">
                <a:latin typeface="Tahoma"/>
                <a:cs typeface="Tahoma"/>
              </a:rPr>
              <a:t>Ы</a:t>
            </a:r>
            <a:endParaRPr sz="1100" dirty="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100" b="1" spc="-60" dirty="0">
                <a:latin typeface="Tahoma"/>
                <a:cs typeface="Tahoma"/>
              </a:rPr>
              <a:t>ВОСПИТАНИЯ</a:t>
            </a:r>
            <a:endParaRPr sz="1100" dirty="0">
              <a:latin typeface="Tahoma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800" spc="-70" dirty="0">
                <a:latin typeface="Verdana"/>
                <a:cs typeface="Verdana"/>
              </a:rPr>
              <a:t>(</a:t>
            </a:r>
            <a:r>
              <a:rPr sz="800" spc="95" dirty="0">
                <a:latin typeface="Verdana"/>
                <a:cs typeface="Verdana"/>
              </a:rPr>
              <a:t>С</a:t>
            </a:r>
            <a:r>
              <a:rPr sz="800" spc="-60" dirty="0">
                <a:latin typeface="Verdana"/>
                <a:cs typeface="Verdana"/>
              </a:rPr>
              <a:t> </a:t>
            </a:r>
            <a:r>
              <a:rPr sz="800" spc="-65" dirty="0">
                <a:latin typeface="Verdana"/>
                <a:cs typeface="Verdana"/>
              </a:rPr>
              <a:t>1</a:t>
            </a:r>
            <a:r>
              <a:rPr sz="800" spc="-70" dirty="0">
                <a:latin typeface="Verdana"/>
                <a:cs typeface="Verdana"/>
              </a:rPr>
              <a:t> </a:t>
            </a:r>
            <a:r>
              <a:rPr sz="800" spc="85" dirty="0">
                <a:latin typeface="Verdana"/>
                <a:cs typeface="Verdana"/>
              </a:rPr>
              <a:t>с</a:t>
            </a:r>
            <a:r>
              <a:rPr sz="800" spc="45" dirty="0">
                <a:latin typeface="Verdana"/>
                <a:cs typeface="Verdana"/>
              </a:rPr>
              <a:t>е</a:t>
            </a:r>
            <a:r>
              <a:rPr sz="800" spc="-75" dirty="0">
                <a:latin typeface="Verdana"/>
                <a:cs typeface="Verdana"/>
              </a:rPr>
              <a:t>н</a:t>
            </a:r>
            <a:r>
              <a:rPr sz="800" spc="-55" dirty="0">
                <a:latin typeface="Verdana"/>
                <a:cs typeface="Verdana"/>
              </a:rPr>
              <a:t>т</a:t>
            </a:r>
            <a:r>
              <a:rPr sz="800" spc="-40" dirty="0">
                <a:latin typeface="Verdana"/>
                <a:cs typeface="Verdana"/>
              </a:rPr>
              <a:t>яб</a:t>
            </a:r>
            <a:r>
              <a:rPr sz="800" spc="50" dirty="0">
                <a:latin typeface="Verdana"/>
                <a:cs typeface="Verdana"/>
              </a:rPr>
              <a:t>р</a:t>
            </a:r>
            <a:r>
              <a:rPr sz="800" spc="-125" dirty="0">
                <a:latin typeface="Verdana"/>
                <a:cs typeface="Verdana"/>
              </a:rPr>
              <a:t>я</a:t>
            </a:r>
            <a:r>
              <a:rPr sz="800" spc="-90" dirty="0">
                <a:latin typeface="Verdana"/>
                <a:cs typeface="Verdana"/>
              </a:rPr>
              <a:t> </a:t>
            </a:r>
            <a:r>
              <a:rPr sz="800" spc="-70" dirty="0">
                <a:latin typeface="Verdana"/>
                <a:cs typeface="Verdana"/>
              </a:rPr>
              <a:t>202</a:t>
            </a:r>
            <a:r>
              <a:rPr sz="800" spc="-65" dirty="0">
                <a:latin typeface="Verdana"/>
                <a:cs typeface="Verdana"/>
              </a:rPr>
              <a:t>3</a:t>
            </a:r>
            <a:r>
              <a:rPr sz="800" spc="-95" dirty="0">
                <a:latin typeface="Verdana"/>
                <a:cs typeface="Verdana"/>
              </a:rPr>
              <a:t> </a:t>
            </a:r>
            <a:r>
              <a:rPr sz="800" spc="-20" dirty="0">
                <a:latin typeface="Verdana"/>
                <a:cs typeface="Verdana"/>
              </a:rPr>
              <a:t>год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-145" dirty="0">
                <a:latin typeface="Verdana"/>
                <a:cs typeface="Verdana"/>
              </a:rPr>
              <a:t>:</a:t>
            </a:r>
            <a:r>
              <a:rPr sz="800" dirty="0">
                <a:latin typeface="Verdana"/>
                <a:cs typeface="Verdana"/>
              </a:rPr>
              <a:t> </a:t>
            </a:r>
            <a:r>
              <a:rPr sz="800" spc="-114" dirty="0">
                <a:latin typeface="Verdana"/>
                <a:cs typeface="Verdana"/>
              </a:rPr>
              <a:t> </a:t>
            </a:r>
            <a:r>
              <a:rPr sz="800" spc="40" dirty="0">
                <a:latin typeface="Verdana"/>
                <a:cs typeface="Verdana"/>
              </a:rPr>
              <a:t>Ф</a:t>
            </a:r>
            <a:r>
              <a:rPr sz="800" spc="45" dirty="0">
                <a:latin typeface="Verdana"/>
                <a:cs typeface="Verdana"/>
              </a:rPr>
              <a:t>е</a:t>
            </a:r>
            <a:r>
              <a:rPr sz="800" spc="-15" dirty="0">
                <a:latin typeface="Verdana"/>
                <a:cs typeface="Verdana"/>
              </a:rPr>
              <a:t>д</a:t>
            </a:r>
            <a:r>
              <a:rPr sz="800" spc="45" dirty="0">
                <a:latin typeface="Verdana"/>
                <a:cs typeface="Verdana"/>
              </a:rPr>
              <a:t>е</a:t>
            </a:r>
            <a:r>
              <a:rPr sz="800" spc="50" dirty="0">
                <a:latin typeface="Verdana"/>
                <a:cs typeface="Verdana"/>
              </a:rPr>
              <a:t>р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-75" dirty="0">
                <a:latin typeface="Verdana"/>
                <a:cs typeface="Verdana"/>
              </a:rPr>
              <a:t>л</a:t>
            </a:r>
            <a:r>
              <a:rPr sz="800" spc="-65" dirty="0">
                <a:latin typeface="Verdana"/>
                <a:cs typeface="Verdana"/>
              </a:rPr>
              <a:t>ь</a:t>
            </a:r>
            <a:r>
              <a:rPr sz="800" spc="-35" dirty="0">
                <a:latin typeface="Verdana"/>
                <a:cs typeface="Verdana"/>
              </a:rPr>
              <a:t>на</a:t>
            </a:r>
            <a:r>
              <a:rPr sz="800" spc="-30" dirty="0">
                <a:latin typeface="Verdana"/>
                <a:cs typeface="Verdana"/>
              </a:rPr>
              <a:t>я</a:t>
            </a:r>
            <a:r>
              <a:rPr sz="800" spc="-100" dirty="0">
                <a:latin typeface="Verdana"/>
                <a:cs typeface="Verdana"/>
              </a:rPr>
              <a:t> </a:t>
            </a:r>
            <a:r>
              <a:rPr sz="800" spc="50" dirty="0">
                <a:latin typeface="Verdana"/>
                <a:cs typeface="Verdana"/>
              </a:rPr>
              <a:t>р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40" dirty="0">
                <a:latin typeface="Verdana"/>
                <a:cs typeface="Verdana"/>
              </a:rPr>
              <a:t>бо</a:t>
            </a:r>
            <a:r>
              <a:rPr sz="800" spc="-120" dirty="0">
                <a:latin typeface="Verdana"/>
                <a:cs typeface="Verdana"/>
              </a:rPr>
              <a:t>ч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-90" dirty="0">
                <a:latin typeface="Verdana"/>
                <a:cs typeface="Verdana"/>
              </a:rPr>
              <a:t>я  </a:t>
            </a:r>
            <a:r>
              <a:rPr sz="800" spc="5" dirty="0">
                <a:latin typeface="Verdana"/>
                <a:cs typeface="Verdana"/>
              </a:rPr>
              <a:t>п</a:t>
            </a:r>
            <a:r>
              <a:rPr sz="800" spc="10" dirty="0">
                <a:latin typeface="Verdana"/>
                <a:cs typeface="Verdana"/>
              </a:rPr>
              <a:t>р</a:t>
            </a:r>
            <a:r>
              <a:rPr sz="800" dirty="0">
                <a:latin typeface="Verdana"/>
                <a:cs typeface="Verdana"/>
              </a:rPr>
              <a:t>огр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145" dirty="0">
                <a:latin typeface="Verdana"/>
                <a:cs typeface="Verdana"/>
              </a:rPr>
              <a:t>мм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-90" dirty="0">
                <a:latin typeface="Verdana"/>
                <a:cs typeface="Verdana"/>
              </a:rPr>
              <a:t> </a:t>
            </a:r>
            <a:r>
              <a:rPr sz="800" spc="-105" dirty="0">
                <a:latin typeface="Verdana"/>
                <a:cs typeface="Verdana"/>
              </a:rPr>
              <a:t>в</a:t>
            </a:r>
            <a:r>
              <a:rPr sz="800" spc="70" dirty="0">
                <a:latin typeface="Verdana"/>
                <a:cs typeface="Verdana"/>
              </a:rPr>
              <a:t>о</a:t>
            </a:r>
            <a:r>
              <a:rPr sz="800" spc="55" dirty="0">
                <a:latin typeface="Verdana"/>
                <a:cs typeface="Verdana"/>
              </a:rPr>
              <a:t>с</a:t>
            </a:r>
            <a:r>
              <a:rPr sz="800" spc="-30" dirty="0">
                <a:latin typeface="Verdana"/>
                <a:cs typeface="Verdana"/>
              </a:rPr>
              <a:t>пи</a:t>
            </a:r>
            <a:r>
              <a:rPr sz="800" spc="-90" dirty="0">
                <a:latin typeface="Verdana"/>
                <a:cs typeface="Verdana"/>
              </a:rPr>
              <a:t>т</a:t>
            </a:r>
            <a:r>
              <a:rPr sz="800" spc="65" dirty="0">
                <a:latin typeface="Verdana"/>
                <a:cs typeface="Verdana"/>
              </a:rPr>
              <a:t>а</a:t>
            </a:r>
            <a:r>
              <a:rPr sz="800" spc="-30" dirty="0">
                <a:latin typeface="Verdana"/>
                <a:cs typeface="Verdana"/>
              </a:rPr>
              <a:t>ни</a:t>
            </a:r>
            <a:r>
              <a:rPr sz="800" spc="-95" dirty="0">
                <a:latin typeface="Verdana"/>
                <a:cs typeface="Verdana"/>
              </a:rPr>
              <a:t>я)</a:t>
            </a:r>
            <a:endParaRPr sz="800" dirty="0">
              <a:latin typeface="Verdana"/>
              <a:cs typeface="Verdan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82637" y="2625725"/>
            <a:ext cx="488950" cy="488950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765175" y="3903662"/>
            <a:ext cx="501650" cy="501650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719429" y="255270"/>
            <a:ext cx="384492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100" dirty="0"/>
              <a:t>НОРМАТИВНАЯ </a:t>
            </a:r>
            <a:r>
              <a:rPr sz="1800" spc="-160" dirty="0"/>
              <a:t>И</a:t>
            </a:r>
            <a:r>
              <a:rPr sz="1800" spc="-20" dirty="0"/>
              <a:t> </a:t>
            </a:r>
            <a:r>
              <a:rPr sz="1800" spc="-75" dirty="0"/>
              <a:t>МЕТОДИЧЕСКАЯ  </a:t>
            </a:r>
            <a:r>
              <a:rPr sz="1800" spc="-95" dirty="0"/>
              <a:t>ОБЕСПЕЧЕННОСТЬ </a:t>
            </a:r>
            <a:r>
              <a:rPr sz="1800" spc="-70" dirty="0"/>
              <a:t>СОДЕРЖАНИЯ </a:t>
            </a:r>
            <a:r>
              <a:rPr sz="1800" spc="-65" dirty="0"/>
              <a:t> </a:t>
            </a:r>
            <a:r>
              <a:rPr sz="1800" spc="-105" dirty="0"/>
              <a:t>ВОСПИТАТЕЛЬНОЙ</a:t>
            </a:r>
            <a:r>
              <a:rPr sz="1800" spc="-25" dirty="0"/>
              <a:t> </a:t>
            </a:r>
            <a:r>
              <a:rPr sz="1800" spc="-120" dirty="0"/>
              <a:t>РАБОТЫ</a:t>
            </a:r>
            <a:endParaRPr sz="1800" dirty="0"/>
          </a:p>
        </p:txBody>
      </p:sp>
      <p:sp>
        <p:nvSpPr>
          <p:cNvPr id="20" name="object 20"/>
          <p:cNvSpPr txBox="1"/>
          <p:nvPr/>
        </p:nvSpPr>
        <p:spPr>
          <a:xfrm>
            <a:off x="8831071" y="4802835"/>
            <a:ext cx="139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25" dirty="0">
                <a:latin typeface="Tahoma"/>
                <a:cs typeface="Tahoma"/>
              </a:rPr>
              <a:t>2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23908"/>
            <a:ext cx="9144000" cy="5132069"/>
            <a:chOff x="0" y="0"/>
            <a:chExt cx="12192000" cy="68427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69764" cy="684251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79" y="89915"/>
              <a:ext cx="11430000" cy="14371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074" y="167716"/>
              <a:ext cx="11199241" cy="1205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9915"/>
              <a:ext cx="2133600" cy="27172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68529"/>
              <a:ext cx="2025396" cy="18785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872471" y="0"/>
              <a:ext cx="2319528" cy="152704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996169" y="0"/>
              <a:ext cx="2195829" cy="137299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3732" y="360140"/>
            <a:ext cx="7535704" cy="29337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24" dirty="0">
                <a:solidFill>
                  <a:schemeClr val="bg1"/>
                </a:solidFill>
              </a:rPr>
              <a:t>ФЕДЕРАЛ</a:t>
            </a:r>
            <a:r>
              <a:rPr sz="1800" spc="-116" dirty="0">
                <a:solidFill>
                  <a:schemeClr val="bg1"/>
                </a:solidFill>
              </a:rPr>
              <a:t>Ь</a:t>
            </a:r>
            <a:r>
              <a:rPr sz="1800" spc="-199" dirty="0">
                <a:solidFill>
                  <a:schemeClr val="bg1"/>
                </a:solidFill>
              </a:rPr>
              <a:t>НЫ</a:t>
            </a:r>
            <a:r>
              <a:rPr sz="1800" spc="-139" dirty="0">
                <a:solidFill>
                  <a:schemeClr val="bg1"/>
                </a:solidFill>
              </a:rPr>
              <a:t>Е</a:t>
            </a:r>
            <a:r>
              <a:rPr sz="1800" spc="-15" dirty="0">
                <a:solidFill>
                  <a:schemeClr val="bg1"/>
                </a:solidFill>
              </a:rPr>
              <a:t> </a:t>
            </a:r>
            <a:r>
              <a:rPr sz="1800" spc="-53" dirty="0">
                <a:solidFill>
                  <a:schemeClr val="bg1"/>
                </a:solidFill>
              </a:rPr>
              <a:t>ОСНОВНЫЕ</a:t>
            </a:r>
            <a:r>
              <a:rPr sz="1800" spc="-26" dirty="0">
                <a:solidFill>
                  <a:schemeClr val="bg1"/>
                </a:solidFill>
              </a:rPr>
              <a:t> </a:t>
            </a:r>
            <a:r>
              <a:rPr sz="1800" spc="-101" dirty="0">
                <a:solidFill>
                  <a:schemeClr val="bg1"/>
                </a:solidFill>
              </a:rPr>
              <a:t>ОБЩЕОБРАЗОВАТЕЛ</a:t>
            </a:r>
            <a:r>
              <a:rPr sz="1800" spc="-86" dirty="0">
                <a:solidFill>
                  <a:schemeClr val="bg1"/>
                </a:solidFill>
              </a:rPr>
              <a:t>Ь</a:t>
            </a:r>
            <a:r>
              <a:rPr sz="1800" spc="-199" dirty="0">
                <a:solidFill>
                  <a:schemeClr val="bg1"/>
                </a:solidFill>
              </a:rPr>
              <a:t>НЫ</a:t>
            </a:r>
            <a:r>
              <a:rPr sz="1800" spc="-139" dirty="0">
                <a:solidFill>
                  <a:schemeClr val="bg1"/>
                </a:solidFill>
              </a:rPr>
              <a:t>Е</a:t>
            </a:r>
            <a:r>
              <a:rPr sz="1800" spc="-38" dirty="0">
                <a:solidFill>
                  <a:schemeClr val="bg1"/>
                </a:solidFill>
              </a:rPr>
              <a:t> </a:t>
            </a:r>
            <a:r>
              <a:rPr sz="1800" spc="-75" dirty="0">
                <a:solidFill>
                  <a:schemeClr val="bg1"/>
                </a:solidFill>
              </a:rPr>
              <a:t>ПРОГРАММЫ</a:t>
            </a:r>
            <a:endParaRPr sz="1800" dirty="0">
              <a:solidFill>
                <a:schemeClr val="bg1"/>
              </a:solidFill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90624" y="1706147"/>
            <a:ext cx="5575459" cy="3358515"/>
            <a:chOff x="254165" y="2274862"/>
            <a:chExt cx="7433945" cy="447802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2439" y="2274862"/>
              <a:ext cx="808913" cy="75167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95264" y="4852797"/>
              <a:ext cx="869035" cy="94463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814314" y="4857876"/>
              <a:ext cx="833628" cy="9057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35115" y="5008791"/>
              <a:ext cx="415810" cy="55457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54165" y="6146635"/>
              <a:ext cx="7433652" cy="605885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198936" y="3699738"/>
            <a:ext cx="1871186" cy="596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07800"/>
              </a:lnSpc>
              <a:spcBef>
                <a:spcPts val="75"/>
              </a:spcBef>
            </a:pPr>
            <a:r>
              <a:rPr sz="900" b="1" spc="-60" dirty="0">
                <a:latin typeface="Tahoma"/>
                <a:cs typeface="Tahoma"/>
              </a:rPr>
              <a:t>ПРИМ</a:t>
            </a:r>
            <a:r>
              <a:rPr sz="900" b="1" spc="-83" dirty="0">
                <a:latin typeface="Tahoma"/>
                <a:cs typeface="Tahoma"/>
              </a:rPr>
              <a:t>ЕР</a:t>
            </a:r>
            <a:r>
              <a:rPr sz="900" b="1" spc="-79" dirty="0">
                <a:latin typeface="Tahoma"/>
                <a:cs typeface="Tahoma"/>
              </a:rPr>
              <a:t>Н</a:t>
            </a:r>
            <a:r>
              <a:rPr sz="900" b="1" spc="-101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79" dirty="0">
                <a:latin typeface="Tahoma"/>
                <a:cs typeface="Tahoma"/>
              </a:rPr>
              <a:t>К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-94" dirty="0">
                <a:latin typeface="Tahoma"/>
                <a:cs typeface="Tahoma"/>
              </a:rPr>
              <a:t>Е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8" dirty="0">
                <a:latin typeface="Tahoma"/>
                <a:cs typeface="Tahoma"/>
              </a:rPr>
              <a:t>Д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94" dirty="0">
                <a:latin typeface="Tahoma"/>
                <a:cs typeface="Tahoma"/>
              </a:rPr>
              <a:t>Р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113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90" dirty="0">
                <a:latin typeface="Tahoma"/>
                <a:cs typeface="Tahoma"/>
              </a:rPr>
              <a:t>П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45" dirty="0">
                <a:latin typeface="Tahoma"/>
                <a:cs typeface="Tahoma"/>
              </a:rPr>
              <a:t>Н  </a:t>
            </a:r>
            <a:r>
              <a:rPr sz="900" b="1" spc="-60" dirty="0">
                <a:latin typeface="Tahoma"/>
                <a:cs typeface="Tahoma"/>
              </a:rPr>
              <a:t>ВОСПИТАТЕЛЬНОЙ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68" dirty="0">
                <a:latin typeface="Tahoma"/>
                <a:cs typeface="Tahoma"/>
              </a:rPr>
              <a:t>РАБОТЫ</a:t>
            </a:r>
            <a:endParaRPr sz="900">
              <a:latin typeface="Tahoma"/>
              <a:cs typeface="Tahoma"/>
            </a:endParaRPr>
          </a:p>
          <a:p>
            <a:pPr marL="9525"/>
            <a:r>
              <a:rPr sz="900" b="1" i="1" spc="-150" dirty="0">
                <a:latin typeface="Verdana"/>
                <a:cs typeface="Verdana"/>
              </a:rPr>
              <a:t>(</a:t>
            </a:r>
            <a:r>
              <a:rPr sz="900" b="1" i="1" spc="49" dirty="0">
                <a:latin typeface="Verdana"/>
                <a:cs typeface="Verdana"/>
              </a:rPr>
              <a:t>С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31" dirty="0">
                <a:latin typeface="Verdana"/>
                <a:cs typeface="Verdana"/>
              </a:rPr>
              <a:t>1</a:t>
            </a:r>
            <a:r>
              <a:rPr sz="900" b="1" i="1" spc="-49" dirty="0">
                <a:latin typeface="Verdana"/>
                <a:cs typeface="Verdana"/>
              </a:rPr>
              <a:t> </a:t>
            </a:r>
            <a:r>
              <a:rPr sz="900" b="1" i="1" spc="30" dirty="0">
                <a:latin typeface="Verdana"/>
                <a:cs typeface="Verdana"/>
              </a:rPr>
              <a:t>с</a:t>
            </a:r>
            <a:r>
              <a:rPr sz="900" b="1" i="1" spc="-38" dirty="0">
                <a:latin typeface="Verdana"/>
                <a:cs typeface="Verdana"/>
              </a:rPr>
              <a:t>е</a:t>
            </a:r>
            <a:r>
              <a:rPr sz="900" b="1" i="1" spc="-113" dirty="0">
                <a:latin typeface="Verdana"/>
                <a:cs typeface="Verdana"/>
              </a:rPr>
              <a:t>н</a:t>
            </a:r>
            <a:r>
              <a:rPr sz="900" b="1" i="1" spc="-15" dirty="0">
                <a:latin typeface="Verdana"/>
                <a:cs typeface="Verdana"/>
              </a:rPr>
              <a:t>т</a:t>
            </a:r>
            <a:r>
              <a:rPr sz="900" b="1" i="1" spc="-143" dirty="0">
                <a:latin typeface="Verdana"/>
                <a:cs typeface="Verdana"/>
              </a:rPr>
              <a:t>я</a:t>
            </a:r>
            <a:r>
              <a:rPr sz="900" b="1" i="1" spc="-38" dirty="0">
                <a:latin typeface="Verdana"/>
                <a:cs typeface="Verdana"/>
              </a:rPr>
              <a:t>б</a:t>
            </a:r>
            <a:r>
              <a:rPr sz="900" b="1" i="1" spc="-49" dirty="0">
                <a:latin typeface="Verdana"/>
                <a:cs typeface="Verdana"/>
              </a:rPr>
              <a:t>р</a:t>
            </a:r>
            <a:r>
              <a:rPr sz="900" b="1" i="1" spc="-135" dirty="0">
                <a:latin typeface="Verdana"/>
                <a:cs typeface="Verdana"/>
              </a:rPr>
              <a:t>я</a:t>
            </a:r>
            <a:r>
              <a:rPr sz="900" b="1" i="1" spc="-23" dirty="0">
                <a:latin typeface="Verdana"/>
                <a:cs typeface="Verdana"/>
              </a:rPr>
              <a:t> </a:t>
            </a:r>
            <a:r>
              <a:rPr sz="900" b="1" i="1" spc="-139" dirty="0">
                <a:latin typeface="Verdana"/>
                <a:cs typeface="Verdana"/>
              </a:rPr>
              <a:t>202</a:t>
            </a:r>
            <a:r>
              <a:rPr sz="900" b="1" i="1" spc="-131" dirty="0">
                <a:latin typeface="Verdana"/>
                <a:cs typeface="Verdana"/>
              </a:rPr>
              <a:t>3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27" dirty="0">
                <a:latin typeface="Verdana"/>
                <a:cs typeface="Verdana"/>
              </a:rPr>
              <a:t>г</a:t>
            </a:r>
            <a:r>
              <a:rPr sz="900" b="1" i="1" spc="-56" dirty="0">
                <a:latin typeface="Verdana"/>
                <a:cs typeface="Verdana"/>
              </a:rPr>
              <a:t>о</a:t>
            </a:r>
            <a:r>
              <a:rPr sz="900" b="1" i="1" spc="-60" dirty="0">
                <a:latin typeface="Verdana"/>
                <a:cs typeface="Verdana"/>
              </a:rPr>
              <a:t>д</a:t>
            </a:r>
            <a:r>
              <a:rPr sz="900" b="1" i="1" spc="-23" dirty="0">
                <a:latin typeface="Verdana"/>
                <a:cs typeface="Verdana"/>
              </a:rPr>
              <a:t>а</a:t>
            </a:r>
            <a:r>
              <a:rPr sz="900" b="1" i="1" spc="-143" dirty="0">
                <a:latin typeface="Verdana"/>
                <a:cs typeface="Verdana"/>
              </a:rPr>
              <a:t>)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41858" y="4653000"/>
            <a:ext cx="4905375" cy="379431"/>
          </a:xfrm>
          <a:prstGeom prst="rect">
            <a:avLst/>
          </a:prstGeom>
        </p:spPr>
        <p:txBody>
          <a:bodyPr vert="horz" wrap="square" lIns="0" tIns="10001" rIns="0" bIns="0" rtlCol="0">
            <a:spAutoFit/>
          </a:bodyPr>
          <a:lstStyle/>
          <a:p>
            <a:pPr marL="9525" marR="3810" algn="ctr">
              <a:spcBef>
                <a:spcPts val="79"/>
              </a:spcBef>
            </a:pPr>
            <a:r>
              <a:rPr sz="800" b="1" spc="-86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1">
                <a:solidFill>
                  <a:srgbClr val="FFFFFF"/>
                </a:solidFill>
                <a:latin typeface="Tahoma"/>
                <a:cs typeface="Tahoma"/>
              </a:rPr>
              <a:t>НАСТОЯЩЕЕ</a:t>
            </a:r>
            <a:r>
              <a:rPr sz="800" b="1" spc="-23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71" smtClean="0">
                <a:solidFill>
                  <a:srgbClr val="FFFFFF"/>
                </a:solidFill>
                <a:latin typeface="Tahoma"/>
                <a:cs typeface="Tahoma"/>
              </a:rPr>
              <a:t>ВРЕМЯ</a:t>
            </a:r>
            <a:r>
              <a:rPr lang="ru-RU" sz="800" b="1" spc="-71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23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86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800" b="1" spc="-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8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" dirty="0" smtClean="0">
                <a:solidFill>
                  <a:srgbClr val="FFFFFF"/>
                </a:solidFill>
                <a:latin typeface="Tahoma"/>
                <a:cs typeface="Tahoma"/>
              </a:rPr>
              <a:t>АДРЕС</a:t>
            </a:r>
            <a:r>
              <a:rPr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5" dirty="0" smtClean="0">
                <a:solidFill>
                  <a:srgbClr val="FFFFFF"/>
                </a:solidFill>
                <a:latin typeface="Tahoma"/>
                <a:cs typeface="Tahoma"/>
              </a:rPr>
              <a:t>РЕГИОНОВ</a:t>
            </a:r>
            <a:r>
              <a:rPr lang="ru-RU" sz="800" b="1" spc="-45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38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53" dirty="0">
                <a:solidFill>
                  <a:srgbClr val="FFFFFF"/>
                </a:solidFill>
                <a:latin typeface="Tahoma"/>
                <a:cs typeface="Tahoma"/>
              </a:rPr>
              <a:t>ГОТОВИТСЯ</a:t>
            </a:r>
            <a:r>
              <a:rPr sz="800" b="1" spc="-2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lang="ru-RU" sz="800" b="1" spc="-23" dirty="0" smtClean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34" dirty="0" smtClean="0">
                <a:solidFill>
                  <a:srgbClr val="FFFFFF"/>
                </a:solidFill>
                <a:latin typeface="Tahoma"/>
                <a:cs typeface="Tahoma"/>
              </a:rPr>
              <a:t>МЕТОДИЧЕСКОЕ 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ПИСЬМО</a:t>
            </a:r>
            <a:r>
              <a:rPr sz="800" b="1" spc="-26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4" dirty="0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sz="800" b="1" spc="-1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34" dirty="0">
                <a:solidFill>
                  <a:srgbClr val="FFFFFF"/>
                </a:solidFill>
                <a:latin typeface="Tahoma"/>
                <a:cs typeface="Tahoma"/>
              </a:rPr>
              <a:t>ПЕРЕХОДУ </a:t>
            </a:r>
            <a:r>
              <a:rPr sz="800" b="1" spc="-22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sz="800" b="1" spc="-53" dirty="0">
                <a:solidFill>
                  <a:srgbClr val="FFFFFF"/>
                </a:solidFill>
                <a:latin typeface="Tahoma"/>
                <a:cs typeface="Tahoma"/>
              </a:rPr>
              <a:t>ФЕДЕРАЛЬНУЮ </a:t>
            </a:r>
            <a:r>
              <a:rPr sz="800" b="1" spc="-30" dirty="0">
                <a:solidFill>
                  <a:srgbClr val="FFFFFF"/>
                </a:solidFill>
                <a:latin typeface="Tahoma"/>
                <a:cs typeface="Tahoma"/>
              </a:rPr>
              <a:t>РАБОЧУЮ </a:t>
            </a:r>
            <a:r>
              <a:rPr sz="800" b="1" spc="-26" dirty="0">
                <a:solidFill>
                  <a:srgbClr val="FFFFFF"/>
                </a:solidFill>
                <a:latin typeface="Tahoma"/>
                <a:cs typeface="Tahoma"/>
              </a:rPr>
              <a:t>ПРОГРАММУ </a:t>
            </a:r>
            <a:r>
              <a:rPr sz="800" b="1" spc="-45" dirty="0">
                <a:solidFill>
                  <a:srgbClr val="FFFFFF"/>
                </a:solidFill>
                <a:latin typeface="Tahoma"/>
                <a:cs typeface="Tahoma"/>
              </a:rPr>
              <a:t>ВОСПИТАНИЯ, </a:t>
            </a:r>
            <a:r>
              <a:rPr sz="800" b="1" spc="45" dirty="0">
                <a:solidFill>
                  <a:srgbClr val="FFFFFF"/>
                </a:solidFill>
                <a:latin typeface="Tahoma"/>
                <a:cs typeface="Tahoma"/>
              </a:rPr>
              <a:t>А </a:t>
            </a: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ТАКЖЕ</a:t>
            </a:r>
            <a:r>
              <a:rPr sz="800" b="1" spc="27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79" dirty="0">
                <a:solidFill>
                  <a:srgbClr val="FFFFFF"/>
                </a:solidFill>
                <a:latin typeface="Tahoma"/>
                <a:cs typeface="Tahoma"/>
              </a:rPr>
              <a:t>ПЕРЕЧЕНЬ </a:t>
            </a: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МЕРОПРИЯТИЙ </a:t>
            </a:r>
            <a:r>
              <a:rPr sz="800" b="1" spc="-6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sz="800" b="1" spc="-2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56" dirty="0">
                <a:solidFill>
                  <a:srgbClr val="FFFFFF"/>
                </a:solidFill>
                <a:latin typeface="Tahoma"/>
                <a:cs typeface="Tahoma"/>
              </a:rPr>
              <a:t>НОВЫЙ</a:t>
            </a:r>
            <a:r>
              <a:rPr sz="800" b="1" spc="-1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75" dirty="0">
                <a:solidFill>
                  <a:srgbClr val="FFFFFF"/>
                </a:solidFill>
                <a:latin typeface="Tahoma"/>
                <a:cs typeface="Tahoma"/>
              </a:rPr>
              <a:t>УЧЕБНЫЙ</a:t>
            </a:r>
            <a:r>
              <a:rPr sz="800" b="1" spc="-38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8" dirty="0">
                <a:solidFill>
                  <a:srgbClr val="FFFFFF"/>
                </a:solidFill>
                <a:latin typeface="Tahoma"/>
                <a:cs typeface="Tahoma"/>
              </a:rPr>
              <a:t>ГОД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91007" y="1172775"/>
            <a:ext cx="8342471" cy="134207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68" dirty="0">
                <a:latin typeface="Tahoma"/>
                <a:cs typeface="Tahoma"/>
              </a:rPr>
              <a:t>ФЕДЕРАЛЬНАЯ</a:t>
            </a:r>
            <a:r>
              <a:rPr sz="900" b="1" spc="41" dirty="0">
                <a:latin typeface="Tahoma"/>
                <a:cs typeface="Tahoma"/>
              </a:rPr>
              <a:t> </a:t>
            </a:r>
            <a:r>
              <a:rPr sz="900" b="1" spc="-45" dirty="0">
                <a:latin typeface="Tahoma"/>
                <a:cs typeface="Tahoma"/>
              </a:rPr>
              <a:t>РАБОЧАЯ</a:t>
            </a:r>
            <a:r>
              <a:rPr sz="900" b="1" spc="11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ПРОГРАММА</a:t>
            </a:r>
            <a:r>
              <a:rPr sz="900" b="1" spc="23" dirty="0">
                <a:latin typeface="Tahoma"/>
                <a:cs typeface="Tahoma"/>
              </a:rPr>
              <a:t> </a:t>
            </a:r>
            <a:r>
              <a:rPr sz="900" b="1" spc="-60" dirty="0">
                <a:latin typeface="Tahoma"/>
                <a:cs typeface="Tahoma"/>
              </a:rPr>
              <a:t>ВОСПИТАНИЯ</a:t>
            </a:r>
            <a:r>
              <a:rPr sz="900" b="1" spc="15" dirty="0">
                <a:latin typeface="Tahoma"/>
                <a:cs typeface="Tahoma"/>
              </a:rPr>
              <a:t> </a:t>
            </a:r>
            <a:r>
              <a:rPr sz="900" b="1" spc="-41" dirty="0">
                <a:latin typeface="Tahoma"/>
                <a:cs typeface="Tahoma"/>
              </a:rPr>
              <a:t>является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неотъемлемой</a:t>
            </a:r>
            <a:r>
              <a:rPr sz="900" b="1" spc="8" dirty="0">
                <a:latin typeface="Tahoma"/>
                <a:cs typeface="Tahoma"/>
              </a:rPr>
              <a:t> </a:t>
            </a:r>
            <a:r>
              <a:rPr sz="900" b="1" spc="-8" dirty="0">
                <a:latin typeface="Tahoma"/>
                <a:cs typeface="Tahoma"/>
              </a:rPr>
              <a:t>частью федеральной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основной</a:t>
            </a:r>
            <a:r>
              <a:rPr sz="900" b="1" spc="11" dirty="0">
                <a:latin typeface="Tahoma"/>
                <a:cs typeface="Tahoma"/>
              </a:rPr>
              <a:t> </a:t>
            </a:r>
            <a:r>
              <a:rPr sz="900" b="1" spc="-11" dirty="0">
                <a:latin typeface="Tahoma"/>
                <a:cs typeface="Tahoma"/>
              </a:rPr>
              <a:t>общеобразовательной</a:t>
            </a:r>
            <a:r>
              <a:rPr sz="900" b="1" spc="23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программы</a:t>
            </a:r>
            <a:endParaRPr sz="900" dirty="0">
              <a:latin typeface="Tahoma"/>
              <a:cs typeface="Tahoma"/>
            </a:endParaRPr>
          </a:p>
          <a:p>
            <a:pPr>
              <a:spcBef>
                <a:spcPts val="8"/>
              </a:spcBef>
            </a:pPr>
            <a:endParaRPr sz="1200" dirty="0">
              <a:latin typeface="Tahoma"/>
              <a:cs typeface="Tahoma"/>
            </a:endParaRPr>
          </a:p>
          <a:p>
            <a:pPr marL="711041" marR="2363153">
              <a:spcBef>
                <a:spcPts val="4"/>
              </a:spcBef>
            </a:pPr>
            <a:r>
              <a:rPr sz="800" b="1" spc="-30" dirty="0">
                <a:latin typeface="Tahoma"/>
                <a:cs typeface="Tahoma"/>
              </a:rPr>
              <a:t>Федеральный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19" dirty="0">
                <a:latin typeface="Tahoma"/>
                <a:cs typeface="Tahoma"/>
              </a:rPr>
              <a:t>закон</a:t>
            </a:r>
            <a:r>
              <a:rPr sz="800" b="1" spc="83" dirty="0">
                <a:latin typeface="Tahoma"/>
                <a:cs typeface="Tahoma"/>
              </a:rPr>
              <a:t> </a:t>
            </a:r>
            <a:r>
              <a:rPr sz="800" b="1" spc="-45" dirty="0">
                <a:latin typeface="Tahoma"/>
                <a:cs typeface="Tahoma"/>
              </a:rPr>
              <a:t>«Об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15" dirty="0">
                <a:latin typeface="Tahoma"/>
                <a:cs typeface="Tahoma"/>
              </a:rPr>
              <a:t>образовании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60" dirty="0">
                <a:latin typeface="Tahoma"/>
                <a:cs typeface="Tahoma"/>
              </a:rPr>
              <a:t>в</a:t>
            </a:r>
            <a:r>
              <a:rPr sz="800" b="1" spc="83" dirty="0">
                <a:latin typeface="Tahoma"/>
                <a:cs typeface="Tahoma"/>
              </a:rPr>
              <a:t> </a:t>
            </a:r>
            <a:r>
              <a:rPr sz="800" b="1" spc="-4" dirty="0">
                <a:latin typeface="Tahoma"/>
                <a:cs typeface="Tahoma"/>
              </a:rPr>
              <a:t>Российской</a:t>
            </a:r>
            <a:r>
              <a:rPr sz="800" b="1" spc="94" dirty="0">
                <a:latin typeface="Tahoma"/>
                <a:cs typeface="Tahoma"/>
              </a:rPr>
              <a:t> </a:t>
            </a:r>
            <a:r>
              <a:rPr sz="800" b="1" spc="-34" dirty="0">
                <a:latin typeface="Tahoma"/>
                <a:cs typeface="Tahoma"/>
              </a:rPr>
              <a:t>Федерации»</a:t>
            </a:r>
            <a:r>
              <a:rPr sz="800" b="1" spc="56" dirty="0">
                <a:latin typeface="Tahoma"/>
                <a:cs typeface="Tahoma"/>
              </a:rPr>
              <a:t> </a:t>
            </a:r>
            <a:r>
              <a:rPr sz="800" b="1" spc="15" dirty="0">
                <a:latin typeface="Tahoma"/>
                <a:cs typeface="Tahoma"/>
              </a:rPr>
              <a:t>от</a:t>
            </a:r>
            <a:r>
              <a:rPr sz="800" b="1" spc="71" dirty="0">
                <a:latin typeface="Tahoma"/>
                <a:cs typeface="Tahoma"/>
              </a:rPr>
              <a:t> </a:t>
            </a:r>
            <a:r>
              <a:rPr sz="800" b="1" spc="-60" dirty="0">
                <a:latin typeface="Tahoma"/>
                <a:cs typeface="Tahoma"/>
              </a:rPr>
              <a:t>29</a:t>
            </a:r>
            <a:r>
              <a:rPr sz="800" b="1" spc="79" dirty="0">
                <a:latin typeface="Tahoma"/>
                <a:cs typeface="Tahoma"/>
              </a:rPr>
              <a:t> </a:t>
            </a:r>
            <a:r>
              <a:rPr sz="800" b="1" spc="-8" dirty="0">
                <a:latin typeface="Tahoma"/>
                <a:cs typeface="Tahoma"/>
              </a:rPr>
              <a:t>декабря</a:t>
            </a:r>
            <a:r>
              <a:rPr sz="800" b="1" spc="49" dirty="0">
                <a:latin typeface="Tahoma"/>
                <a:cs typeface="Tahoma"/>
              </a:rPr>
              <a:t> </a:t>
            </a:r>
            <a:r>
              <a:rPr sz="800" b="1" spc="-68" dirty="0">
                <a:latin typeface="Tahoma"/>
                <a:cs typeface="Tahoma"/>
              </a:rPr>
              <a:t>2012</a:t>
            </a:r>
            <a:r>
              <a:rPr sz="800" b="1" spc="71" dirty="0">
                <a:latin typeface="Tahoma"/>
                <a:cs typeface="Tahoma"/>
              </a:rPr>
              <a:t> </a:t>
            </a:r>
            <a:r>
              <a:rPr sz="800" b="1" spc="-56" dirty="0">
                <a:latin typeface="Tahoma"/>
                <a:cs typeface="Tahoma"/>
              </a:rPr>
              <a:t>г.</a:t>
            </a:r>
            <a:r>
              <a:rPr sz="800" b="1" spc="86" dirty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№</a:t>
            </a:r>
            <a:r>
              <a:rPr sz="800" b="1" spc="-56" dirty="0">
                <a:latin typeface="Tahoma"/>
                <a:cs typeface="Tahoma"/>
              </a:rPr>
              <a:t> </a:t>
            </a:r>
            <a:r>
              <a:rPr sz="800" b="1" spc="-75" dirty="0">
                <a:latin typeface="Tahoma"/>
                <a:cs typeface="Tahoma"/>
              </a:rPr>
              <a:t>273-ФЗ </a:t>
            </a:r>
            <a:r>
              <a:rPr sz="800" b="1" spc="-233" dirty="0">
                <a:latin typeface="Tahoma"/>
                <a:cs typeface="Tahoma"/>
              </a:rPr>
              <a:t> </a:t>
            </a:r>
            <a:r>
              <a:rPr sz="800" b="1" spc="-23" dirty="0">
                <a:latin typeface="Tahoma"/>
                <a:cs typeface="Tahoma"/>
              </a:rPr>
              <a:t>(внесены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34" dirty="0">
                <a:latin typeface="Tahoma"/>
                <a:cs typeface="Tahoma"/>
              </a:rPr>
              <a:t>изменения</a:t>
            </a:r>
            <a:r>
              <a:rPr sz="800" b="1" spc="-8" dirty="0">
                <a:latin typeface="Tahoma"/>
                <a:cs typeface="Tahoma"/>
              </a:rPr>
              <a:t> </a:t>
            </a:r>
            <a:r>
              <a:rPr sz="800" b="1" spc="11" dirty="0">
                <a:latin typeface="Tahoma"/>
                <a:cs typeface="Tahoma"/>
              </a:rPr>
              <a:t>от</a:t>
            </a:r>
            <a:r>
              <a:rPr sz="800" b="1" spc="-11" dirty="0">
                <a:latin typeface="Tahoma"/>
                <a:cs typeface="Tahoma"/>
              </a:rPr>
              <a:t> </a:t>
            </a:r>
            <a:r>
              <a:rPr sz="800" b="1" spc="-60" dirty="0">
                <a:latin typeface="Tahoma"/>
                <a:cs typeface="Tahoma"/>
              </a:rPr>
              <a:t>24</a:t>
            </a:r>
            <a:r>
              <a:rPr sz="800" b="1" spc="-23" dirty="0">
                <a:latin typeface="Tahoma"/>
                <a:cs typeface="Tahoma"/>
              </a:rPr>
              <a:t> </a:t>
            </a:r>
            <a:r>
              <a:rPr sz="800" b="1" spc="-8" dirty="0">
                <a:latin typeface="Tahoma"/>
                <a:cs typeface="Tahoma"/>
              </a:rPr>
              <a:t>сентября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64" dirty="0">
                <a:latin typeface="Tahoma"/>
                <a:cs typeface="Tahoma"/>
              </a:rPr>
              <a:t>2022</a:t>
            </a:r>
            <a:r>
              <a:rPr sz="800" b="1" spc="-41" dirty="0">
                <a:latin typeface="Tahoma"/>
                <a:cs typeface="Tahoma"/>
              </a:rPr>
              <a:t> </a:t>
            </a:r>
            <a:r>
              <a:rPr sz="800" b="1" spc="-56" dirty="0">
                <a:latin typeface="Tahoma"/>
                <a:cs typeface="Tahoma"/>
              </a:rPr>
              <a:t>г.</a:t>
            </a:r>
            <a:r>
              <a:rPr sz="800" b="1" spc="-15" dirty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№</a:t>
            </a:r>
            <a:r>
              <a:rPr sz="800" b="1" spc="-11" dirty="0">
                <a:latin typeface="Tahoma"/>
                <a:cs typeface="Tahoma"/>
              </a:rPr>
              <a:t> </a:t>
            </a:r>
            <a:r>
              <a:rPr sz="800" b="1" spc="-64" dirty="0">
                <a:latin typeface="Tahoma"/>
                <a:cs typeface="Tahoma"/>
              </a:rPr>
              <a:t>371-ФЗ</a:t>
            </a:r>
            <a:r>
              <a:rPr sz="800" b="1" spc="-38" dirty="0">
                <a:latin typeface="Tahoma"/>
                <a:cs typeface="Tahoma"/>
              </a:rPr>
              <a:t> </a:t>
            </a:r>
            <a:r>
              <a:rPr sz="800" b="1" spc="-64" dirty="0">
                <a:latin typeface="Tahoma"/>
                <a:cs typeface="Tahoma"/>
              </a:rPr>
              <a:t>)</a:t>
            </a:r>
            <a:endParaRPr sz="8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800" dirty="0">
              <a:latin typeface="Tahoma"/>
              <a:cs typeface="Tahoma"/>
            </a:endParaRPr>
          </a:p>
          <a:p>
            <a:pPr marL="711041" marR="3810">
              <a:tabLst>
                <a:tab pos="7205663" algn="l"/>
              </a:tabLst>
            </a:pPr>
            <a:r>
              <a:rPr sz="800" dirty="0">
                <a:latin typeface="Tahoma"/>
                <a:cs typeface="Tahoma"/>
              </a:rPr>
              <a:t>Пункт10.1статьи </a:t>
            </a:r>
            <a:r>
              <a:rPr sz="800" spc="8" dirty="0">
                <a:latin typeface="Tahoma"/>
                <a:cs typeface="Tahoma"/>
              </a:rPr>
              <a:t>2 </a:t>
            </a:r>
            <a:r>
              <a:rPr sz="800" spc="49" dirty="0">
                <a:latin typeface="Tahoma"/>
                <a:cs typeface="Tahoma"/>
              </a:rPr>
              <a:t>«федеральная </a:t>
            </a:r>
            <a:r>
              <a:rPr sz="800" spc="41" dirty="0">
                <a:latin typeface="Tahoma"/>
                <a:cs typeface="Tahoma"/>
              </a:rPr>
              <a:t>основная </a:t>
            </a:r>
            <a:r>
              <a:rPr sz="800" spc="49" dirty="0">
                <a:latin typeface="Tahoma"/>
                <a:cs typeface="Tahoma"/>
              </a:rPr>
              <a:t>общеобразовательная </a:t>
            </a:r>
            <a:r>
              <a:rPr sz="800" spc="98" dirty="0">
                <a:latin typeface="Tahoma"/>
                <a:cs typeface="Tahoma"/>
              </a:rPr>
              <a:t>программа </a:t>
            </a:r>
            <a:r>
              <a:rPr sz="800" spc="-26" dirty="0">
                <a:latin typeface="Tahoma"/>
                <a:cs typeface="Tahoma"/>
              </a:rPr>
              <a:t>- </a:t>
            </a:r>
            <a:r>
              <a:rPr sz="800" spc="38" dirty="0">
                <a:latin typeface="Tahoma"/>
                <a:cs typeface="Tahoma"/>
              </a:rPr>
              <a:t>учебно-методическая </a:t>
            </a:r>
            <a:r>
              <a:rPr sz="800" spc="41" dirty="0">
                <a:latin typeface="Tahoma"/>
                <a:cs typeface="Tahoma"/>
              </a:rPr>
              <a:t>документация </a:t>
            </a:r>
            <a:r>
              <a:rPr sz="800" spc="53" dirty="0">
                <a:latin typeface="Tahoma"/>
                <a:cs typeface="Tahoma"/>
              </a:rPr>
              <a:t>(федеральный </a:t>
            </a:r>
            <a:r>
              <a:rPr sz="800" spc="23" dirty="0">
                <a:latin typeface="Tahoma"/>
                <a:cs typeface="Tahoma"/>
              </a:rPr>
              <a:t>учебный </a:t>
            </a:r>
            <a:r>
              <a:rPr sz="800" spc="26" dirty="0">
                <a:latin typeface="Tahoma"/>
                <a:cs typeface="Tahoma"/>
              </a:rPr>
              <a:t> </a:t>
            </a:r>
            <a:r>
              <a:rPr sz="800" spc="23" dirty="0">
                <a:latin typeface="Tahoma"/>
                <a:cs typeface="Tahoma"/>
              </a:rPr>
              <a:t>план,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64" dirty="0">
                <a:latin typeface="Tahoma"/>
                <a:cs typeface="Tahoma"/>
              </a:rPr>
              <a:t>федеральный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календарный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23" dirty="0">
                <a:latin typeface="Tahoma"/>
                <a:cs typeface="Tahoma"/>
              </a:rPr>
              <a:t>учебный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60" dirty="0">
                <a:latin typeface="Tahoma"/>
                <a:cs typeface="Tahoma"/>
              </a:rPr>
              <a:t>график,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spc="68" dirty="0">
                <a:latin typeface="Tahoma"/>
                <a:cs typeface="Tahoma"/>
              </a:rPr>
              <a:t>федеральные</a:t>
            </a:r>
            <a:r>
              <a:rPr sz="800" spc="-49" dirty="0">
                <a:latin typeface="Tahoma"/>
                <a:cs typeface="Tahoma"/>
              </a:rPr>
              <a:t> </a:t>
            </a:r>
            <a:r>
              <a:rPr sz="800" spc="64" dirty="0">
                <a:latin typeface="Tahoma"/>
                <a:cs typeface="Tahoma"/>
              </a:rPr>
              <a:t>рабочие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79" dirty="0">
                <a:latin typeface="Tahoma"/>
                <a:cs typeface="Tahoma"/>
              </a:rPr>
              <a:t>программы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учебных</a:t>
            </a:r>
            <a:r>
              <a:rPr sz="800" spc="-38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предметов,</a:t>
            </a:r>
            <a:r>
              <a:rPr sz="800" spc="-30" dirty="0">
                <a:latin typeface="Tahoma"/>
                <a:cs typeface="Tahoma"/>
              </a:rPr>
              <a:t> </a:t>
            </a:r>
            <a:r>
              <a:rPr sz="800" spc="38" dirty="0">
                <a:latin typeface="Tahoma"/>
                <a:cs typeface="Tahoma"/>
              </a:rPr>
              <a:t>курсов,</a:t>
            </a:r>
            <a:r>
              <a:rPr sz="800" spc="-19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дисциплин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34" dirty="0">
                <a:latin typeface="Tahoma"/>
                <a:cs typeface="Tahoma"/>
              </a:rPr>
              <a:t>(модулей),</a:t>
            </a:r>
            <a:r>
              <a:rPr sz="800" spc="-11" dirty="0">
                <a:latin typeface="Tahoma"/>
                <a:cs typeface="Tahoma"/>
              </a:rPr>
              <a:t> </a:t>
            </a:r>
            <a:r>
              <a:rPr sz="800" spc="4" dirty="0">
                <a:latin typeface="Tahoma"/>
                <a:cs typeface="Tahoma"/>
              </a:rPr>
              <a:t>иных </a:t>
            </a:r>
            <a:r>
              <a:rPr sz="800" spc="-248" dirty="0">
                <a:latin typeface="Tahoma"/>
                <a:cs typeface="Tahoma"/>
              </a:rPr>
              <a:t> </a:t>
            </a:r>
            <a:r>
              <a:rPr sz="800" spc="34" dirty="0">
                <a:latin typeface="Tahoma"/>
                <a:cs typeface="Tahoma"/>
              </a:rPr>
              <a:t>компонентов, </a:t>
            </a:r>
            <a:r>
              <a:rPr sz="800" b="1" spc="-4" dirty="0">
                <a:latin typeface="Tahoma"/>
                <a:cs typeface="Tahoma"/>
              </a:rPr>
              <a:t>федеральная </a:t>
            </a:r>
            <a:r>
              <a:rPr sz="800" b="1" dirty="0">
                <a:latin typeface="Tahoma"/>
                <a:cs typeface="Tahoma"/>
              </a:rPr>
              <a:t>рабочая </a:t>
            </a:r>
            <a:r>
              <a:rPr sz="800" b="1" spc="4" dirty="0">
                <a:latin typeface="Tahoma"/>
                <a:cs typeface="Tahoma"/>
              </a:rPr>
              <a:t>программа </a:t>
            </a:r>
            <a:r>
              <a:rPr sz="800" b="1" spc="-23" dirty="0">
                <a:latin typeface="Tahoma"/>
                <a:cs typeface="Tahoma"/>
              </a:rPr>
              <a:t>воспитания, </a:t>
            </a:r>
            <a:r>
              <a:rPr sz="800" b="1" spc="-11" dirty="0">
                <a:latin typeface="Tahoma"/>
                <a:cs typeface="Tahoma"/>
              </a:rPr>
              <a:t>федеральный </a:t>
            </a:r>
            <a:r>
              <a:rPr sz="800" b="1" spc="-23" dirty="0">
                <a:latin typeface="Tahoma"/>
                <a:cs typeface="Tahoma"/>
              </a:rPr>
              <a:t>календарный </a:t>
            </a:r>
            <a:r>
              <a:rPr sz="800" b="1" spc="-38" dirty="0">
                <a:latin typeface="Tahoma"/>
                <a:cs typeface="Tahoma"/>
              </a:rPr>
              <a:t>план </a:t>
            </a:r>
            <a:r>
              <a:rPr sz="800" b="1" spc="-19" dirty="0">
                <a:latin typeface="Tahoma"/>
                <a:cs typeface="Tahoma"/>
              </a:rPr>
              <a:t>воспитательной </a:t>
            </a:r>
            <a:r>
              <a:rPr sz="800" b="1" spc="-4" dirty="0">
                <a:latin typeface="Tahoma"/>
                <a:cs typeface="Tahoma"/>
              </a:rPr>
              <a:t>работы</a:t>
            </a:r>
            <a:r>
              <a:rPr sz="800" spc="-4" dirty="0">
                <a:latin typeface="Tahoma"/>
                <a:cs typeface="Tahoma"/>
              </a:rPr>
              <a:t>), </a:t>
            </a:r>
            <a:r>
              <a:rPr sz="800" spc="49" dirty="0">
                <a:latin typeface="Tahoma"/>
                <a:cs typeface="Tahoma"/>
              </a:rPr>
              <a:t>определяющая </a:t>
            </a:r>
            <a:r>
              <a:rPr sz="800" spc="53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единые</a:t>
            </a:r>
            <a:r>
              <a:rPr sz="800" spc="-49" dirty="0">
                <a:latin typeface="Tahoma"/>
                <a:cs typeface="Tahoma"/>
              </a:rPr>
              <a:t> </a:t>
            </a:r>
            <a:r>
              <a:rPr sz="800" spc="-15" dirty="0">
                <a:latin typeface="Tahoma"/>
                <a:cs typeface="Tahoma"/>
              </a:rPr>
              <a:t>для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71" dirty="0">
                <a:latin typeface="Tahoma"/>
                <a:cs typeface="Tahoma"/>
              </a:rPr>
              <a:t>Российской</a:t>
            </a:r>
            <a:r>
              <a:rPr sz="800" spc="-26" dirty="0">
                <a:latin typeface="Tahoma"/>
                <a:cs typeface="Tahoma"/>
              </a:rPr>
              <a:t> </a:t>
            </a:r>
            <a:r>
              <a:rPr sz="800" spc="75" dirty="0">
                <a:latin typeface="Tahoma"/>
                <a:cs typeface="Tahoma"/>
              </a:rPr>
              <a:t>Федерации</a:t>
            </a:r>
            <a:r>
              <a:rPr sz="800" spc="-53" dirty="0">
                <a:latin typeface="Tahoma"/>
                <a:cs typeface="Tahoma"/>
              </a:rPr>
              <a:t> </a:t>
            </a:r>
            <a:r>
              <a:rPr sz="800" spc="38" dirty="0">
                <a:latin typeface="Tahoma"/>
                <a:cs typeface="Tahoma"/>
              </a:rPr>
              <a:t>базовые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83" dirty="0">
                <a:latin typeface="Tahoma"/>
                <a:cs typeface="Tahoma"/>
              </a:rPr>
              <a:t>объем</a:t>
            </a:r>
            <a:r>
              <a:rPr sz="800" spc="-34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и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spc="75" dirty="0">
                <a:latin typeface="Tahoma"/>
                <a:cs typeface="Tahoma"/>
              </a:rPr>
              <a:t>содержание</a:t>
            </a:r>
            <a:r>
              <a:rPr sz="800" spc="-45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образования</a:t>
            </a:r>
            <a:r>
              <a:rPr sz="800" spc="-26" dirty="0">
                <a:latin typeface="Tahoma"/>
                <a:cs typeface="Tahoma"/>
              </a:rPr>
              <a:t> </a:t>
            </a:r>
            <a:r>
              <a:rPr sz="800" spc="49" dirty="0">
                <a:latin typeface="Tahoma"/>
                <a:cs typeface="Tahoma"/>
              </a:rPr>
              <a:t>определенного</a:t>
            </a:r>
            <a:r>
              <a:rPr sz="800" spc="-4" dirty="0">
                <a:latin typeface="Tahoma"/>
                <a:cs typeface="Tahoma"/>
              </a:rPr>
              <a:t> </a:t>
            </a:r>
            <a:r>
              <a:rPr sz="800" spc="15" dirty="0">
                <a:latin typeface="Tahoma"/>
                <a:cs typeface="Tahoma"/>
              </a:rPr>
              <a:t>уровня</a:t>
            </a:r>
            <a:r>
              <a:rPr sz="800" spc="-19" dirty="0">
                <a:latin typeface="Tahoma"/>
                <a:cs typeface="Tahoma"/>
              </a:rPr>
              <a:t> </a:t>
            </a:r>
            <a:r>
              <a:rPr sz="800" spc="45" dirty="0">
                <a:latin typeface="Tahoma"/>
                <a:cs typeface="Tahoma"/>
              </a:rPr>
              <a:t>и</a:t>
            </a:r>
            <a:r>
              <a:rPr sz="800" spc="-41" dirty="0">
                <a:latin typeface="Tahoma"/>
                <a:cs typeface="Tahoma"/>
              </a:rPr>
              <a:t> </a:t>
            </a:r>
            <a:r>
              <a:rPr sz="800" dirty="0">
                <a:latin typeface="Tahoma"/>
                <a:cs typeface="Tahoma"/>
              </a:rPr>
              <a:t>(или)</a:t>
            </a:r>
            <a:r>
              <a:rPr sz="800" spc="-38" dirty="0">
                <a:latin typeface="Tahoma"/>
                <a:cs typeface="Tahoma"/>
              </a:rPr>
              <a:t> </a:t>
            </a:r>
            <a:r>
              <a:rPr sz="800" spc="56" dirty="0">
                <a:latin typeface="Tahoma"/>
                <a:cs typeface="Tahoma"/>
              </a:rPr>
              <a:t>определенной</a:t>
            </a:r>
            <a:r>
              <a:rPr sz="800" spc="-15" dirty="0">
                <a:latin typeface="Tahoma"/>
                <a:cs typeface="Tahoma"/>
              </a:rPr>
              <a:t> </a:t>
            </a:r>
            <a:r>
              <a:rPr sz="800" spc="41" dirty="0">
                <a:latin typeface="Tahoma"/>
                <a:cs typeface="Tahoma"/>
              </a:rPr>
              <a:t>направленности, </a:t>
            </a:r>
            <a:r>
              <a:rPr sz="800" spc="45" dirty="0">
                <a:latin typeface="Tahoma"/>
                <a:cs typeface="Tahoma"/>
              </a:rPr>
              <a:t> </a:t>
            </a:r>
            <a:r>
              <a:rPr sz="800" spc="60" dirty="0">
                <a:latin typeface="Tahoma"/>
                <a:cs typeface="Tahoma"/>
              </a:rPr>
              <a:t>планир</a:t>
            </a:r>
            <a:r>
              <a:rPr sz="800" u="sng" spc="60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уемые</a:t>
            </a:r>
            <a:r>
              <a:rPr sz="800" u="sng" spc="-41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8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результаты</a:t>
            </a:r>
            <a:r>
              <a:rPr sz="800" u="sng" spc="-23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41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освоения</a:t>
            </a:r>
            <a:r>
              <a:rPr sz="800" u="sng" spc="-34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38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образовательной</a:t>
            </a:r>
            <a:r>
              <a:rPr sz="800" u="sng" spc="-11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 </a:t>
            </a:r>
            <a:r>
              <a:rPr sz="800" u="sng" spc="60" dirty="0">
                <a:uFill>
                  <a:solidFill>
                    <a:srgbClr val="2E5496"/>
                  </a:solidFill>
                </a:uFill>
                <a:latin typeface="Tahoma"/>
                <a:cs typeface="Tahoma"/>
              </a:rPr>
              <a:t>программы»	</a:t>
            </a:r>
            <a:endParaRPr sz="800" dirty="0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00781" y="2945406"/>
            <a:ext cx="8536781" cy="1742123"/>
            <a:chOff x="401040" y="3927208"/>
            <a:chExt cx="11382375" cy="232283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643" y="3932262"/>
              <a:ext cx="882726" cy="85284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42442" y="3937000"/>
              <a:ext cx="846607" cy="81788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82345" y="4077614"/>
              <a:ext cx="383565" cy="57541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1040" y="4860366"/>
              <a:ext cx="982802" cy="892797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22643" y="4864989"/>
              <a:ext cx="942606" cy="85648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54761" y="4981829"/>
              <a:ext cx="817562" cy="63402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752084" y="3927208"/>
              <a:ext cx="955078" cy="896759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773292" y="3932301"/>
              <a:ext cx="916051" cy="86004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002020" y="3969385"/>
              <a:ext cx="608177" cy="81000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0374121" y="4840897"/>
              <a:ext cx="1409065" cy="1409064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1116806" y="3069050"/>
            <a:ext cx="2691765" cy="2558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b="1" spc="-105" dirty="0">
                <a:latin typeface="Tahoma"/>
                <a:cs typeface="Tahoma"/>
              </a:rPr>
              <a:t>Ф</a:t>
            </a:r>
            <a:r>
              <a:rPr sz="800" b="1" spc="-53" dirty="0">
                <a:latin typeface="Tahoma"/>
                <a:cs typeface="Tahoma"/>
              </a:rPr>
              <a:t>ЕДЕ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-26" dirty="0">
                <a:latin typeface="Tahoma"/>
                <a:cs typeface="Tahoma"/>
              </a:rPr>
              <a:t>АЛЬН</a:t>
            </a:r>
            <a:r>
              <a:rPr sz="800" b="1" spc="-34" dirty="0">
                <a:latin typeface="Tahoma"/>
                <a:cs typeface="Tahoma"/>
              </a:rPr>
              <a:t>А</a:t>
            </a:r>
            <a:r>
              <a:rPr sz="800" b="1" spc="-105" dirty="0">
                <a:latin typeface="Tahoma"/>
                <a:cs typeface="Tahoma"/>
              </a:rPr>
              <a:t>Я</a:t>
            </a:r>
            <a:r>
              <a:rPr sz="800" b="1" spc="-45" dirty="0">
                <a:latin typeface="Tahoma"/>
                <a:cs typeface="Tahoma"/>
              </a:rPr>
              <a:t> </a:t>
            </a:r>
            <a:r>
              <a:rPr lang="ru-RU" sz="800" b="1" spc="-45" dirty="0" smtClean="0">
                <a:latin typeface="Tahoma"/>
                <a:cs typeface="Tahoma"/>
              </a:rPr>
              <a:t> </a:t>
            </a:r>
            <a:r>
              <a:rPr sz="800" b="1" spc="-86" dirty="0" smtClean="0">
                <a:latin typeface="Tahoma"/>
                <a:cs typeface="Tahoma"/>
              </a:rPr>
              <a:t>Р</a:t>
            </a:r>
            <a:r>
              <a:rPr sz="800" b="1" spc="34" dirty="0" smtClean="0">
                <a:latin typeface="Tahoma"/>
                <a:cs typeface="Tahoma"/>
              </a:rPr>
              <a:t>А</a:t>
            </a:r>
            <a:r>
              <a:rPr sz="800" b="1" spc="-113" dirty="0" smtClean="0">
                <a:latin typeface="Tahoma"/>
                <a:cs typeface="Tahoma"/>
              </a:rPr>
              <a:t>Б</a:t>
            </a:r>
            <a:r>
              <a:rPr sz="800" b="1" spc="45" dirty="0" smtClean="0">
                <a:latin typeface="Tahoma"/>
                <a:cs typeface="Tahoma"/>
              </a:rPr>
              <a:t>О</a:t>
            </a:r>
            <a:r>
              <a:rPr sz="800" b="1" spc="-94" dirty="0" smtClean="0">
                <a:latin typeface="Tahoma"/>
                <a:cs typeface="Tahoma"/>
              </a:rPr>
              <a:t>Ч</a:t>
            </a:r>
            <a:r>
              <a:rPr sz="800" b="1" spc="34" dirty="0" smtClean="0">
                <a:latin typeface="Tahoma"/>
                <a:cs typeface="Tahoma"/>
              </a:rPr>
              <a:t>А</a:t>
            </a:r>
            <a:r>
              <a:rPr sz="800" b="1" spc="-105" dirty="0" smtClean="0">
                <a:latin typeface="Tahoma"/>
                <a:cs typeface="Tahoma"/>
              </a:rPr>
              <a:t>Я</a:t>
            </a:r>
            <a:r>
              <a:rPr sz="800" b="1" spc="-38" dirty="0" smtClean="0">
                <a:latin typeface="Tahoma"/>
                <a:cs typeface="Tahoma"/>
              </a:rPr>
              <a:t> </a:t>
            </a:r>
            <a:r>
              <a:rPr lang="ru-RU" sz="800" b="1" spc="-38" dirty="0" smtClean="0">
                <a:latin typeface="Tahoma"/>
                <a:cs typeface="Tahoma"/>
              </a:rPr>
              <a:t> </a:t>
            </a:r>
            <a:r>
              <a:rPr sz="800" b="1" spc="-68" dirty="0" smtClean="0">
                <a:latin typeface="Tahoma"/>
                <a:cs typeface="Tahoma"/>
              </a:rPr>
              <a:t>П</a:t>
            </a:r>
            <a:r>
              <a:rPr sz="800" b="1" spc="-79" dirty="0" smtClean="0">
                <a:latin typeface="Tahoma"/>
                <a:cs typeface="Tahoma"/>
              </a:rPr>
              <a:t>Р</a:t>
            </a:r>
            <a:r>
              <a:rPr sz="800" b="1" spc="56" dirty="0" smtClean="0">
                <a:latin typeface="Tahoma"/>
                <a:cs typeface="Tahoma"/>
              </a:rPr>
              <a:t>О</a:t>
            </a:r>
            <a:r>
              <a:rPr sz="800" b="1" spc="-86" dirty="0" smtClean="0">
                <a:latin typeface="Tahoma"/>
                <a:cs typeface="Tahoma"/>
              </a:rPr>
              <a:t>Г</a:t>
            </a:r>
            <a:r>
              <a:rPr sz="800" b="1" spc="-79" dirty="0" smtClean="0">
                <a:latin typeface="Tahoma"/>
                <a:cs typeface="Tahoma"/>
              </a:rPr>
              <a:t>Р</a:t>
            </a:r>
            <a:r>
              <a:rPr sz="800" b="1" spc="34" dirty="0" smtClean="0">
                <a:latin typeface="Tahoma"/>
                <a:cs typeface="Tahoma"/>
              </a:rPr>
              <a:t>А</a:t>
            </a:r>
            <a:r>
              <a:rPr sz="800" b="1" spc="8" dirty="0" smtClean="0">
                <a:latin typeface="Tahoma"/>
                <a:cs typeface="Tahoma"/>
              </a:rPr>
              <a:t>М</a:t>
            </a:r>
            <a:r>
              <a:rPr sz="800" b="1" dirty="0" smtClean="0">
                <a:latin typeface="Tahoma"/>
                <a:cs typeface="Tahoma"/>
              </a:rPr>
              <a:t>М</a:t>
            </a:r>
            <a:r>
              <a:rPr sz="800" b="1" spc="45" dirty="0" smtClean="0">
                <a:latin typeface="Tahoma"/>
                <a:cs typeface="Tahoma"/>
              </a:rPr>
              <a:t>А</a:t>
            </a:r>
            <a:r>
              <a:rPr sz="800" b="1" spc="-41" dirty="0" smtClean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В</a:t>
            </a:r>
            <a:r>
              <a:rPr sz="800" b="1" spc="45" dirty="0">
                <a:latin typeface="Tahoma"/>
                <a:cs typeface="Tahoma"/>
              </a:rPr>
              <a:t>О</a:t>
            </a:r>
            <a:r>
              <a:rPr sz="800" b="1" spc="86" dirty="0">
                <a:latin typeface="Tahoma"/>
                <a:cs typeface="Tahoma"/>
              </a:rPr>
              <a:t>С</a:t>
            </a:r>
            <a:r>
              <a:rPr sz="800" b="1" spc="-75" dirty="0">
                <a:latin typeface="Tahoma"/>
                <a:cs typeface="Tahoma"/>
              </a:rPr>
              <a:t>П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65" dirty="0">
                <a:latin typeface="Tahoma"/>
                <a:cs typeface="Tahoma"/>
              </a:rPr>
              <a:t>Т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75" dirty="0">
                <a:latin typeface="Tahoma"/>
                <a:cs typeface="Tahoma"/>
              </a:rPr>
              <a:t>Н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05" dirty="0">
                <a:latin typeface="Tahoma"/>
                <a:cs typeface="Tahoma"/>
              </a:rPr>
              <a:t>Я</a:t>
            </a:r>
            <a:endParaRPr sz="800" dirty="0">
              <a:latin typeface="Tahoma"/>
              <a:cs typeface="Tahoma"/>
            </a:endParaRPr>
          </a:p>
          <a:p>
            <a:pPr marL="9525"/>
            <a:r>
              <a:rPr sz="800" b="1" i="1" spc="-45" dirty="0">
                <a:latin typeface="Verdana"/>
                <a:cs typeface="Verdana"/>
              </a:rPr>
              <a:t>(С</a:t>
            </a:r>
            <a:r>
              <a:rPr sz="800" b="1" i="1" spc="-75" dirty="0">
                <a:latin typeface="Verdana"/>
                <a:cs typeface="Verdana"/>
              </a:rPr>
              <a:t> </a:t>
            </a:r>
            <a:r>
              <a:rPr sz="800" b="1" i="1" spc="-124" dirty="0">
                <a:latin typeface="Verdana"/>
                <a:cs typeface="Verdana"/>
              </a:rPr>
              <a:t>1</a:t>
            </a:r>
            <a:r>
              <a:rPr sz="800" b="1" i="1" spc="-71" dirty="0">
                <a:latin typeface="Verdana"/>
                <a:cs typeface="Verdana"/>
              </a:rPr>
              <a:t> </a:t>
            </a:r>
            <a:r>
              <a:rPr sz="800" b="1" i="1" spc="30" dirty="0">
                <a:latin typeface="Verdana"/>
                <a:cs typeface="Verdana"/>
              </a:rPr>
              <a:t>с</a:t>
            </a:r>
            <a:r>
              <a:rPr sz="800" b="1" i="1" spc="-30" dirty="0">
                <a:latin typeface="Verdana"/>
                <a:cs typeface="Verdana"/>
              </a:rPr>
              <a:t>е</a:t>
            </a:r>
            <a:r>
              <a:rPr sz="800" b="1" i="1" spc="-109" dirty="0">
                <a:latin typeface="Verdana"/>
                <a:cs typeface="Verdana"/>
              </a:rPr>
              <a:t>н</a:t>
            </a:r>
            <a:r>
              <a:rPr sz="800" b="1" i="1" spc="-15" dirty="0">
                <a:latin typeface="Verdana"/>
                <a:cs typeface="Verdana"/>
              </a:rPr>
              <a:t>т</a:t>
            </a:r>
            <a:r>
              <a:rPr sz="800" b="1" i="1" spc="-135" dirty="0">
                <a:latin typeface="Verdana"/>
                <a:cs typeface="Verdana"/>
              </a:rPr>
              <a:t>я</a:t>
            </a:r>
            <a:r>
              <a:rPr sz="800" b="1" i="1" spc="-38" dirty="0">
                <a:latin typeface="Verdana"/>
                <a:cs typeface="Verdana"/>
              </a:rPr>
              <a:t>б</a:t>
            </a:r>
            <a:r>
              <a:rPr sz="800" b="1" i="1" spc="-41" dirty="0">
                <a:latin typeface="Verdana"/>
                <a:cs typeface="Verdana"/>
              </a:rPr>
              <a:t>р</a:t>
            </a:r>
            <a:r>
              <a:rPr sz="800" b="1" i="1" spc="-127" dirty="0">
                <a:latin typeface="Verdana"/>
                <a:cs typeface="Verdana"/>
              </a:rPr>
              <a:t>я</a:t>
            </a:r>
            <a:r>
              <a:rPr sz="800" b="1" i="1" spc="-90" dirty="0">
                <a:latin typeface="Verdana"/>
                <a:cs typeface="Verdana"/>
              </a:rPr>
              <a:t> </a:t>
            </a:r>
            <a:r>
              <a:rPr sz="800" b="1" i="1" spc="-131" dirty="0">
                <a:latin typeface="Verdana"/>
                <a:cs typeface="Verdana"/>
              </a:rPr>
              <a:t>202</a:t>
            </a:r>
            <a:r>
              <a:rPr sz="800" b="1" i="1" spc="-124" dirty="0">
                <a:latin typeface="Verdana"/>
                <a:cs typeface="Verdana"/>
              </a:rPr>
              <a:t>3</a:t>
            </a:r>
            <a:r>
              <a:rPr sz="800" b="1" i="1" spc="-109" dirty="0">
                <a:latin typeface="Verdana"/>
                <a:cs typeface="Verdana"/>
              </a:rPr>
              <a:t> </a:t>
            </a:r>
            <a:r>
              <a:rPr sz="800" b="1" i="1" spc="-127" dirty="0">
                <a:latin typeface="Verdana"/>
                <a:cs typeface="Verdana"/>
              </a:rPr>
              <a:t>г</a:t>
            </a:r>
            <a:r>
              <a:rPr sz="800" b="1" i="1" spc="-49" dirty="0">
                <a:latin typeface="Verdana"/>
                <a:cs typeface="Verdana"/>
              </a:rPr>
              <a:t>о</a:t>
            </a:r>
            <a:r>
              <a:rPr sz="800" b="1" i="1" spc="-60" dirty="0">
                <a:latin typeface="Verdana"/>
                <a:cs typeface="Verdana"/>
              </a:rPr>
              <a:t>д</a:t>
            </a:r>
            <a:r>
              <a:rPr sz="800" b="1" i="1" spc="-15" dirty="0">
                <a:latin typeface="Verdana"/>
                <a:cs typeface="Verdana"/>
              </a:rPr>
              <a:t>а</a:t>
            </a:r>
            <a:r>
              <a:rPr sz="800" b="1" i="1" spc="-135" dirty="0">
                <a:latin typeface="Verdana"/>
                <a:cs typeface="Verdana"/>
              </a:rPr>
              <a:t>)</a:t>
            </a:r>
            <a:endParaRPr sz="800" dirty="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36237" y="3721931"/>
            <a:ext cx="2003108" cy="447302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07800"/>
              </a:lnSpc>
              <a:spcBef>
                <a:spcPts val="75"/>
              </a:spcBef>
            </a:pPr>
            <a:r>
              <a:rPr sz="900" b="1" spc="-109" dirty="0">
                <a:latin typeface="Tahoma"/>
                <a:cs typeface="Tahoma"/>
              </a:rPr>
              <a:t>Ф</a:t>
            </a:r>
            <a:r>
              <a:rPr sz="900" b="1" spc="-64" dirty="0">
                <a:latin typeface="Tahoma"/>
                <a:cs typeface="Tahoma"/>
              </a:rPr>
              <a:t>ЕДЕР</a:t>
            </a:r>
            <a:r>
              <a:rPr sz="900" b="1" spc="-11" dirty="0">
                <a:latin typeface="Tahoma"/>
                <a:cs typeface="Tahoma"/>
              </a:rPr>
              <a:t>АЛ</a:t>
            </a:r>
            <a:r>
              <a:rPr sz="900" b="1" spc="-94" dirty="0">
                <a:latin typeface="Tahoma"/>
                <a:cs typeface="Tahoma"/>
              </a:rPr>
              <a:t>Ь</a:t>
            </a:r>
            <a:r>
              <a:rPr sz="900" b="1" spc="-79" dirty="0">
                <a:latin typeface="Tahoma"/>
                <a:cs typeface="Tahoma"/>
              </a:rPr>
              <a:t>Н</a:t>
            </a:r>
            <a:r>
              <a:rPr sz="900" b="1" spc="-101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34" dirty="0">
                <a:latin typeface="Tahoma"/>
                <a:cs typeface="Tahoma"/>
              </a:rPr>
              <a:t> </a:t>
            </a:r>
            <a:r>
              <a:rPr sz="900" b="1" spc="-79" dirty="0">
                <a:latin typeface="Tahoma"/>
                <a:cs typeface="Tahoma"/>
              </a:rPr>
              <a:t>К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-94" dirty="0">
                <a:latin typeface="Tahoma"/>
                <a:cs typeface="Tahoma"/>
              </a:rPr>
              <a:t>Е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8" dirty="0">
                <a:latin typeface="Tahoma"/>
                <a:cs typeface="Tahoma"/>
              </a:rPr>
              <a:t>Д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94" dirty="0">
                <a:latin typeface="Tahoma"/>
                <a:cs typeface="Tahoma"/>
              </a:rPr>
              <a:t>Р</a:t>
            </a:r>
            <a:r>
              <a:rPr sz="900" b="1" spc="-90" dirty="0">
                <a:latin typeface="Tahoma"/>
                <a:cs typeface="Tahoma"/>
              </a:rPr>
              <a:t>Н</a:t>
            </a:r>
            <a:r>
              <a:rPr sz="900" b="1" spc="-113" dirty="0">
                <a:latin typeface="Tahoma"/>
                <a:cs typeface="Tahoma"/>
              </a:rPr>
              <a:t>Ы</a:t>
            </a:r>
            <a:r>
              <a:rPr sz="900" b="1" spc="-79" dirty="0">
                <a:latin typeface="Tahoma"/>
                <a:cs typeface="Tahoma"/>
              </a:rPr>
              <a:t>Й</a:t>
            </a:r>
            <a:r>
              <a:rPr sz="900" b="1" spc="-8" dirty="0">
                <a:latin typeface="Tahoma"/>
                <a:cs typeface="Tahoma"/>
              </a:rPr>
              <a:t> </a:t>
            </a:r>
            <a:r>
              <a:rPr sz="900" b="1" spc="-90" dirty="0">
                <a:latin typeface="Tahoma"/>
                <a:cs typeface="Tahoma"/>
              </a:rPr>
              <a:t>П</a:t>
            </a:r>
            <a:r>
              <a:rPr sz="900" b="1" spc="-79" dirty="0">
                <a:latin typeface="Tahoma"/>
                <a:cs typeface="Tahoma"/>
              </a:rPr>
              <a:t>Л</a:t>
            </a:r>
            <a:r>
              <a:rPr sz="900" b="1" spc="34" dirty="0">
                <a:latin typeface="Tahoma"/>
                <a:cs typeface="Tahoma"/>
              </a:rPr>
              <a:t>А</a:t>
            </a:r>
            <a:r>
              <a:rPr sz="900" b="1" spc="-45" dirty="0">
                <a:latin typeface="Tahoma"/>
                <a:cs typeface="Tahoma"/>
              </a:rPr>
              <a:t>Н  </a:t>
            </a:r>
            <a:r>
              <a:rPr sz="900" b="1" spc="-60" dirty="0">
                <a:latin typeface="Tahoma"/>
                <a:cs typeface="Tahoma"/>
              </a:rPr>
              <a:t>ВОСПИТАТЕЛЬНОЙ</a:t>
            </a:r>
            <a:r>
              <a:rPr sz="900" b="1" dirty="0">
                <a:latin typeface="Tahoma"/>
                <a:cs typeface="Tahoma"/>
              </a:rPr>
              <a:t> </a:t>
            </a:r>
            <a:r>
              <a:rPr sz="900" b="1" spc="-68" dirty="0">
                <a:latin typeface="Tahoma"/>
                <a:cs typeface="Tahoma"/>
              </a:rPr>
              <a:t>РАБОТЫ</a:t>
            </a:r>
            <a:endParaRPr sz="900">
              <a:latin typeface="Tahoma"/>
              <a:cs typeface="Tahoma"/>
            </a:endParaRPr>
          </a:p>
          <a:p>
            <a:pPr marL="9525"/>
            <a:r>
              <a:rPr sz="900" b="1" i="1" spc="-150" dirty="0">
                <a:latin typeface="Verdana"/>
                <a:cs typeface="Verdana"/>
              </a:rPr>
              <a:t>(</a:t>
            </a:r>
            <a:r>
              <a:rPr sz="900" b="1" i="1" spc="49" dirty="0">
                <a:latin typeface="Verdana"/>
                <a:cs typeface="Verdana"/>
              </a:rPr>
              <a:t>С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31" dirty="0">
                <a:latin typeface="Verdana"/>
                <a:cs typeface="Verdana"/>
              </a:rPr>
              <a:t>1</a:t>
            </a:r>
            <a:r>
              <a:rPr sz="900" b="1" i="1" spc="-49" dirty="0">
                <a:latin typeface="Verdana"/>
                <a:cs typeface="Verdana"/>
              </a:rPr>
              <a:t> </a:t>
            </a:r>
            <a:r>
              <a:rPr sz="900" b="1" i="1" spc="30" dirty="0">
                <a:latin typeface="Verdana"/>
                <a:cs typeface="Verdana"/>
              </a:rPr>
              <a:t>с</a:t>
            </a:r>
            <a:r>
              <a:rPr sz="900" b="1" i="1" spc="-38" dirty="0">
                <a:latin typeface="Verdana"/>
                <a:cs typeface="Verdana"/>
              </a:rPr>
              <a:t>е</a:t>
            </a:r>
            <a:r>
              <a:rPr sz="900" b="1" i="1" spc="-113" dirty="0">
                <a:latin typeface="Verdana"/>
                <a:cs typeface="Verdana"/>
              </a:rPr>
              <a:t>н</a:t>
            </a:r>
            <a:r>
              <a:rPr sz="900" b="1" i="1" spc="-15" dirty="0">
                <a:latin typeface="Verdana"/>
                <a:cs typeface="Verdana"/>
              </a:rPr>
              <a:t>т</a:t>
            </a:r>
            <a:r>
              <a:rPr sz="900" b="1" i="1" spc="-143" dirty="0">
                <a:latin typeface="Verdana"/>
                <a:cs typeface="Verdana"/>
              </a:rPr>
              <a:t>я</a:t>
            </a:r>
            <a:r>
              <a:rPr sz="900" b="1" i="1" spc="-38" dirty="0">
                <a:latin typeface="Verdana"/>
                <a:cs typeface="Verdana"/>
              </a:rPr>
              <a:t>б</a:t>
            </a:r>
            <a:r>
              <a:rPr sz="900" b="1" i="1" spc="-49" dirty="0">
                <a:latin typeface="Verdana"/>
                <a:cs typeface="Verdana"/>
              </a:rPr>
              <a:t>р</a:t>
            </a:r>
            <a:r>
              <a:rPr sz="900" b="1" i="1" spc="-135" dirty="0">
                <a:latin typeface="Verdana"/>
                <a:cs typeface="Verdana"/>
              </a:rPr>
              <a:t>я</a:t>
            </a:r>
            <a:r>
              <a:rPr sz="900" b="1" i="1" spc="-23" dirty="0">
                <a:latin typeface="Verdana"/>
                <a:cs typeface="Verdana"/>
              </a:rPr>
              <a:t> </a:t>
            </a:r>
            <a:r>
              <a:rPr sz="900" b="1" i="1" spc="-139" dirty="0">
                <a:latin typeface="Verdana"/>
                <a:cs typeface="Verdana"/>
              </a:rPr>
              <a:t>202</a:t>
            </a:r>
            <a:r>
              <a:rPr sz="900" b="1" i="1" spc="-131" dirty="0">
                <a:latin typeface="Verdana"/>
                <a:cs typeface="Verdana"/>
              </a:rPr>
              <a:t>3</a:t>
            </a:r>
            <a:r>
              <a:rPr sz="900" b="1" i="1" spc="-53" dirty="0">
                <a:latin typeface="Verdana"/>
                <a:cs typeface="Verdana"/>
              </a:rPr>
              <a:t> </a:t>
            </a:r>
            <a:r>
              <a:rPr sz="900" b="1" i="1" spc="-127" dirty="0">
                <a:latin typeface="Verdana"/>
                <a:cs typeface="Verdana"/>
              </a:rPr>
              <a:t>г</a:t>
            </a:r>
            <a:r>
              <a:rPr sz="900" b="1" i="1" spc="-56" dirty="0">
                <a:latin typeface="Verdana"/>
                <a:cs typeface="Verdana"/>
              </a:rPr>
              <a:t>о</a:t>
            </a:r>
            <a:r>
              <a:rPr sz="900" b="1" i="1" spc="-60" dirty="0">
                <a:latin typeface="Verdana"/>
                <a:cs typeface="Verdana"/>
              </a:rPr>
              <a:t>д</a:t>
            </a:r>
            <a:r>
              <a:rPr sz="900" b="1" i="1" spc="-23" dirty="0">
                <a:latin typeface="Verdana"/>
                <a:cs typeface="Verdana"/>
              </a:rPr>
              <a:t>а</a:t>
            </a:r>
            <a:r>
              <a:rPr sz="900" b="1" i="1" spc="-143" dirty="0">
                <a:latin typeface="Verdana"/>
                <a:cs typeface="Verdana"/>
              </a:rPr>
              <a:t>)</a:t>
            </a:r>
            <a:endParaRPr sz="9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912648" y="2629663"/>
            <a:ext cx="2376964" cy="1481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900" b="1" spc="-11" dirty="0">
                <a:latin typeface="Tahoma"/>
                <a:cs typeface="Tahoma"/>
              </a:rPr>
              <a:t>Д</a:t>
            </a:r>
            <a:r>
              <a:rPr sz="900" b="1" spc="-109" dirty="0">
                <a:latin typeface="Tahoma"/>
                <a:cs typeface="Tahoma"/>
              </a:rPr>
              <a:t>л</a:t>
            </a:r>
            <a:r>
              <a:rPr sz="900" b="1" spc="-83" dirty="0">
                <a:latin typeface="Tahoma"/>
                <a:cs typeface="Tahoma"/>
              </a:rPr>
              <a:t>я</a:t>
            </a:r>
            <a:r>
              <a:rPr sz="900" b="1" spc="-23" dirty="0">
                <a:latin typeface="Tahoma"/>
                <a:cs typeface="Tahoma"/>
              </a:rPr>
              <a:t> </a:t>
            </a:r>
            <a:r>
              <a:rPr sz="900" b="1" spc="8" dirty="0">
                <a:latin typeface="Tahoma"/>
                <a:cs typeface="Tahoma"/>
              </a:rPr>
              <a:t>об</a:t>
            </a:r>
            <a:r>
              <a:rPr sz="900" b="1" spc="26" dirty="0">
                <a:latin typeface="Tahoma"/>
                <a:cs typeface="Tahoma"/>
              </a:rPr>
              <a:t>щ</a:t>
            </a:r>
            <a:r>
              <a:rPr sz="900" b="1" spc="30" dirty="0">
                <a:latin typeface="Tahoma"/>
                <a:cs typeface="Tahoma"/>
              </a:rPr>
              <a:t>е</a:t>
            </a:r>
            <a:r>
              <a:rPr sz="900" b="1" spc="8" dirty="0">
                <a:latin typeface="Tahoma"/>
                <a:cs typeface="Tahoma"/>
              </a:rPr>
              <a:t>об</a:t>
            </a:r>
            <a:r>
              <a:rPr sz="900" b="1" spc="15" dirty="0">
                <a:latin typeface="Tahoma"/>
                <a:cs typeface="Tahoma"/>
              </a:rPr>
              <a:t>р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spc="-79" dirty="0">
                <a:latin typeface="Tahoma"/>
                <a:cs typeface="Tahoma"/>
              </a:rPr>
              <a:t>з</a:t>
            </a:r>
            <a:r>
              <a:rPr sz="900" b="1" spc="8" dirty="0">
                <a:latin typeface="Tahoma"/>
                <a:cs typeface="Tahoma"/>
              </a:rPr>
              <a:t>о</a:t>
            </a:r>
            <a:r>
              <a:rPr sz="900" b="1" spc="-75" dirty="0">
                <a:latin typeface="Tahoma"/>
                <a:cs typeface="Tahoma"/>
              </a:rPr>
              <a:t>в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spc="4" dirty="0">
                <a:latin typeface="Tahoma"/>
                <a:cs typeface="Tahoma"/>
              </a:rPr>
              <a:t>т</a:t>
            </a:r>
            <a:r>
              <a:rPr sz="900" b="1" spc="30" dirty="0">
                <a:latin typeface="Tahoma"/>
                <a:cs typeface="Tahoma"/>
              </a:rPr>
              <a:t>е</a:t>
            </a:r>
            <a:r>
              <a:rPr sz="900" b="1" spc="-109" dirty="0">
                <a:latin typeface="Tahoma"/>
                <a:cs typeface="Tahoma"/>
              </a:rPr>
              <a:t>л</a:t>
            </a:r>
            <a:r>
              <a:rPr sz="900" b="1" spc="-71" dirty="0">
                <a:latin typeface="Tahoma"/>
                <a:cs typeface="Tahoma"/>
              </a:rPr>
              <a:t>ь</a:t>
            </a:r>
            <a:r>
              <a:rPr sz="900" b="1" spc="-56" dirty="0">
                <a:latin typeface="Tahoma"/>
                <a:cs typeface="Tahoma"/>
              </a:rPr>
              <a:t>н</a:t>
            </a:r>
            <a:r>
              <a:rPr sz="900" b="1" spc="-79" dirty="0">
                <a:latin typeface="Tahoma"/>
                <a:cs typeface="Tahoma"/>
              </a:rPr>
              <a:t>ы</a:t>
            </a:r>
            <a:r>
              <a:rPr sz="900" b="1" spc="-41" dirty="0">
                <a:latin typeface="Tahoma"/>
                <a:cs typeface="Tahoma"/>
              </a:rPr>
              <a:t>х</a:t>
            </a:r>
            <a:r>
              <a:rPr sz="900" b="1" spc="4" dirty="0">
                <a:latin typeface="Tahoma"/>
                <a:cs typeface="Tahoma"/>
              </a:rPr>
              <a:t> </a:t>
            </a:r>
            <a:r>
              <a:rPr sz="900" b="1" spc="8" dirty="0">
                <a:latin typeface="Tahoma"/>
                <a:cs typeface="Tahoma"/>
              </a:rPr>
              <a:t>о</a:t>
            </a:r>
            <a:r>
              <a:rPr sz="900" b="1" spc="15" dirty="0">
                <a:latin typeface="Tahoma"/>
                <a:cs typeface="Tahoma"/>
              </a:rPr>
              <a:t>р</a:t>
            </a:r>
            <a:r>
              <a:rPr sz="900" b="1" spc="-101" dirty="0">
                <a:latin typeface="Tahoma"/>
                <a:cs typeface="Tahoma"/>
              </a:rPr>
              <a:t>г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spc="-56" dirty="0">
                <a:latin typeface="Tahoma"/>
                <a:cs typeface="Tahoma"/>
              </a:rPr>
              <a:t>н</a:t>
            </a:r>
            <a:r>
              <a:rPr sz="900" b="1" spc="-60" dirty="0">
                <a:latin typeface="Tahoma"/>
                <a:cs typeface="Tahoma"/>
              </a:rPr>
              <a:t>и</a:t>
            </a:r>
            <a:r>
              <a:rPr sz="900" b="1" spc="-79" dirty="0">
                <a:latin typeface="Tahoma"/>
                <a:cs typeface="Tahoma"/>
              </a:rPr>
              <a:t>з</a:t>
            </a:r>
            <a:r>
              <a:rPr sz="900" b="1" spc="41" dirty="0">
                <a:latin typeface="Tahoma"/>
                <a:cs typeface="Tahoma"/>
              </a:rPr>
              <a:t>а</a:t>
            </a:r>
            <a:r>
              <a:rPr sz="900" b="1" dirty="0">
                <a:latin typeface="Tahoma"/>
                <a:cs typeface="Tahoma"/>
              </a:rPr>
              <a:t>ц</a:t>
            </a:r>
            <a:r>
              <a:rPr sz="900" b="1" spc="-60" dirty="0">
                <a:latin typeface="Tahoma"/>
                <a:cs typeface="Tahoma"/>
              </a:rPr>
              <a:t>и</a:t>
            </a:r>
            <a:r>
              <a:rPr sz="900" b="1" spc="-49" dirty="0">
                <a:latin typeface="Tahoma"/>
                <a:cs typeface="Tahoma"/>
              </a:rPr>
              <a:t>й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631531" y="2542126"/>
            <a:ext cx="4402455" cy="34385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18300"/>
              </a:lnSpc>
              <a:spcBef>
                <a:spcPts val="75"/>
              </a:spcBef>
            </a:pPr>
            <a:r>
              <a:rPr sz="900" b="1" spc="-68" dirty="0">
                <a:latin typeface="Tahoma"/>
                <a:cs typeface="Tahoma"/>
              </a:rPr>
              <a:t>Для</a:t>
            </a:r>
            <a:r>
              <a:rPr sz="900" b="1" spc="-23" dirty="0">
                <a:latin typeface="Tahoma"/>
                <a:cs typeface="Tahoma"/>
              </a:rPr>
              <a:t> </a:t>
            </a:r>
            <a:r>
              <a:rPr sz="900" b="1" spc="-11" dirty="0">
                <a:latin typeface="Tahoma"/>
                <a:cs typeface="Tahoma"/>
              </a:rPr>
              <a:t>профессиональных</a:t>
            </a:r>
            <a:r>
              <a:rPr sz="900" b="1" spc="26" dirty="0">
                <a:latin typeface="Tahoma"/>
                <a:cs typeface="Tahoma"/>
              </a:rPr>
              <a:t> </a:t>
            </a:r>
            <a:r>
              <a:rPr sz="900" b="1" spc="-23" dirty="0">
                <a:latin typeface="Tahoma"/>
                <a:cs typeface="Tahoma"/>
              </a:rPr>
              <a:t>образовательных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26" dirty="0">
                <a:latin typeface="Tahoma"/>
                <a:cs typeface="Tahoma"/>
              </a:rPr>
              <a:t>организаций</a:t>
            </a:r>
            <a:r>
              <a:rPr sz="900" b="1" spc="26" dirty="0">
                <a:latin typeface="Tahoma"/>
                <a:cs typeface="Tahoma"/>
              </a:rPr>
              <a:t> </a:t>
            </a:r>
            <a:r>
              <a:rPr sz="900" b="1" spc="-49" dirty="0">
                <a:latin typeface="Tahoma"/>
                <a:cs typeface="Tahoma"/>
              </a:rPr>
              <a:t>и</a:t>
            </a:r>
            <a:r>
              <a:rPr sz="900" b="1" spc="-19" dirty="0">
                <a:latin typeface="Tahoma"/>
                <a:cs typeface="Tahoma"/>
              </a:rPr>
              <a:t> </a:t>
            </a:r>
            <a:r>
              <a:rPr sz="900" b="1" spc="-23" dirty="0">
                <a:latin typeface="Tahoma"/>
                <a:cs typeface="Tahoma"/>
              </a:rPr>
              <a:t>образовательных </a:t>
            </a:r>
            <a:r>
              <a:rPr sz="900" b="1" spc="-251" dirty="0">
                <a:latin typeface="Tahoma"/>
                <a:cs typeface="Tahoma"/>
              </a:rPr>
              <a:t> </a:t>
            </a:r>
            <a:r>
              <a:rPr sz="900" b="1" spc="-30" dirty="0">
                <a:latin typeface="Tahoma"/>
                <a:cs typeface="Tahoma"/>
              </a:rPr>
              <a:t>организаций,</a:t>
            </a:r>
            <a:r>
              <a:rPr sz="900" b="1" spc="23" dirty="0">
                <a:latin typeface="Tahoma"/>
                <a:cs typeface="Tahoma"/>
              </a:rPr>
              <a:t> </a:t>
            </a:r>
            <a:r>
              <a:rPr sz="900" b="1" spc="-8" dirty="0">
                <a:latin typeface="Tahoma"/>
                <a:cs typeface="Tahoma"/>
              </a:rPr>
              <a:t>не</a:t>
            </a:r>
            <a:r>
              <a:rPr sz="900" b="1" spc="-23" dirty="0">
                <a:latin typeface="Tahoma"/>
                <a:cs typeface="Tahoma"/>
              </a:rPr>
              <a:t> имеющих</a:t>
            </a:r>
            <a:r>
              <a:rPr sz="900" b="1" spc="11" dirty="0">
                <a:latin typeface="Tahoma"/>
                <a:cs typeface="Tahoma"/>
              </a:rPr>
              <a:t> </a:t>
            </a:r>
            <a:r>
              <a:rPr sz="900" b="1" spc="-8" dirty="0">
                <a:latin typeface="Tahoma"/>
                <a:cs typeface="Tahoma"/>
              </a:rPr>
              <a:t>государственную</a:t>
            </a:r>
            <a:r>
              <a:rPr sz="900" b="1" spc="-11" dirty="0">
                <a:latin typeface="Tahoma"/>
                <a:cs typeface="Tahoma"/>
              </a:rPr>
              <a:t> </a:t>
            </a:r>
            <a:r>
              <a:rPr sz="900" b="1" spc="-15" dirty="0">
                <a:latin typeface="Tahoma"/>
                <a:cs typeface="Tahoma"/>
              </a:rPr>
              <a:t>аккредитацию</a:t>
            </a:r>
            <a:endParaRPr sz="900">
              <a:latin typeface="Tahoma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196839" y="3056191"/>
            <a:ext cx="2565083" cy="25583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800" b="1" spc="-68" dirty="0">
                <a:latin typeface="Tahoma"/>
                <a:cs typeface="Tahoma"/>
              </a:rPr>
              <a:t>П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-60" dirty="0">
                <a:latin typeface="Tahoma"/>
                <a:cs typeface="Tahoma"/>
              </a:rPr>
              <a:t>ИМЕ</a:t>
            </a:r>
            <a:r>
              <a:rPr sz="800" b="1" spc="-53" dirty="0">
                <a:latin typeface="Tahoma"/>
                <a:cs typeface="Tahoma"/>
              </a:rPr>
              <a:t>Р</a:t>
            </a:r>
            <a:r>
              <a:rPr sz="800" b="1" spc="-75" dirty="0">
                <a:latin typeface="Tahoma"/>
                <a:cs typeface="Tahoma"/>
              </a:rPr>
              <a:t>Н</a:t>
            </a:r>
            <a:r>
              <a:rPr sz="800" b="1" spc="-30" dirty="0">
                <a:latin typeface="Tahoma"/>
                <a:cs typeface="Tahoma"/>
              </a:rPr>
              <a:t>АЯ</a:t>
            </a:r>
            <a:r>
              <a:rPr sz="800" b="1" spc="-34" dirty="0">
                <a:latin typeface="Tahoma"/>
                <a:cs typeface="Tahoma"/>
              </a:rPr>
              <a:t> </a:t>
            </a:r>
            <a:r>
              <a:rPr sz="800" b="1" spc="-86" dirty="0">
                <a:latin typeface="Tahoma"/>
                <a:cs typeface="Tahoma"/>
              </a:rPr>
              <a:t>Р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113" dirty="0">
                <a:latin typeface="Tahoma"/>
                <a:cs typeface="Tahoma"/>
              </a:rPr>
              <a:t>Б</a:t>
            </a:r>
            <a:r>
              <a:rPr sz="800" b="1" spc="45" dirty="0">
                <a:latin typeface="Tahoma"/>
                <a:cs typeface="Tahoma"/>
              </a:rPr>
              <a:t>О</a:t>
            </a:r>
            <a:r>
              <a:rPr sz="800" b="1" spc="-94" dirty="0">
                <a:latin typeface="Tahoma"/>
                <a:cs typeface="Tahoma"/>
              </a:rPr>
              <a:t>Ч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105" dirty="0">
                <a:latin typeface="Tahoma"/>
                <a:cs typeface="Tahoma"/>
              </a:rPr>
              <a:t>Я</a:t>
            </a:r>
            <a:r>
              <a:rPr sz="800" b="1" spc="-45" dirty="0">
                <a:latin typeface="Tahoma"/>
                <a:cs typeface="Tahoma"/>
              </a:rPr>
              <a:t> </a:t>
            </a:r>
            <a:r>
              <a:rPr sz="800" b="1" spc="-68" dirty="0">
                <a:latin typeface="Tahoma"/>
                <a:cs typeface="Tahoma"/>
              </a:rPr>
              <a:t>П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56" dirty="0">
                <a:latin typeface="Tahoma"/>
                <a:cs typeface="Tahoma"/>
              </a:rPr>
              <a:t>О</a:t>
            </a:r>
            <a:r>
              <a:rPr sz="800" b="1" spc="-86" dirty="0">
                <a:latin typeface="Tahoma"/>
                <a:cs typeface="Tahoma"/>
              </a:rPr>
              <a:t>Г</a:t>
            </a:r>
            <a:r>
              <a:rPr sz="800" b="1" spc="-79" dirty="0">
                <a:latin typeface="Tahoma"/>
                <a:cs typeface="Tahoma"/>
              </a:rPr>
              <a:t>Р</a:t>
            </a:r>
            <a:r>
              <a:rPr sz="800" b="1" spc="23" dirty="0">
                <a:latin typeface="Tahoma"/>
                <a:cs typeface="Tahoma"/>
              </a:rPr>
              <a:t>А</a:t>
            </a:r>
            <a:r>
              <a:rPr sz="800" b="1" spc="19" dirty="0">
                <a:latin typeface="Tahoma"/>
                <a:cs typeface="Tahoma"/>
              </a:rPr>
              <a:t>М</a:t>
            </a:r>
            <a:r>
              <a:rPr sz="800" b="1" dirty="0">
                <a:latin typeface="Tahoma"/>
                <a:cs typeface="Tahoma"/>
              </a:rPr>
              <a:t>М</a:t>
            </a:r>
            <a:r>
              <a:rPr sz="800" b="1" spc="45" dirty="0">
                <a:latin typeface="Tahoma"/>
                <a:cs typeface="Tahoma"/>
              </a:rPr>
              <a:t>А</a:t>
            </a:r>
            <a:r>
              <a:rPr sz="800" b="1" spc="-34" dirty="0">
                <a:latin typeface="Tahoma"/>
                <a:cs typeface="Tahoma"/>
              </a:rPr>
              <a:t> </a:t>
            </a:r>
            <a:r>
              <a:rPr sz="800" b="1" spc="-101" dirty="0">
                <a:latin typeface="Tahoma"/>
                <a:cs typeface="Tahoma"/>
              </a:rPr>
              <a:t>В</a:t>
            </a:r>
            <a:r>
              <a:rPr sz="800" b="1" spc="45" dirty="0">
                <a:latin typeface="Tahoma"/>
                <a:cs typeface="Tahoma"/>
              </a:rPr>
              <a:t>О</a:t>
            </a:r>
            <a:r>
              <a:rPr sz="800" b="1" spc="86" dirty="0">
                <a:latin typeface="Tahoma"/>
                <a:cs typeface="Tahoma"/>
              </a:rPr>
              <a:t>С</a:t>
            </a:r>
            <a:r>
              <a:rPr sz="800" b="1" spc="-75" dirty="0">
                <a:latin typeface="Tahoma"/>
                <a:cs typeface="Tahoma"/>
              </a:rPr>
              <a:t>П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65" dirty="0">
                <a:latin typeface="Tahoma"/>
                <a:cs typeface="Tahoma"/>
              </a:rPr>
              <a:t>Т</a:t>
            </a:r>
            <a:r>
              <a:rPr sz="800" b="1" spc="34" dirty="0">
                <a:latin typeface="Tahoma"/>
                <a:cs typeface="Tahoma"/>
              </a:rPr>
              <a:t>А</a:t>
            </a:r>
            <a:r>
              <a:rPr sz="800" b="1" spc="-75" dirty="0">
                <a:latin typeface="Tahoma"/>
                <a:cs typeface="Tahoma"/>
              </a:rPr>
              <a:t>Н</a:t>
            </a:r>
            <a:r>
              <a:rPr sz="800" b="1" spc="-83" dirty="0">
                <a:latin typeface="Tahoma"/>
                <a:cs typeface="Tahoma"/>
              </a:rPr>
              <a:t>И</a:t>
            </a:r>
            <a:r>
              <a:rPr sz="800" b="1" spc="-105" dirty="0">
                <a:latin typeface="Tahoma"/>
                <a:cs typeface="Tahoma"/>
              </a:rPr>
              <a:t>Я</a:t>
            </a:r>
            <a:endParaRPr sz="800">
              <a:latin typeface="Tahoma"/>
              <a:cs typeface="Tahoma"/>
            </a:endParaRPr>
          </a:p>
          <a:p>
            <a:pPr marL="9525">
              <a:spcBef>
                <a:spcPts val="4"/>
              </a:spcBef>
            </a:pPr>
            <a:r>
              <a:rPr sz="800" b="1" i="1" spc="-45" dirty="0">
                <a:latin typeface="Verdana"/>
                <a:cs typeface="Verdana"/>
              </a:rPr>
              <a:t>(С</a:t>
            </a:r>
            <a:r>
              <a:rPr sz="800" b="1" i="1" spc="-75" dirty="0">
                <a:latin typeface="Verdana"/>
                <a:cs typeface="Verdana"/>
              </a:rPr>
              <a:t> </a:t>
            </a:r>
            <a:r>
              <a:rPr sz="800" b="1" i="1" spc="-124" dirty="0">
                <a:latin typeface="Verdana"/>
                <a:cs typeface="Verdana"/>
              </a:rPr>
              <a:t>1</a:t>
            </a:r>
            <a:r>
              <a:rPr sz="800" b="1" i="1" spc="-71" dirty="0">
                <a:latin typeface="Verdana"/>
                <a:cs typeface="Verdana"/>
              </a:rPr>
              <a:t> </a:t>
            </a:r>
            <a:r>
              <a:rPr sz="800" b="1" i="1" spc="30" dirty="0">
                <a:latin typeface="Verdana"/>
                <a:cs typeface="Verdana"/>
              </a:rPr>
              <a:t>с</a:t>
            </a:r>
            <a:r>
              <a:rPr sz="800" b="1" i="1" spc="-30" dirty="0">
                <a:latin typeface="Verdana"/>
                <a:cs typeface="Verdana"/>
              </a:rPr>
              <a:t>е</a:t>
            </a:r>
            <a:r>
              <a:rPr sz="800" b="1" i="1" spc="-109" dirty="0">
                <a:latin typeface="Verdana"/>
                <a:cs typeface="Verdana"/>
              </a:rPr>
              <a:t>н</a:t>
            </a:r>
            <a:r>
              <a:rPr sz="800" b="1" i="1" spc="-15" dirty="0">
                <a:latin typeface="Verdana"/>
                <a:cs typeface="Verdana"/>
              </a:rPr>
              <a:t>т</a:t>
            </a:r>
            <a:r>
              <a:rPr sz="800" b="1" i="1" spc="-135" dirty="0">
                <a:latin typeface="Verdana"/>
                <a:cs typeface="Verdana"/>
              </a:rPr>
              <a:t>я</a:t>
            </a:r>
            <a:r>
              <a:rPr sz="800" b="1" i="1" spc="-38" dirty="0">
                <a:latin typeface="Verdana"/>
                <a:cs typeface="Verdana"/>
              </a:rPr>
              <a:t>б</a:t>
            </a:r>
            <a:r>
              <a:rPr sz="800" b="1" i="1" spc="-41" dirty="0">
                <a:latin typeface="Verdana"/>
                <a:cs typeface="Verdana"/>
              </a:rPr>
              <a:t>р</a:t>
            </a:r>
            <a:r>
              <a:rPr sz="800" b="1" i="1" spc="-127" dirty="0">
                <a:latin typeface="Verdana"/>
                <a:cs typeface="Verdana"/>
              </a:rPr>
              <a:t>я</a:t>
            </a:r>
            <a:r>
              <a:rPr sz="800" b="1" i="1" spc="-90" dirty="0">
                <a:latin typeface="Verdana"/>
                <a:cs typeface="Verdana"/>
              </a:rPr>
              <a:t> </a:t>
            </a:r>
            <a:r>
              <a:rPr sz="800" b="1" i="1" spc="-131" dirty="0">
                <a:latin typeface="Verdana"/>
                <a:cs typeface="Verdana"/>
              </a:rPr>
              <a:t>202</a:t>
            </a:r>
            <a:r>
              <a:rPr sz="800" b="1" i="1" spc="-124" dirty="0">
                <a:latin typeface="Verdana"/>
                <a:cs typeface="Verdana"/>
              </a:rPr>
              <a:t>3</a:t>
            </a:r>
            <a:r>
              <a:rPr sz="800" b="1" i="1" spc="-109" dirty="0">
                <a:latin typeface="Verdana"/>
                <a:cs typeface="Verdana"/>
              </a:rPr>
              <a:t> </a:t>
            </a:r>
            <a:r>
              <a:rPr sz="800" b="1" i="1" spc="-127" dirty="0">
                <a:latin typeface="Verdana"/>
                <a:cs typeface="Verdana"/>
              </a:rPr>
              <a:t>г</a:t>
            </a:r>
            <a:r>
              <a:rPr sz="800" b="1" i="1" spc="-49" dirty="0">
                <a:latin typeface="Verdana"/>
                <a:cs typeface="Verdana"/>
              </a:rPr>
              <a:t>о</a:t>
            </a:r>
            <a:r>
              <a:rPr sz="800" b="1" i="1" spc="-60" dirty="0">
                <a:latin typeface="Verdana"/>
                <a:cs typeface="Verdana"/>
              </a:rPr>
              <a:t>д</a:t>
            </a:r>
            <a:r>
              <a:rPr sz="800" b="1" i="1" spc="-15" dirty="0">
                <a:latin typeface="Verdana"/>
                <a:cs typeface="Verdana"/>
              </a:rPr>
              <a:t>а</a:t>
            </a:r>
            <a:r>
              <a:rPr sz="800" b="1" i="1" spc="-135" dirty="0">
                <a:latin typeface="Verdana"/>
                <a:cs typeface="Verdana"/>
              </a:rPr>
              <a:t>)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672263" y="4706721"/>
            <a:ext cx="2323624" cy="368048"/>
          </a:xfrm>
          <a:prstGeom prst="rect">
            <a:avLst/>
          </a:prstGeom>
        </p:spPr>
        <p:txBody>
          <a:bodyPr vert="horz" wrap="square" lIns="0" tIns="20954" rIns="0" bIns="0" rtlCol="0">
            <a:spAutoFit/>
          </a:bodyPr>
          <a:lstStyle/>
          <a:p>
            <a:pPr marL="476" algn="ctr">
              <a:spcBef>
                <a:spcPts val="164"/>
              </a:spcBef>
            </a:pPr>
            <a:r>
              <a:rPr sz="700" dirty="0">
                <a:latin typeface="Tahoma"/>
                <a:cs typeface="Tahoma"/>
              </a:rPr>
              <a:t>П</a:t>
            </a:r>
            <a:r>
              <a:rPr sz="700" spc="83" dirty="0">
                <a:latin typeface="Tahoma"/>
                <a:cs typeface="Tahoma"/>
              </a:rPr>
              <a:t>и</a:t>
            </a:r>
            <a:r>
              <a:rPr sz="700" spc="71" dirty="0">
                <a:latin typeface="Tahoma"/>
                <a:cs typeface="Tahoma"/>
              </a:rPr>
              <a:t>с</a:t>
            </a:r>
            <a:r>
              <a:rPr sz="700" spc="-26" dirty="0">
                <a:latin typeface="Tahoma"/>
                <a:cs typeface="Tahoma"/>
              </a:rPr>
              <a:t>ь</a:t>
            </a:r>
            <a:r>
              <a:rPr sz="700" spc="116" dirty="0">
                <a:latin typeface="Tahoma"/>
                <a:cs typeface="Tahoma"/>
              </a:rPr>
              <a:t>мо</a:t>
            </a:r>
            <a:r>
              <a:rPr sz="700" spc="-34" dirty="0">
                <a:latin typeface="Tahoma"/>
                <a:cs typeface="Tahoma"/>
              </a:rPr>
              <a:t> </a:t>
            </a:r>
            <a:r>
              <a:rPr sz="700" spc="64" dirty="0">
                <a:latin typeface="Tahoma"/>
                <a:cs typeface="Tahoma"/>
              </a:rPr>
              <a:t>Минпрос</a:t>
            </a:r>
            <a:r>
              <a:rPr sz="700" spc="53" dirty="0">
                <a:latin typeface="Tahoma"/>
                <a:cs typeface="Tahoma"/>
              </a:rPr>
              <a:t>вщен</a:t>
            </a:r>
            <a:r>
              <a:rPr sz="700" spc="-15" dirty="0">
                <a:latin typeface="Tahoma"/>
                <a:cs typeface="Tahoma"/>
              </a:rPr>
              <a:t>и</a:t>
            </a:r>
            <a:r>
              <a:rPr sz="700" spc="-11" dirty="0">
                <a:latin typeface="Tahoma"/>
                <a:cs typeface="Tahoma"/>
              </a:rPr>
              <a:t>я</a:t>
            </a:r>
            <a:r>
              <a:rPr sz="700" spc="-49" dirty="0">
                <a:latin typeface="Tahoma"/>
                <a:cs typeface="Tahoma"/>
              </a:rPr>
              <a:t> </a:t>
            </a:r>
            <a:r>
              <a:rPr sz="700" spc="23" dirty="0">
                <a:latin typeface="Tahoma"/>
                <a:cs typeface="Tahoma"/>
              </a:rPr>
              <a:t>Р</a:t>
            </a:r>
            <a:r>
              <a:rPr sz="700" spc="98" dirty="0">
                <a:latin typeface="Tahoma"/>
                <a:cs typeface="Tahoma"/>
              </a:rPr>
              <a:t>ос</a:t>
            </a:r>
            <a:r>
              <a:rPr sz="700" spc="124" dirty="0">
                <a:latin typeface="Tahoma"/>
                <a:cs typeface="Tahoma"/>
              </a:rPr>
              <a:t>с</a:t>
            </a:r>
            <a:r>
              <a:rPr sz="700" spc="30" dirty="0">
                <a:latin typeface="Tahoma"/>
                <a:cs typeface="Tahoma"/>
              </a:rPr>
              <a:t>ии</a:t>
            </a:r>
            <a:r>
              <a:rPr sz="700" spc="-19" dirty="0">
                <a:latin typeface="Tahoma"/>
                <a:cs typeface="Tahoma"/>
              </a:rPr>
              <a:t>,</a:t>
            </a:r>
            <a:r>
              <a:rPr sz="700" spc="-23" dirty="0">
                <a:latin typeface="Tahoma"/>
                <a:cs typeface="Tahoma"/>
              </a:rPr>
              <a:t> </a:t>
            </a:r>
            <a:r>
              <a:rPr sz="700" spc="23" dirty="0">
                <a:latin typeface="Tahoma"/>
                <a:cs typeface="Tahoma"/>
              </a:rPr>
              <a:t>Р</a:t>
            </a:r>
            <a:r>
              <a:rPr sz="700" spc="98" dirty="0">
                <a:latin typeface="Tahoma"/>
                <a:cs typeface="Tahoma"/>
              </a:rPr>
              <a:t>ос</a:t>
            </a:r>
            <a:r>
              <a:rPr sz="700" spc="79" dirty="0">
                <a:latin typeface="Tahoma"/>
                <a:cs typeface="Tahoma"/>
              </a:rPr>
              <a:t>мол</a:t>
            </a:r>
            <a:r>
              <a:rPr sz="700" spc="53" dirty="0">
                <a:latin typeface="Tahoma"/>
                <a:cs typeface="Tahoma"/>
              </a:rPr>
              <a:t>о</a:t>
            </a:r>
            <a:r>
              <a:rPr sz="700" spc="45" dirty="0">
                <a:latin typeface="Tahoma"/>
                <a:cs typeface="Tahoma"/>
              </a:rPr>
              <a:t>д</a:t>
            </a:r>
            <a:r>
              <a:rPr sz="700" spc="83" dirty="0">
                <a:latin typeface="Tahoma"/>
                <a:cs typeface="Tahoma"/>
              </a:rPr>
              <a:t>е</a:t>
            </a:r>
            <a:r>
              <a:rPr sz="700" spc="23" dirty="0">
                <a:latin typeface="Tahoma"/>
                <a:cs typeface="Tahoma"/>
              </a:rPr>
              <a:t>ж</a:t>
            </a:r>
            <a:r>
              <a:rPr sz="700" spc="34" dirty="0">
                <a:latin typeface="Tahoma"/>
                <a:cs typeface="Tahoma"/>
              </a:rPr>
              <a:t>и</a:t>
            </a:r>
            <a:endParaRPr sz="700">
              <a:latin typeface="Tahoma"/>
              <a:cs typeface="Tahoma"/>
            </a:endParaRPr>
          </a:p>
          <a:p>
            <a:pPr marL="9049" marR="3810" algn="ctr">
              <a:lnSpc>
                <a:spcPct val="111100"/>
              </a:lnSpc>
            </a:pPr>
            <a:r>
              <a:rPr sz="700" spc="34" dirty="0">
                <a:latin typeface="Tahoma"/>
                <a:cs typeface="Tahoma"/>
              </a:rPr>
              <a:t>и</a:t>
            </a:r>
            <a:r>
              <a:rPr sz="700" spc="-38" dirty="0">
                <a:latin typeface="Tahoma"/>
                <a:cs typeface="Tahoma"/>
              </a:rPr>
              <a:t> </a:t>
            </a:r>
            <a:r>
              <a:rPr sz="700" spc="49" dirty="0">
                <a:latin typeface="Tahoma"/>
                <a:cs typeface="Tahoma"/>
              </a:rPr>
              <a:t>РДДМ</a:t>
            </a:r>
            <a:r>
              <a:rPr sz="700" spc="-19" dirty="0">
                <a:latin typeface="Tahoma"/>
                <a:cs typeface="Tahoma"/>
              </a:rPr>
              <a:t> </a:t>
            </a:r>
            <a:r>
              <a:rPr sz="700" spc="19" dirty="0">
                <a:latin typeface="Tahoma"/>
                <a:cs typeface="Tahoma"/>
              </a:rPr>
              <a:t>«Движение</a:t>
            </a:r>
            <a:r>
              <a:rPr sz="700" spc="-26" dirty="0">
                <a:latin typeface="Tahoma"/>
                <a:cs typeface="Tahoma"/>
              </a:rPr>
              <a:t> </a:t>
            </a:r>
            <a:r>
              <a:rPr sz="700" dirty="0">
                <a:latin typeface="Tahoma"/>
                <a:cs typeface="Tahoma"/>
              </a:rPr>
              <a:t>первых»</a:t>
            </a:r>
            <a:r>
              <a:rPr sz="700" spc="-26" dirty="0">
                <a:latin typeface="Tahoma"/>
                <a:cs typeface="Tahoma"/>
              </a:rPr>
              <a:t> </a:t>
            </a:r>
            <a:r>
              <a:rPr sz="700" spc="75" dirty="0">
                <a:latin typeface="Tahoma"/>
                <a:cs typeface="Tahoma"/>
              </a:rPr>
              <a:t>о</a:t>
            </a:r>
            <a:r>
              <a:rPr sz="700" spc="-38" dirty="0">
                <a:latin typeface="Tahoma"/>
                <a:cs typeface="Tahoma"/>
              </a:rPr>
              <a:t> </a:t>
            </a:r>
            <a:r>
              <a:rPr sz="700" spc="38" dirty="0">
                <a:latin typeface="Tahoma"/>
                <a:cs typeface="Tahoma"/>
              </a:rPr>
              <a:t>календарных</a:t>
            </a:r>
            <a:r>
              <a:rPr sz="700" spc="-38" dirty="0">
                <a:latin typeface="Tahoma"/>
                <a:cs typeface="Tahoma"/>
              </a:rPr>
              <a:t> </a:t>
            </a:r>
            <a:r>
              <a:rPr sz="700" spc="38" dirty="0">
                <a:latin typeface="Tahoma"/>
                <a:cs typeface="Tahoma"/>
              </a:rPr>
              <a:t>планах</a:t>
            </a:r>
            <a:r>
              <a:rPr sz="700" spc="146" dirty="0">
                <a:latin typeface="Tahoma"/>
                <a:cs typeface="Tahoma"/>
              </a:rPr>
              <a:t> </a:t>
            </a:r>
            <a:r>
              <a:rPr sz="700" spc="34" dirty="0">
                <a:latin typeface="Tahoma"/>
                <a:cs typeface="Tahoma"/>
              </a:rPr>
              <a:t>и </a:t>
            </a:r>
            <a:r>
              <a:rPr sz="700" spc="-199" dirty="0">
                <a:latin typeface="Tahoma"/>
                <a:cs typeface="Tahoma"/>
              </a:rPr>
              <a:t> </a:t>
            </a:r>
            <a:r>
              <a:rPr sz="700" spc="19" dirty="0">
                <a:latin typeface="Tahoma"/>
                <a:cs typeface="Tahoma"/>
              </a:rPr>
              <a:t>перечнях</a:t>
            </a:r>
            <a:r>
              <a:rPr sz="700" spc="-30" dirty="0">
                <a:latin typeface="Tahoma"/>
                <a:cs typeface="Tahoma"/>
              </a:rPr>
              <a:t> </a:t>
            </a:r>
            <a:r>
              <a:rPr sz="700" spc="41" dirty="0">
                <a:latin typeface="Tahoma"/>
                <a:cs typeface="Tahoma"/>
              </a:rPr>
              <a:t>мероприятий</a:t>
            </a:r>
            <a:r>
              <a:rPr sz="700" spc="-45" dirty="0">
                <a:latin typeface="Tahoma"/>
                <a:cs typeface="Tahoma"/>
              </a:rPr>
              <a:t> </a:t>
            </a:r>
            <a:r>
              <a:rPr sz="700" spc="60" dirty="0">
                <a:latin typeface="Tahoma"/>
                <a:cs typeface="Tahoma"/>
              </a:rPr>
              <a:t>на</a:t>
            </a:r>
            <a:r>
              <a:rPr sz="700" spc="-34" dirty="0">
                <a:latin typeface="Tahoma"/>
                <a:cs typeface="Tahoma"/>
              </a:rPr>
              <a:t> </a:t>
            </a:r>
            <a:r>
              <a:rPr sz="700" spc="4" dirty="0">
                <a:latin typeface="Tahoma"/>
                <a:cs typeface="Tahoma"/>
              </a:rPr>
              <a:t>2023</a:t>
            </a:r>
            <a:r>
              <a:rPr sz="700" spc="-30" dirty="0">
                <a:latin typeface="Tahoma"/>
                <a:cs typeface="Tahoma"/>
              </a:rPr>
              <a:t> </a:t>
            </a:r>
            <a:r>
              <a:rPr sz="700" spc="23" dirty="0">
                <a:latin typeface="Tahoma"/>
                <a:cs typeface="Tahoma"/>
              </a:rPr>
              <a:t>год</a:t>
            </a:r>
            <a:endParaRPr sz="70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8226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Users\Dremina-IA\Desktop\август 2023\2023-08-21_22-44-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1"/>
            <a:ext cx="9144000" cy="509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1472" y="4357700"/>
            <a:ext cx="1714512" cy="646331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Партнерство и сотрудничество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0892" y="1500180"/>
            <a:ext cx="1928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«Россия – мои горизонты»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1857370"/>
            <a:ext cx="2357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Дни единых действий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95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14296"/>
            <a:ext cx="7320877" cy="1664089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Ключевые вопросы акселератора</a:t>
            </a:r>
            <a:br>
              <a:rPr lang="ru-RU" dirty="0" smtClean="0">
                <a:solidFill>
                  <a:schemeClr val="tx2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интерактивная </a:t>
            </a:r>
            <a:r>
              <a:rPr lang="ru-RU" sz="1800" dirty="0">
                <a:solidFill>
                  <a:srgbClr val="002060"/>
                </a:solidFill>
              </a:rPr>
              <a:t>программа </a:t>
            </a:r>
            <a:r>
              <a:rPr lang="ru-RU" sz="1800" dirty="0" smtClean="0">
                <a:solidFill>
                  <a:srgbClr val="002060"/>
                </a:solidFill>
              </a:rPr>
              <a:t>по </a:t>
            </a:r>
            <a:r>
              <a:rPr lang="ru-RU" sz="1800" dirty="0">
                <a:solidFill>
                  <a:srgbClr val="002060"/>
                </a:solidFill>
              </a:rPr>
              <a:t>созданию мотивации участников на поиск, поддержку и организацию единого </a:t>
            </a:r>
            <a:r>
              <a:rPr lang="ru-RU" sz="1800" dirty="0" smtClean="0">
                <a:solidFill>
                  <a:srgbClr val="002060"/>
                </a:solidFill>
              </a:rPr>
              <a:t>пространства </a:t>
            </a:r>
            <a:r>
              <a:rPr lang="ru-RU" sz="1800" dirty="0">
                <a:solidFill>
                  <a:srgbClr val="002060"/>
                </a:solidFill>
              </a:rPr>
              <a:t>взаимодействия и </a:t>
            </a:r>
            <a:r>
              <a:rPr lang="ru-RU" sz="1800" dirty="0" smtClean="0">
                <a:solidFill>
                  <a:srgbClr val="002060"/>
                </a:solidFill>
              </a:rPr>
              <a:t>общения </a:t>
            </a:r>
            <a:r>
              <a:rPr lang="ru-RU" sz="1800" dirty="0">
                <a:solidFill>
                  <a:srgbClr val="002060"/>
                </a:solidFill>
              </a:rPr>
              <a:t>специалистов в области воспитания, </a:t>
            </a:r>
            <a:r>
              <a:rPr lang="ru-RU" sz="1800" dirty="0" smtClean="0">
                <a:solidFill>
                  <a:srgbClr val="002060"/>
                </a:solidFill>
              </a:rPr>
              <a:t>в результате которой…. 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17412" name="Picture 4" descr="https://w7.pngwing.com/pngs/446/370/png-transparent-man-holding-exclamation-point-exclamation-mark-question-mark-attention-punctuation-attention-angle-text-warning-sig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186937"/>
            <a:ext cx="1512337" cy="171453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67544" y="2000246"/>
            <a:ext cx="83192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200" b="1" dirty="0" smtClean="0"/>
              <a:t>Ценностные аспекты воспитательной деятельности в условиях обеспечения суверенности </a:t>
            </a:r>
            <a:r>
              <a:rPr lang="ru-RU" sz="2200" b="1" dirty="0"/>
              <a:t>образования </a:t>
            </a:r>
            <a:r>
              <a:rPr lang="ru-RU" sz="2200" b="1" dirty="0" smtClean="0"/>
              <a:t>Российской Федерации.</a:t>
            </a:r>
            <a:endParaRPr lang="ru-RU" sz="2200" b="1" dirty="0"/>
          </a:p>
          <a:p>
            <a:pPr marL="457200" indent="-457200">
              <a:buFont typeface="+mj-lt"/>
              <a:buAutoNum type="arabicPeriod"/>
            </a:pPr>
            <a:r>
              <a:rPr lang="ru-RU" sz="2200" b="1" dirty="0" smtClean="0"/>
              <a:t>Нормативная и методическая  обеспеченность содержания  воспитательной работы.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 smtClean="0"/>
              <a:t>Базовые механизмы построения единой системы воспитания.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200" b="1" dirty="0" smtClean="0"/>
              <a:t>Педагогические и организационные условия </a:t>
            </a:r>
            <a:r>
              <a:rPr lang="ru-RU" sz="2200" b="1" dirty="0"/>
              <a:t>организации единого </a:t>
            </a:r>
            <a:r>
              <a:rPr lang="ru-RU" sz="2200" b="1" dirty="0" smtClean="0"/>
              <a:t>пространства </a:t>
            </a:r>
            <a:r>
              <a:rPr lang="ru-RU" sz="2200" b="1" dirty="0"/>
              <a:t>взаимодействия и профессионального общения специалистов в области воспитания</a:t>
            </a:r>
            <a:endParaRPr lang="ru-RU" sz="22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d:\Users\Dremina-IA\Desktop\август 2023\2023-08-21_22-53-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88"/>
          <a:stretch>
            <a:fillRect/>
          </a:stretch>
        </p:blipFill>
        <p:spPr bwMode="auto">
          <a:xfrm>
            <a:off x="1" y="-21678"/>
            <a:ext cx="9144000" cy="516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38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Users\Dremina-IA\Desktop\август 2023\2023-08-21_22-54-0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4" y="-32189"/>
            <a:ext cx="9020503" cy="517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2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305311"/>
              </p:ext>
            </p:extLst>
          </p:nvPr>
        </p:nvGraphicFramePr>
        <p:xfrm>
          <a:off x="362108" y="-44116"/>
          <a:ext cx="8629492" cy="5054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Документ" r:id="rId3" imgW="9864588" imgH="7228742" progId="Word.Document.12">
                  <p:embed/>
                </p:oleObj>
              </mc:Choice>
              <mc:Fallback>
                <p:oleObj name="Документ" r:id="rId3" imgW="9864588" imgH="7228742" progId="Word.Document.12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2108" y="-44116"/>
                        <a:ext cx="8629492" cy="50542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12" y="92138"/>
            <a:ext cx="6640830" cy="462280"/>
          </a:xfrm>
          <a:custGeom>
            <a:avLst/>
            <a:gdLst/>
            <a:ahLst/>
            <a:cxnLst/>
            <a:rect l="l" t="t" r="r" b="b"/>
            <a:pathLst>
              <a:path w="6640830" h="462280">
                <a:moveTo>
                  <a:pt x="6640449" y="0"/>
                </a:moveTo>
                <a:lnTo>
                  <a:pt x="0" y="0"/>
                </a:lnTo>
                <a:lnTo>
                  <a:pt x="0" y="461962"/>
                </a:lnTo>
                <a:lnTo>
                  <a:pt x="6640449" y="461962"/>
                </a:lnTo>
                <a:lnTo>
                  <a:pt x="6640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7217" y="118694"/>
            <a:ext cx="5486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65" dirty="0"/>
              <a:t>РАЗВ</a:t>
            </a:r>
            <a:r>
              <a:rPr sz="2400" spc="-195" dirty="0"/>
              <a:t>И</a:t>
            </a:r>
            <a:r>
              <a:rPr sz="2400" spc="-300" dirty="0"/>
              <a:t>Т</a:t>
            </a:r>
            <a:r>
              <a:rPr sz="2400" spc="-385" dirty="0"/>
              <a:t>И</a:t>
            </a:r>
            <a:r>
              <a:rPr sz="2400" spc="-229" dirty="0"/>
              <a:t>Е</a:t>
            </a:r>
            <a:r>
              <a:rPr sz="2400" spc="-15" dirty="0"/>
              <a:t> </a:t>
            </a:r>
            <a:r>
              <a:rPr sz="2400" spc="-50" dirty="0"/>
              <a:t>ВОСП</a:t>
            </a:r>
            <a:r>
              <a:rPr sz="2400" spc="-65" dirty="0"/>
              <a:t>И</a:t>
            </a:r>
            <a:r>
              <a:rPr sz="2400" spc="-195" dirty="0"/>
              <a:t>ТАТЕЛЬНОЙ</a:t>
            </a:r>
            <a:r>
              <a:rPr sz="2400" spc="-25" dirty="0"/>
              <a:t> </a:t>
            </a:r>
            <a:r>
              <a:rPr sz="2400" spc="-45" dirty="0"/>
              <a:t>СРЕ</a:t>
            </a:r>
            <a:r>
              <a:rPr sz="2400" spc="-60" dirty="0"/>
              <a:t>Д</a:t>
            </a:r>
            <a:r>
              <a:rPr sz="2400" spc="-270" dirty="0"/>
              <a:t>Ы</a:t>
            </a:r>
            <a:endParaRPr sz="2400"/>
          </a:p>
        </p:txBody>
      </p:sp>
      <p:sp>
        <p:nvSpPr>
          <p:cNvPr id="5" name="object 5"/>
          <p:cNvSpPr/>
          <p:nvPr/>
        </p:nvSpPr>
        <p:spPr>
          <a:xfrm>
            <a:off x="211137" y="119126"/>
            <a:ext cx="177800" cy="431800"/>
          </a:xfrm>
          <a:custGeom>
            <a:avLst/>
            <a:gdLst/>
            <a:ahLst/>
            <a:cxnLst/>
            <a:rect l="l" t="t" r="r" b="b"/>
            <a:pathLst>
              <a:path w="177800" h="431800">
                <a:moveTo>
                  <a:pt x="177800" y="0"/>
                </a:moveTo>
                <a:lnTo>
                  <a:pt x="0" y="0"/>
                </a:lnTo>
                <a:lnTo>
                  <a:pt x="0" y="431800"/>
                </a:lnTo>
                <a:lnTo>
                  <a:pt x="177800" y="431800"/>
                </a:lnTo>
                <a:lnTo>
                  <a:pt x="17780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558" y="1021588"/>
            <a:ext cx="1356144" cy="141389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35275" y="946150"/>
            <a:ext cx="1452626" cy="145732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89500" y="946150"/>
            <a:ext cx="1477899" cy="1457325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969125" y="946150"/>
            <a:ext cx="1568450" cy="14573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44512" y="2716276"/>
            <a:ext cx="1720850" cy="1795780"/>
            <a:chOff x="544512" y="2716276"/>
            <a:chExt cx="1720850" cy="179578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9937" y="3056001"/>
              <a:ext cx="1495425" cy="145567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44512" y="2716276"/>
              <a:ext cx="725805" cy="725805"/>
            </a:xfrm>
            <a:custGeom>
              <a:avLst/>
              <a:gdLst/>
              <a:ahLst/>
              <a:cxnLst/>
              <a:rect l="l" t="t" r="r" b="b"/>
              <a:pathLst>
                <a:path w="725805" h="725804">
                  <a:moveTo>
                    <a:pt x="362648" y="0"/>
                  </a:moveTo>
                  <a:lnTo>
                    <a:pt x="315366" y="3048"/>
                  </a:lnTo>
                  <a:lnTo>
                    <a:pt x="269938" y="11937"/>
                  </a:lnTo>
                  <a:lnTo>
                    <a:pt x="226720" y="26288"/>
                  </a:lnTo>
                  <a:lnTo>
                    <a:pt x="186105" y="45719"/>
                  </a:lnTo>
                  <a:lnTo>
                    <a:pt x="148475" y="69850"/>
                  </a:lnTo>
                  <a:lnTo>
                    <a:pt x="114211" y="98425"/>
                  </a:lnTo>
                  <a:lnTo>
                    <a:pt x="83705" y="130810"/>
                  </a:lnTo>
                  <a:lnTo>
                    <a:pt x="57315" y="166878"/>
                  </a:lnTo>
                  <a:lnTo>
                    <a:pt x="35458" y="205994"/>
                  </a:lnTo>
                  <a:lnTo>
                    <a:pt x="18491" y="247904"/>
                  </a:lnTo>
                  <a:lnTo>
                    <a:pt x="6794" y="292354"/>
                  </a:lnTo>
                  <a:lnTo>
                    <a:pt x="774" y="338709"/>
                  </a:lnTo>
                  <a:lnTo>
                    <a:pt x="0" y="362585"/>
                  </a:lnTo>
                  <a:lnTo>
                    <a:pt x="774" y="386461"/>
                  </a:lnTo>
                  <a:lnTo>
                    <a:pt x="6794" y="432816"/>
                  </a:lnTo>
                  <a:lnTo>
                    <a:pt x="18491" y="477266"/>
                  </a:lnTo>
                  <a:lnTo>
                    <a:pt x="35458" y="519175"/>
                  </a:lnTo>
                  <a:lnTo>
                    <a:pt x="57315" y="558292"/>
                  </a:lnTo>
                  <a:lnTo>
                    <a:pt x="83705" y="594360"/>
                  </a:lnTo>
                  <a:lnTo>
                    <a:pt x="114211" y="626744"/>
                  </a:lnTo>
                  <a:lnTo>
                    <a:pt x="148475" y="655319"/>
                  </a:lnTo>
                  <a:lnTo>
                    <a:pt x="186105" y="679450"/>
                  </a:lnTo>
                  <a:lnTo>
                    <a:pt x="226720" y="698881"/>
                  </a:lnTo>
                  <a:lnTo>
                    <a:pt x="269938" y="713232"/>
                  </a:lnTo>
                  <a:lnTo>
                    <a:pt x="315366" y="722122"/>
                  </a:lnTo>
                  <a:lnTo>
                    <a:pt x="362648" y="725297"/>
                  </a:lnTo>
                  <a:lnTo>
                    <a:pt x="386499" y="724407"/>
                  </a:lnTo>
                  <a:lnTo>
                    <a:pt x="432904" y="718438"/>
                  </a:lnTo>
                  <a:lnTo>
                    <a:pt x="477278" y="706755"/>
                  </a:lnTo>
                  <a:lnTo>
                    <a:pt x="519239" y="689737"/>
                  </a:lnTo>
                  <a:lnTo>
                    <a:pt x="558406" y="667893"/>
                  </a:lnTo>
                  <a:lnTo>
                    <a:pt x="594398" y="641476"/>
                  </a:lnTo>
                  <a:lnTo>
                    <a:pt x="626833" y="610997"/>
                  </a:lnTo>
                  <a:lnTo>
                    <a:pt x="655332" y="576707"/>
                  </a:lnTo>
                  <a:lnTo>
                    <a:pt x="679500" y="539115"/>
                  </a:lnTo>
                  <a:lnTo>
                    <a:pt x="698957" y="498475"/>
                  </a:lnTo>
                  <a:lnTo>
                    <a:pt x="713333" y="455294"/>
                  </a:lnTo>
                  <a:lnTo>
                    <a:pt x="722249" y="409829"/>
                  </a:lnTo>
                  <a:lnTo>
                    <a:pt x="725297" y="362585"/>
                  </a:lnTo>
                  <a:lnTo>
                    <a:pt x="724522" y="338709"/>
                  </a:lnTo>
                  <a:lnTo>
                    <a:pt x="718502" y="292354"/>
                  </a:lnTo>
                  <a:lnTo>
                    <a:pt x="706805" y="247904"/>
                  </a:lnTo>
                  <a:lnTo>
                    <a:pt x="689838" y="205994"/>
                  </a:lnTo>
                  <a:lnTo>
                    <a:pt x="667981" y="166878"/>
                  </a:lnTo>
                  <a:lnTo>
                    <a:pt x="641604" y="130810"/>
                  </a:lnTo>
                  <a:lnTo>
                    <a:pt x="611085" y="98425"/>
                  </a:lnTo>
                  <a:lnTo>
                    <a:pt x="576821" y="69850"/>
                  </a:lnTo>
                  <a:lnTo>
                    <a:pt x="539203" y="45719"/>
                  </a:lnTo>
                  <a:lnTo>
                    <a:pt x="498589" y="26288"/>
                  </a:lnTo>
                  <a:lnTo>
                    <a:pt x="455371" y="11937"/>
                  </a:lnTo>
                  <a:lnTo>
                    <a:pt x="409930" y="3048"/>
                  </a:lnTo>
                  <a:lnTo>
                    <a:pt x="362648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537" y="2838386"/>
              <a:ext cx="515937" cy="51593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848969" y="2435479"/>
            <a:ext cx="13557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80" dirty="0">
                <a:latin typeface="Tahoma"/>
                <a:cs typeface="Tahoma"/>
              </a:rPr>
              <a:t>Ш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155" dirty="0">
                <a:latin typeface="Tahoma"/>
                <a:cs typeface="Tahoma"/>
              </a:rPr>
              <a:t>Ь</a:t>
            </a:r>
            <a:r>
              <a:rPr sz="1200" b="1" spc="-130" dirty="0">
                <a:latin typeface="Tahoma"/>
                <a:cs typeface="Tahoma"/>
              </a:rPr>
              <a:t>Н</a:t>
            </a:r>
            <a:r>
              <a:rPr sz="1200" b="1" spc="-160" dirty="0">
                <a:latin typeface="Tahoma"/>
                <a:cs typeface="Tahoma"/>
              </a:rPr>
              <a:t>Ы</a:t>
            </a:r>
            <a:r>
              <a:rPr sz="1200" b="1" spc="-114" dirty="0">
                <a:latin typeface="Tahoma"/>
                <a:cs typeface="Tahoma"/>
              </a:rPr>
              <a:t>Е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b="1" spc="-35" dirty="0">
                <a:latin typeface="Tahoma"/>
                <a:cs typeface="Tahoma"/>
              </a:rPr>
              <a:t>Х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-140" dirty="0">
                <a:latin typeface="Tahoma"/>
                <a:cs typeface="Tahoma"/>
              </a:rPr>
              <a:t>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826257" y="2435479"/>
            <a:ext cx="14503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80" dirty="0">
                <a:latin typeface="Tahoma"/>
                <a:cs typeface="Tahoma"/>
              </a:rPr>
              <a:t>Ш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160" dirty="0">
                <a:latin typeface="Tahoma"/>
                <a:cs typeface="Tahoma"/>
              </a:rPr>
              <a:t>Ь</a:t>
            </a:r>
            <a:r>
              <a:rPr sz="1200" b="1" spc="-130" dirty="0">
                <a:latin typeface="Tahoma"/>
                <a:cs typeface="Tahoma"/>
              </a:rPr>
              <a:t>Н</a:t>
            </a:r>
            <a:r>
              <a:rPr sz="1200" b="1" spc="-165" dirty="0">
                <a:latin typeface="Tahoma"/>
                <a:cs typeface="Tahoma"/>
              </a:rPr>
              <a:t>Ы</a:t>
            </a:r>
            <a:r>
              <a:rPr sz="1200" b="1" spc="-114" dirty="0">
                <a:latin typeface="Tahoma"/>
                <a:cs typeface="Tahoma"/>
              </a:rPr>
              <a:t>Е</a:t>
            </a:r>
            <a:r>
              <a:rPr sz="1200" b="1" spc="-50" dirty="0">
                <a:latin typeface="Tahoma"/>
                <a:cs typeface="Tahoma"/>
              </a:rPr>
              <a:t> </a:t>
            </a:r>
            <a:r>
              <a:rPr sz="1200" b="1" spc="-130" dirty="0">
                <a:latin typeface="Tahoma"/>
                <a:cs typeface="Tahoma"/>
              </a:rPr>
              <a:t>ТЕАТРЫ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861305" y="2435479"/>
            <a:ext cx="15417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114" smtClean="0">
                <a:latin typeface="Tahoma"/>
                <a:cs typeface="Tahoma"/>
              </a:rPr>
              <a:t>С</a:t>
            </a:r>
            <a:r>
              <a:rPr sz="1200" b="1" spc="-120" smtClean="0">
                <a:latin typeface="Tahoma"/>
                <a:cs typeface="Tahoma"/>
              </a:rPr>
              <a:t>П</a:t>
            </a:r>
            <a:r>
              <a:rPr sz="1200" b="1" spc="65" smtClean="0">
                <a:latin typeface="Tahoma"/>
                <a:cs typeface="Tahoma"/>
              </a:rPr>
              <a:t>О</a:t>
            </a:r>
            <a:r>
              <a:rPr sz="1200" b="1" spc="-135" smtClean="0">
                <a:latin typeface="Tahoma"/>
                <a:cs typeface="Tahoma"/>
              </a:rPr>
              <a:t>Р</a:t>
            </a:r>
            <a:r>
              <a:rPr lang="ru-RU" sz="1200" b="1" spc="-135" dirty="0" smtClean="0">
                <a:latin typeface="Tahoma"/>
                <a:cs typeface="Tahoma"/>
              </a:rPr>
              <a:t>Т</a:t>
            </a:r>
            <a:r>
              <a:rPr sz="1200" b="1" spc="-120" smtClean="0">
                <a:latin typeface="Tahoma"/>
                <a:cs typeface="Tahoma"/>
              </a:rPr>
              <a:t>И</a:t>
            </a:r>
            <a:r>
              <a:rPr sz="1200" b="1" spc="-145" smtClean="0">
                <a:latin typeface="Tahoma"/>
                <a:cs typeface="Tahoma"/>
              </a:rPr>
              <a:t>В</a:t>
            </a:r>
            <a:r>
              <a:rPr sz="1200" b="1" spc="-120" smtClean="0">
                <a:latin typeface="Tahoma"/>
                <a:cs typeface="Tahoma"/>
              </a:rPr>
              <a:t>Н</a:t>
            </a:r>
            <a:r>
              <a:rPr sz="1200" b="1" spc="-150" smtClean="0">
                <a:latin typeface="Tahoma"/>
                <a:cs typeface="Tahoma"/>
              </a:rPr>
              <a:t>Ы</a:t>
            </a:r>
            <a:r>
              <a:rPr sz="1200" b="1" spc="-114" smtClean="0">
                <a:latin typeface="Tahoma"/>
                <a:cs typeface="Tahoma"/>
              </a:rPr>
              <a:t>Е</a:t>
            </a:r>
            <a:r>
              <a:rPr sz="1200" b="1" spc="-30" smtClean="0">
                <a:latin typeface="Tahoma"/>
                <a:cs typeface="Tahoma"/>
              </a:rPr>
              <a:t> </a:t>
            </a:r>
            <a:r>
              <a:rPr sz="1200" b="1" spc="-165" dirty="0">
                <a:latin typeface="Tahoma"/>
                <a:cs typeface="Tahoma"/>
              </a:rPr>
              <a:t>КЛ</a:t>
            </a:r>
            <a:r>
              <a:rPr sz="1200" b="1" spc="-100" dirty="0">
                <a:latin typeface="Tahoma"/>
                <a:cs typeface="Tahoma"/>
              </a:rPr>
              <a:t>У</a:t>
            </a:r>
            <a:r>
              <a:rPr sz="1200" b="1" spc="-204" dirty="0">
                <a:latin typeface="Tahoma"/>
                <a:cs typeface="Tahoma"/>
              </a:rPr>
              <a:t>Б</a:t>
            </a:r>
            <a:r>
              <a:rPr sz="1200" b="1" spc="-140" dirty="0">
                <a:latin typeface="Tahoma"/>
                <a:cs typeface="Tahoma"/>
              </a:rPr>
              <a:t>Ы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607302" y="2437002"/>
            <a:ext cx="23069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14" dirty="0">
                <a:latin typeface="Tahoma"/>
                <a:cs typeface="Tahoma"/>
              </a:rPr>
              <a:t>ПЕРВ</a:t>
            </a:r>
            <a:r>
              <a:rPr sz="1200" b="1" spc="-130" dirty="0">
                <a:latin typeface="Tahoma"/>
                <a:cs typeface="Tahoma"/>
              </a:rPr>
              <a:t>И</a:t>
            </a:r>
            <a:r>
              <a:rPr sz="1200" b="1" spc="-125" dirty="0">
                <a:latin typeface="Tahoma"/>
                <a:cs typeface="Tahoma"/>
              </a:rPr>
              <a:t>Ч</a:t>
            </a:r>
            <a:r>
              <a:rPr sz="1200" b="1" spc="-110" dirty="0">
                <a:latin typeface="Tahoma"/>
                <a:cs typeface="Tahoma"/>
              </a:rPr>
              <a:t>Н</a:t>
            </a:r>
            <a:r>
              <a:rPr sz="1200" b="1" spc="-135" dirty="0">
                <a:latin typeface="Tahoma"/>
                <a:cs typeface="Tahoma"/>
              </a:rPr>
              <a:t>Ы</a:t>
            </a:r>
            <a:r>
              <a:rPr sz="1200" b="1" spc="-114" dirty="0">
                <a:latin typeface="Tahoma"/>
                <a:cs typeface="Tahoma"/>
              </a:rPr>
              <a:t>Е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70" dirty="0">
                <a:latin typeface="Tahoma"/>
                <a:cs typeface="Tahoma"/>
              </a:rPr>
              <a:t>ОТДЕ</a:t>
            </a:r>
            <a:r>
              <a:rPr sz="1200" b="1" spc="-90" dirty="0">
                <a:latin typeface="Tahoma"/>
                <a:cs typeface="Tahoma"/>
              </a:rPr>
              <a:t>Л</a:t>
            </a:r>
            <a:r>
              <a:rPr sz="1200" b="1" spc="-110" dirty="0">
                <a:latin typeface="Tahoma"/>
                <a:cs typeface="Tahoma"/>
              </a:rPr>
              <a:t>ЕНИ</a:t>
            </a:r>
            <a:r>
              <a:rPr sz="1200" b="1" spc="-160" dirty="0">
                <a:latin typeface="Tahoma"/>
                <a:cs typeface="Tahoma"/>
              </a:rPr>
              <a:t>Я</a:t>
            </a:r>
            <a:r>
              <a:rPr sz="1200" b="1" spc="-15" dirty="0">
                <a:latin typeface="Tahoma"/>
                <a:cs typeface="Tahoma"/>
              </a:rPr>
              <a:t> </a:t>
            </a:r>
            <a:r>
              <a:rPr sz="1200" b="1" spc="-30" dirty="0">
                <a:latin typeface="Tahoma"/>
                <a:cs typeface="Tahoma"/>
              </a:rPr>
              <a:t>РДДМ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02995" y="4585512"/>
            <a:ext cx="189230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100" b="1" spc="-40" dirty="0">
                <a:latin typeface="Tahoma"/>
                <a:cs typeface="Tahoma"/>
              </a:rPr>
              <a:t>Ц</a:t>
            </a:r>
            <a:r>
              <a:rPr sz="1100" b="1" spc="-114" dirty="0">
                <a:latin typeface="Tahoma"/>
                <a:cs typeface="Tahoma"/>
              </a:rPr>
              <a:t>Е</a:t>
            </a:r>
            <a:r>
              <a:rPr sz="1100" b="1" spc="-95" dirty="0">
                <a:latin typeface="Tahoma"/>
                <a:cs typeface="Tahoma"/>
              </a:rPr>
              <a:t>Н</a:t>
            </a:r>
            <a:r>
              <a:rPr sz="1100" b="1" spc="-220" dirty="0">
                <a:latin typeface="Tahoma"/>
                <a:cs typeface="Tahoma"/>
              </a:rPr>
              <a:t>Т</a:t>
            </a:r>
            <a:r>
              <a:rPr sz="1100" b="1" spc="-110" dirty="0">
                <a:latin typeface="Tahoma"/>
                <a:cs typeface="Tahoma"/>
              </a:rPr>
              <a:t>Р</a:t>
            </a:r>
            <a:r>
              <a:rPr sz="1100" b="1" spc="-125" dirty="0">
                <a:latin typeface="Tahoma"/>
                <a:cs typeface="Tahoma"/>
              </a:rPr>
              <a:t>Ы</a:t>
            </a:r>
            <a:r>
              <a:rPr sz="1100" b="1" spc="-60" dirty="0">
                <a:latin typeface="Tahoma"/>
                <a:cs typeface="Tahoma"/>
              </a:rPr>
              <a:t> </a:t>
            </a:r>
            <a:r>
              <a:rPr sz="1100" b="1" spc="-45" dirty="0">
                <a:latin typeface="Tahoma"/>
                <a:cs typeface="Tahoma"/>
              </a:rPr>
              <a:t>Д</a:t>
            </a:r>
            <a:r>
              <a:rPr sz="1100" b="1" spc="-150" dirty="0">
                <a:latin typeface="Tahoma"/>
                <a:cs typeface="Tahoma"/>
              </a:rPr>
              <a:t>Е</a:t>
            </a:r>
            <a:r>
              <a:rPr sz="1100" b="1" spc="-254" dirty="0">
                <a:latin typeface="Tahoma"/>
                <a:cs typeface="Tahoma"/>
              </a:rPr>
              <a:t>Т</a:t>
            </a:r>
            <a:r>
              <a:rPr sz="1100" b="1" spc="80" dirty="0">
                <a:latin typeface="Tahoma"/>
                <a:cs typeface="Tahoma"/>
              </a:rPr>
              <a:t>С</a:t>
            </a:r>
            <a:r>
              <a:rPr sz="1100" b="1" spc="-140" dirty="0">
                <a:latin typeface="Tahoma"/>
                <a:cs typeface="Tahoma"/>
              </a:rPr>
              <a:t>К</a:t>
            </a:r>
            <a:r>
              <a:rPr sz="1100" b="1" spc="-145" dirty="0">
                <a:latin typeface="Tahoma"/>
                <a:cs typeface="Tahoma"/>
              </a:rPr>
              <a:t>И</a:t>
            </a:r>
            <a:r>
              <a:rPr sz="1100" b="1" spc="-5" dirty="0">
                <a:latin typeface="Tahoma"/>
                <a:cs typeface="Tahoma"/>
              </a:rPr>
              <a:t>Х  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95" dirty="0">
                <a:latin typeface="Tahoma"/>
                <a:cs typeface="Tahoma"/>
              </a:rPr>
              <a:t>Н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40" dirty="0">
                <a:latin typeface="Tahoma"/>
                <a:cs typeface="Tahoma"/>
              </a:rPr>
              <a:t>Ц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45" dirty="0">
                <a:latin typeface="Tahoma"/>
                <a:cs typeface="Tahoma"/>
              </a:rPr>
              <a:t>А</a:t>
            </a:r>
            <a:r>
              <a:rPr sz="1100" b="1" spc="-220" dirty="0">
                <a:latin typeface="Tahoma"/>
                <a:cs typeface="Tahoma"/>
              </a:rPr>
              <a:t>Т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150" dirty="0">
                <a:latin typeface="Tahoma"/>
                <a:cs typeface="Tahoma"/>
              </a:rPr>
              <a:t>В</a:t>
            </a:r>
            <a:r>
              <a:rPr sz="1100" b="1" spc="-35" dirty="0">
                <a:latin typeface="Tahoma"/>
                <a:cs typeface="Tahoma"/>
              </a:rPr>
              <a:t>,</a:t>
            </a:r>
            <a:r>
              <a:rPr sz="1100" b="1" spc="-45" dirty="0">
                <a:latin typeface="Tahoma"/>
                <a:cs typeface="Tahoma"/>
              </a:rPr>
              <a:t> </a:t>
            </a:r>
            <a:r>
              <a:rPr sz="1100" b="1" spc="-40" dirty="0">
                <a:latin typeface="Tahoma"/>
                <a:cs typeface="Tahoma"/>
              </a:rPr>
              <a:t>У</a:t>
            </a:r>
            <a:r>
              <a:rPr sz="1100" b="1" spc="-125" dirty="0">
                <a:latin typeface="Tahoma"/>
                <a:cs typeface="Tahoma"/>
              </a:rPr>
              <a:t>Ч</a:t>
            </a:r>
            <a:r>
              <a:rPr sz="1100" b="1" spc="-114" dirty="0">
                <a:latin typeface="Tahoma"/>
                <a:cs typeface="Tahoma"/>
              </a:rPr>
              <a:t>Е</a:t>
            </a:r>
            <a:r>
              <a:rPr sz="1100" b="1" spc="-95" dirty="0">
                <a:latin typeface="Tahoma"/>
                <a:cs typeface="Tahoma"/>
              </a:rPr>
              <a:t>Н</a:t>
            </a:r>
            <a:r>
              <a:rPr sz="1100" b="1" spc="-110" dirty="0">
                <a:latin typeface="Tahoma"/>
                <a:cs typeface="Tahoma"/>
              </a:rPr>
              <a:t>И</a:t>
            </a:r>
            <a:r>
              <a:rPr sz="1100" b="1" spc="-125" dirty="0">
                <a:latin typeface="Tahoma"/>
                <a:cs typeface="Tahoma"/>
              </a:rPr>
              <a:t>Ч</a:t>
            </a:r>
            <a:r>
              <a:rPr sz="1100" b="1" spc="-114" dirty="0">
                <a:latin typeface="Tahoma"/>
                <a:cs typeface="Tahoma"/>
              </a:rPr>
              <a:t>Е</a:t>
            </a:r>
            <a:r>
              <a:rPr sz="1100" b="1" spc="114" dirty="0">
                <a:latin typeface="Tahoma"/>
                <a:cs typeface="Tahoma"/>
              </a:rPr>
              <a:t>С</a:t>
            </a:r>
            <a:r>
              <a:rPr sz="1100" b="1" spc="-105" dirty="0">
                <a:latin typeface="Tahoma"/>
                <a:cs typeface="Tahoma"/>
              </a:rPr>
              <a:t>К</a:t>
            </a:r>
            <a:r>
              <a:rPr sz="1100" b="1" spc="65" dirty="0">
                <a:latin typeface="Tahoma"/>
                <a:cs typeface="Tahoma"/>
              </a:rPr>
              <a:t>О</a:t>
            </a:r>
            <a:r>
              <a:rPr sz="1100" b="1" spc="-70" dirty="0">
                <a:latin typeface="Tahoma"/>
                <a:cs typeface="Tahoma"/>
              </a:rPr>
              <a:t>Е  </a:t>
            </a:r>
            <a:r>
              <a:rPr sz="1100" b="1" spc="-45" dirty="0">
                <a:latin typeface="Tahoma"/>
                <a:cs typeface="Tahoma"/>
              </a:rPr>
              <a:t>САМОУПРАВЛЕНИЕ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651375" y="647700"/>
            <a:ext cx="727075" cy="725805"/>
            <a:chOff x="4651375" y="647700"/>
            <a:chExt cx="727075" cy="725805"/>
          </a:xfrm>
        </p:grpSpPr>
        <p:sp>
          <p:nvSpPr>
            <p:cNvPr id="20" name="object 20"/>
            <p:cNvSpPr/>
            <p:nvPr/>
          </p:nvSpPr>
          <p:spPr>
            <a:xfrm>
              <a:off x="4651375" y="647700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74" y="0"/>
                  </a:moveTo>
                  <a:lnTo>
                    <a:pt x="316102" y="3048"/>
                  </a:lnTo>
                  <a:lnTo>
                    <a:pt x="270510" y="11937"/>
                  </a:lnTo>
                  <a:lnTo>
                    <a:pt x="227202" y="26288"/>
                  </a:lnTo>
                  <a:lnTo>
                    <a:pt x="186562" y="45847"/>
                  </a:lnTo>
                  <a:lnTo>
                    <a:pt x="148844" y="69976"/>
                  </a:lnTo>
                  <a:lnTo>
                    <a:pt x="114426" y="98425"/>
                  </a:lnTo>
                  <a:lnTo>
                    <a:pt x="83820" y="130937"/>
                  </a:lnTo>
                  <a:lnTo>
                    <a:pt x="57403" y="166877"/>
                  </a:lnTo>
                  <a:lnTo>
                    <a:pt x="35560" y="205994"/>
                  </a:lnTo>
                  <a:lnTo>
                    <a:pt x="18541" y="248030"/>
                  </a:lnTo>
                  <a:lnTo>
                    <a:pt x="6858" y="292353"/>
                  </a:lnTo>
                  <a:lnTo>
                    <a:pt x="762" y="338836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858" y="432942"/>
                  </a:lnTo>
                  <a:lnTo>
                    <a:pt x="18541" y="477265"/>
                  </a:lnTo>
                  <a:lnTo>
                    <a:pt x="35560" y="519302"/>
                  </a:lnTo>
                  <a:lnTo>
                    <a:pt x="57403" y="558419"/>
                  </a:lnTo>
                  <a:lnTo>
                    <a:pt x="83820" y="594360"/>
                  </a:lnTo>
                  <a:lnTo>
                    <a:pt x="114426" y="626872"/>
                  </a:lnTo>
                  <a:lnTo>
                    <a:pt x="148844" y="655320"/>
                  </a:lnTo>
                  <a:lnTo>
                    <a:pt x="186562" y="679450"/>
                  </a:lnTo>
                  <a:lnTo>
                    <a:pt x="227202" y="699008"/>
                  </a:lnTo>
                  <a:lnTo>
                    <a:pt x="270510" y="713359"/>
                  </a:lnTo>
                  <a:lnTo>
                    <a:pt x="316102" y="722249"/>
                  </a:lnTo>
                  <a:lnTo>
                    <a:pt x="363474" y="725297"/>
                  </a:lnTo>
                  <a:lnTo>
                    <a:pt x="387350" y="724535"/>
                  </a:lnTo>
                  <a:lnTo>
                    <a:pt x="433832" y="718438"/>
                  </a:lnTo>
                  <a:lnTo>
                    <a:pt x="478282" y="706754"/>
                  </a:lnTo>
                  <a:lnTo>
                    <a:pt x="520319" y="689863"/>
                  </a:lnTo>
                  <a:lnTo>
                    <a:pt x="559688" y="668020"/>
                  </a:lnTo>
                  <a:lnTo>
                    <a:pt x="595757" y="641603"/>
                  </a:lnTo>
                  <a:lnTo>
                    <a:pt x="628269" y="611124"/>
                  </a:lnTo>
                  <a:lnTo>
                    <a:pt x="656716" y="576834"/>
                  </a:lnTo>
                  <a:lnTo>
                    <a:pt x="680974" y="539241"/>
                  </a:lnTo>
                  <a:lnTo>
                    <a:pt x="700532" y="498601"/>
                  </a:lnTo>
                  <a:lnTo>
                    <a:pt x="714883" y="455422"/>
                  </a:lnTo>
                  <a:lnTo>
                    <a:pt x="723773" y="409955"/>
                  </a:lnTo>
                  <a:lnTo>
                    <a:pt x="726821" y="362585"/>
                  </a:lnTo>
                  <a:lnTo>
                    <a:pt x="726059" y="338836"/>
                  </a:lnTo>
                  <a:lnTo>
                    <a:pt x="720089" y="292353"/>
                  </a:lnTo>
                  <a:lnTo>
                    <a:pt x="708405" y="248030"/>
                  </a:lnTo>
                  <a:lnTo>
                    <a:pt x="691388" y="205994"/>
                  </a:lnTo>
                  <a:lnTo>
                    <a:pt x="669416" y="166877"/>
                  </a:lnTo>
                  <a:lnTo>
                    <a:pt x="643001" y="130937"/>
                  </a:lnTo>
                  <a:lnTo>
                    <a:pt x="612394" y="98425"/>
                  </a:lnTo>
                  <a:lnTo>
                    <a:pt x="578103" y="69976"/>
                  </a:lnTo>
                  <a:lnTo>
                    <a:pt x="540385" y="45847"/>
                  </a:lnTo>
                  <a:lnTo>
                    <a:pt x="499617" y="26288"/>
                  </a:lnTo>
                  <a:lnTo>
                    <a:pt x="456311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78375" y="779526"/>
              <a:ext cx="473075" cy="469900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649601" y="650875"/>
            <a:ext cx="727075" cy="727075"/>
            <a:chOff x="2649601" y="650875"/>
            <a:chExt cx="727075" cy="727075"/>
          </a:xfrm>
        </p:grpSpPr>
        <p:sp>
          <p:nvSpPr>
            <p:cNvPr id="23" name="object 23"/>
            <p:cNvSpPr/>
            <p:nvPr/>
          </p:nvSpPr>
          <p:spPr>
            <a:xfrm>
              <a:off x="2649601" y="650875"/>
              <a:ext cx="727075" cy="727075"/>
            </a:xfrm>
            <a:custGeom>
              <a:avLst/>
              <a:gdLst/>
              <a:ahLst/>
              <a:cxnLst/>
              <a:rect l="l" t="t" r="r" b="b"/>
              <a:pathLst>
                <a:path w="727075" h="727075">
                  <a:moveTo>
                    <a:pt x="363347" y="0"/>
                  </a:moveTo>
                  <a:lnTo>
                    <a:pt x="315975" y="3048"/>
                  </a:lnTo>
                  <a:lnTo>
                    <a:pt x="270510" y="11937"/>
                  </a:lnTo>
                  <a:lnTo>
                    <a:pt x="227203" y="26415"/>
                  </a:lnTo>
                  <a:lnTo>
                    <a:pt x="186436" y="45847"/>
                  </a:lnTo>
                  <a:lnTo>
                    <a:pt x="148717" y="70103"/>
                  </a:lnTo>
                  <a:lnTo>
                    <a:pt x="114426" y="98678"/>
                  </a:lnTo>
                  <a:lnTo>
                    <a:pt x="83819" y="131190"/>
                  </a:lnTo>
                  <a:lnTo>
                    <a:pt x="57404" y="167259"/>
                  </a:lnTo>
                  <a:lnTo>
                    <a:pt x="35432" y="206501"/>
                  </a:lnTo>
                  <a:lnTo>
                    <a:pt x="18415" y="248538"/>
                  </a:lnTo>
                  <a:lnTo>
                    <a:pt x="6731" y="292988"/>
                  </a:lnTo>
                  <a:lnTo>
                    <a:pt x="762" y="339598"/>
                  </a:lnTo>
                  <a:lnTo>
                    <a:pt x="0" y="363474"/>
                  </a:lnTo>
                  <a:lnTo>
                    <a:pt x="762" y="387350"/>
                  </a:lnTo>
                  <a:lnTo>
                    <a:pt x="6731" y="433832"/>
                  </a:lnTo>
                  <a:lnTo>
                    <a:pt x="18415" y="478282"/>
                  </a:lnTo>
                  <a:lnTo>
                    <a:pt x="35432" y="520319"/>
                  </a:lnTo>
                  <a:lnTo>
                    <a:pt x="57404" y="559688"/>
                  </a:lnTo>
                  <a:lnTo>
                    <a:pt x="83819" y="595757"/>
                  </a:lnTo>
                  <a:lnTo>
                    <a:pt x="114426" y="628269"/>
                  </a:lnTo>
                  <a:lnTo>
                    <a:pt x="148717" y="656716"/>
                  </a:lnTo>
                  <a:lnTo>
                    <a:pt x="186436" y="680974"/>
                  </a:lnTo>
                  <a:lnTo>
                    <a:pt x="227203" y="700532"/>
                  </a:lnTo>
                  <a:lnTo>
                    <a:pt x="270510" y="714883"/>
                  </a:lnTo>
                  <a:lnTo>
                    <a:pt x="315975" y="723773"/>
                  </a:lnTo>
                  <a:lnTo>
                    <a:pt x="363347" y="726821"/>
                  </a:lnTo>
                  <a:lnTo>
                    <a:pt x="387223" y="726059"/>
                  </a:lnTo>
                  <a:lnTo>
                    <a:pt x="433831" y="720089"/>
                  </a:lnTo>
                  <a:lnTo>
                    <a:pt x="478281" y="708405"/>
                  </a:lnTo>
                  <a:lnTo>
                    <a:pt x="520319" y="691388"/>
                  </a:lnTo>
                  <a:lnTo>
                    <a:pt x="559562" y="669416"/>
                  </a:lnTo>
                  <a:lnTo>
                    <a:pt x="595630" y="643001"/>
                  </a:lnTo>
                  <a:lnTo>
                    <a:pt x="628141" y="612394"/>
                  </a:lnTo>
                  <a:lnTo>
                    <a:pt x="656716" y="578103"/>
                  </a:lnTo>
                  <a:lnTo>
                    <a:pt x="680974" y="540385"/>
                  </a:lnTo>
                  <a:lnTo>
                    <a:pt x="700404" y="499617"/>
                  </a:lnTo>
                  <a:lnTo>
                    <a:pt x="714883" y="456311"/>
                  </a:lnTo>
                  <a:lnTo>
                    <a:pt x="723773" y="410845"/>
                  </a:lnTo>
                  <a:lnTo>
                    <a:pt x="726821" y="363474"/>
                  </a:lnTo>
                  <a:lnTo>
                    <a:pt x="726059" y="339598"/>
                  </a:lnTo>
                  <a:lnTo>
                    <a:pt x="719963" y="292988"/>
                  </a:lnTo>
                  <a:lnTo>
                    <a:pt x="708278" y="248538"/>
                  </a:lnTo>
                  <a:lnTo>
                    <a:pt x="691261" y="206501"/>
                  </a:lnTo>
                  <a:lnTo>
                    <a:pt x="669416" y="167259"/>
                  </a:lnTo>
                  <a:lnTo>
                    <a:pt x="643001" y="131190"/>
                  </a:lnTo>
                  <a:lnTo>
                    <a:pt x="612394" y="98678"/>
                  </a:lnTo>
                  <a:lnTo>
                    <a:pt x="577976" y="70103"/>
                  </a:lnTo>
                  <a:lnTo>
                    <a:pt x="540257" y="45847"/>
                  </a:lnTo>
                  <a:lnTo>
                    <a:pt x="499618" y="26415"/>
                  </a:lnTo>
                  <a:lnTo>
                    <a:pt x="456311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730500" y="769937"/>
              <a:ext cx="515937" cy="515937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568325" y="647700"/>
            <a:ext cx="727075" cy="725805"/>
            <a:chOff x="568325" y="647700"/>
            <a:chExt cx="727075" cy="725805"/>
          </a:xfrm>
        </p:grpSpPr>
        <p:sp>
          <p:nvSpPr>
            <p:cNvPr id="26" name="object 26"/>
            <p:cNvSpPr/>
            <p:nvPr/>
          </p:nvSpPr>
          <p:spPr>
            <a:xfrm>
              <a:off x="568325" y="647700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48" y="0"/>
                  </a:moveTo>
                  <a:lnTo>
                    <a:pt x="316064" y="3048"/>
                  </a:lnTo>
                  <a:lnTo>
                    <a:pt x="270522" y="11937"/>
                  </a:lnTo>
                  <a:lnTo>
                    <a:pt x="227215" y="26288"/>
                  </a:lnTo>
                  <a:lnTo>
                    <a:pt x="186512" y="45847"/>
                  </a:lnTo>
                  <a:lnTo>
                    <a:pt x="148793" y="69976"/>
                  </a:lnTo>
                  <a:lnTo>
                    <a:pt x="114465" y="98425"/>
                  </a:lnTo>
                  <a:lnTo>
                    <a:pt x="83883" y="130937"/>
                  </a:lnTo>
                  <a:lnTo>
                    <a:pt x="57442" y="166877"/>
                  </a:lnTo>
                  <a:lnTo>
                    <a:pt x="35534" y="205994"/>
                  </a:lnTo>
                  <a:lnTo>
                    <a:pt x="18529" y="248030"/>
                  </a:lnTo>
                  <a:lnTo>
                    <a:pt x="6819" y="292353"/>
                  </a:lnTo>
                  <a:lnTo>
                    <a:pt x="774" y="338836"/>
                  </a:lnTo>
                  <a:lnTo>
                    <a:pt x="0" y="362585"/>
                  </a:lnTo>
                  <a:lnTo>
                    <a:pt x="774" y="386461"/>
                  </a:lnTo>
                  <a:lnTo>
                    <a:pt x="6819" y="432942"/>
                  </a:lnTo>
                  <a:lnTo>
                    <a:pt x="18529" y="477265"/>
                  </a:lnTo>
                  <a:lnTo>
                    <a:pt x="35534" y="519302"/>
                  </a:lnTo>
                  <a:lnTo>
                    <a:pt x="57442" y="558419"/>
                  </a:lnTo>
                  <a:lnTo>
                    <a:pt x="83883" y="594360"/>
                  </a:lnTo>
                  <a:lnTo>
                    <a:pt x="114465" y="626872"/>
                  </a:lnTo>
                  <a:lnTo>
                    <a:pt x="148793" y="655320"/>
                  </a:lnTo>
                  <a:lnTo>
                    <a:pt x="186512" y="679450"/>
                  </a:lnTo>
                  <a:lnTo>
                    <a:pt x="227215" y="699008"/>
                  </a:lnTo>
                  <a:lnTo>
                    <a:pt x="270522" y="713359"/>
                  </a:lnTo>
                  <a:lnTo>
                    <a:pt x="316064" y="722249"/>
                  </a:lnTo>
                  <a:lnTo>
                    <a:pt x="363448" y="725297"/>
                  </a:lnTo>
                  <a:lnTo>
                    <a:pt x="387337" y="724535"/>
                  </a:lnTo>
                  <a:lnTo>
                    <a:pt x="433844" y="718438"/>
                  </a:lnTo>
                  <a:lnTo>
                    <a:pt x="478320" y="706754"/>
                  </a:lnTo>
                  <a:lnTo>
                    <a:pt x="520382" y="689863"/>
                  </a:lnTo>
                  <a:lnTo>
                    <a:pt x="559625" y="668020"/>
                  </a:lnTo>
                  <a:lnTo>
                    <a:pt x="595706" y="641603"/>
                  </a:lnTo>
                  <a:lnTo>
                    <a:pt x="628205" y="611124"/>
                  </a:lnTo>
                  <a:lnTo>
                    <a:pt x="656767" y="576834"/>
                  </a:lnTo>
                  <a:lnTo>
                    <a:pt x="680986" y="539241"/>
                  </a:lnTo>
                  <a:lnTo>
                    <a:pt x="700493" y="498601"/>
                  </a:lnTo>
                  <a:lnTo>
                    <a:pt x="714883" y="455422"/>
                  </a:lnTo>
                  <a:lnTo>
                    <a:pt x="723772" y="409955"/>
                  </a:lnTo>
                  <a:lnTo>
                    <a:pt x="726947" y="362585"/>
                  </a:lnTo>
                  <a:lnTo>
                    <a:pt x="726059" y="338836"/>
                  </a:lnTo>
                  <a:lnTo>
                    <a:pt x="720090" y="292353"/>
                  </a:lnTo>
                  <a:lnTo>
                    <a:pt x="708406" y="248030"/>
                  </a:lnTo>
                  <a:lnTo>
                    <a:pt x="691349" y="205994"/>
                  </a:lnTo>
                  <a:lnTo>
                    <a:pt x="669442" y="166877"/>
                  </a:lnTo>
                  <a:lnTo>
                    <a:pt x="643001" y="130937"/>
                  </a:lnTo>
                  <a:lnTo>
                    <a:pt x="612419" y="98425"/>
                  </a:lnTo>
                  <a:lnTo>
                    <a:pt x="578091" y="69976"/>
                  </a:lnTo>
                  <a:lnTo>
                    <a:pt x="540372" y="45847"/>
                  </a:lnTo>
                  <a:lnTo>
                    <a:pt x="499668" y="26288"/>
                  </a:lnTo>
                  <a:lnTo>
                    <a:pt x="456361" y="11937"/>
                  </a:lnTo>
                  <a:lnTo>
                    <a:pt x="410819" y="3048"/>
                  </a:lnTo>
                  <a:lnTo>
                    <a:pt x="363448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81037" y="763651"/>
              <a:ext cx="482600" cy="479425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6826250" y="665226"/>
            <a:ext cx="727075" cy="725805"/>
            <a:chOff x="6826250" y="665226"/>
            <a:chExt cx="727075" cy="725805"/>
          </a:xfrm>
        </p:grpSpPr>
        <p:sp>
          <p:nvSpPr>
            <p:cNvPr id="29" name="object 29"/>
            <p:cNvSpPr/>
            <p:nvPr/>
          </p:nvSpPr>
          <p:spPr>
            <a:xfrm>
              <a:off x="6826250" y="66522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5">
                  <a:moveTo>
                    <a:pt x="363474" y="0"/>
                  </a:moveTo>
                  <a:lnTo>
                    <a:pt x="316102" y="3048"/>
                  </a:lnTo>
                  <a:lnTo>
                    <a:pt x="270509" y="11937"/>
                  </a:lnTo>
                  <a:lnTo>
                    <a:pt x="227202" y="26288"/>
                  </a:lnTo>
                  <a:lnTo>
                    <a:pt x="186563" y="45720"/>
                  </a:lnTo>
                  <a:lnTo>
                    <a:pt x="148844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7"/>
                  </a:lnTo>
                  <a:lnTo>
                    <a:pt x="35559" y="205994"/>
                  </a:lnTo>
                  <a:lnTo>
                    <a:pt x="18542" y="247903"/>
                  </a:lnTo>
                  <a:lnTo>
                    <a:pt x="6857" y="292353"/>
                  </a:lnTo>
                  <a:lnTo>
                    <a:pt x="761" y="338709"/>
                  </a:lnTo>
                  <a:lnTo>
                    <a:pt x="0" y="362585"/>
                  </a:lnTo>
                  <a:lnTo>
                    <a:pt x="761" y="386461"/>
                  </a:lnTo>
                  <a:lnTo>
                    <a:pt x="6857" y="432815"/>
                  </a:lnTo>
                  <a:lnTo>
                    <a:pt x="18542" y="477265"/>
                  </a:lnTo>
                  <a:lnTo>
                    <a:pt x="35559" y="519175"/>
                  </a:lnTo>
                  <a:lnTo>
                    <a:pt x="57403" y="558291"/>
                  </a:lnTo>
                  <a:lnTo>
                    <a:pt x="83820" y="594360"/>
                  </a:lnTo>
                  <a:lnTo>
                    <a:pt x="114426" y="626745"/>
                  </a:lnTo>
                  <a:lnTo>
                    <a:pt x="148844" y="655320"/>
                  </a:lnTo>
                  <a:lnTo>
                    <a:pt x="186563" y="679450"/>
                  </a:lnTo>
                  <a:lnTo>
                    <a:pt x="227202" y="698881"/>
                  </a:lnTo>
                  <a:lnTo>
                    <a:pt x="270509" y="713232"/>
                  </a:lnTo>
                  <a:lnTo>
                    <a:pt x="316102" y="722122"/>
                  </a:lnTo>
                  <a:lnTo>
                    <a:pt x="363474" y="725297"/>
                  </a:lnTo>
                  <a:lnTo>
                    <a:pt x="387350" y="724408"/>
                  </a:lnTo>
                  <a:lnTo>
                    <a:pt x="433831" y="718438"/>
                  </a:lnTo>
                  <a:lnTo>
                    <a:pt x="478281" y="706754"/>
                  </a:lnTo>
                  <a:lnTo>
                    <a:pt x="520319" y="689737"/>
                  </a:lnTo>
                  <a:lnTo>
                    <a:pt x="559689" y="667893"/>
                  </a:lnTo>
                  <a:lnTo>
                    <a:pt x="595756" y="641476"/>
                  </a:lnTo>
                  <a:lnTo>
                    <a:pt x="628269" y="610997"/>
                  </a:lnTo>
                  <a:lnTo>
                    <a:pt x="656717" y="576707"/>
                  </a:lnTo>
                  <a:lnTo>
                    <a:pt x="680974" y="539114"/>
                  </a:lnTo>
                  <a:lnTo>
                    <a:pt x="700531" y="498475"/>
                  </a:lnTo>
                  <a:lnTo>
                    <a:pt x="714882" y="455295"/>
                  </a:lnTo>
                  <a:lnTo>
                    <a:pt x="723773" y="409828"/>
                  </a:lnTo>
                  <a:lnTo>
                    <a:pt x="726821" y="362585"/>
                  </a:lnTo>
                  <a:lnTo>
                    <a:pt x="726058" y="338709"/>
                  </a:lnTo>
                  <a:lnTo>
                    <a:pt x="720090" y="292353"/>
                  </a:lnTo>
                  <a:lnTo>
                    <a:pt x="708405" y="247903"/>
                  </a:lnTo>
                  <a:lnTo>
                    <a:pt x="691388" y="205994"/>
                  </a:lnTo>
                  <a:lnTo>
                    <a:pt x="669417" y="166877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8103" y="69850"/>
                  </a:lnTo>
                  <a:lnTo>
                    <a:pt x="540384" y="45720"/>
                  </a:lnTo>
                  <a:lnTo>
                    <a:pt x="499618" y="26288"/>
                  </a:lnTo>
                  <a:lnTo>
                    <a:pt x="456310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59600" y="773112"/>
              <a:ext cx="493712" cy="496887"/>
            </a:xfrm>
            <a:prstGeom prst="rect">
              <a:avLst/>
            </a:prstGeom>
          </p:spPr>
        </p:pic>
      </p:grpSp>
      <p:sp>
        <p:nvSpPr>
          <p:cNvPr id="32" name="object 32"/>
          <p:cNvSpPr txBox="1"/>
          <p:nvPr/>
        </p:nvSpPr>
        <p:spPr>
          <a:xfrm>
            <a:off x="2952114" y="4617211"/>
            <a:ext cx="1186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 marR="5080" indent="-347980">
              <a:lnSpc>
                <a:spcPct val="100000"/>
              </a:lnSpc>
              <a:spcBef>
                <a:spcPts val="100"/>
              </a:spcBef>
            </a:pP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30" dirty="0">
                <a:latin typeface="Tahoma"/>
                <a:cs typeface="Tahoma"/>
              </a:rPr>
              <a:t>Д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160" dirty="0">
                <a:latin typeface="Tahoma"/>
                <a:cs typeface="Tahoma"/>
              </a:rPr>
              <a:t>Ь</a:t>
            </a:r>
            <a:r>
              <a:rPr sz="1200" b="1" spc="105" dirty="0">
                <a:latin typeface="Tahoma"/>
                <a:cs typeface="Tahoma"/>
              </a:rPr>
              <a:t>С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65" dirty="0">
                <a:latin typeface="Tahoma"/>
                <a:cs typeface="Tahoma"/>
              </a:rPr>
              <a:t>Й  </a:t>
            </a:r>
            <a:r>
              <a:rPr sz="1200" b="1" spc="-80" dirty="0">
                <a:latin typeface="Tahoma"/>
                <a:cs typeface="Tahoma"/>
              </a:rPr>
              <a:t>СОВЕТ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80965" y="4617211"/>
            <a:ext cx="199961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4820" marR="5080" indent="-452755">
              <a:lnSpc>
                <a:spcPct val="100000"/>
              </a:lnSpc>
              <a:spcBef>
                <a:spcPts val="100"/>
              </a:spcBef>
            </a:pPr>
            <a:r>
              <a:rPr sz="1200" b="1" spc="-75" dirty="0">
                <a:latin typeface="Tahoma"/>
                <a:cs typeface="Tahoma"/>
              </a:rPr>
              <a:t>ВОЕННО</a:t>
            </a:r>
            <a:r>
              <a:rPr sz="1200" b="1" spc="-40" dirty="0">
                <a:latin typeface="Tahoma"/>
                <a:cs typeface="Tahoma"/>
              </a:rPr>
              <a:t>-</a:t>
            </a:r>
            <a:r>
              <a:rPr sz="1200" b="1" spc="-130" dirty="0">
                <a:latin typeface="Tahoma"/>
                <a:cs typeface="Tahoma"/>
              </a:rPr>
              <a:t>П</a:t>
            </a:r>
            <a:r>
              <a:rPr sz="1200" b="1" spc="40" dirty="0">
                <a:latin typeface="Tahoma"/>
                <a:cs typeface="Tahoma"/>
              </a:rPr>
              <a:t>А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55" dirty="0">
                <a:latin typeface="Tahoma"/>
                <a:cs typeface="Tahoma"/>
              </a:rPr>
              <a:t>О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145" dirty="0">
                <a:latin typeface="Tahoma"/>
                <a:cs typeface="Tahoma"/>
              </a:rPr>
              <a:t>Ч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105" dirty="0">
                <a:latin typeface="Tahoma"/>
                <a:cs typeface="Tahoma"/>
              </a:rPr>
              <a:t>С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-75" dirty="0">
                <a:latin typeface="Tahoma"/>
                <a:cs typeface="Tahoma"/>
              </a:rPr>
              <a:t>Е  </a:t>
            </a:r>
            <a:r>
              <a:rPr sz="1200" b="1" spc="-125" dirty="0">
                <a:latin typeface="Tahoma"/>
                <a:cs typeface="Tahoma"/>
              </a:rPr>
              <a:t>К</a:t>
            </a:r>
            <a:r>
              <a:rPr sz="1200" b="1" spc="-130" dirty="0">
                <a:latin typeface="Tahoma"/>
                <a:cs typeface="Tahoma"/>
              </a:rPr>
              <a:t>Л</a:t>
            </a:r>
            <a:r>
              <a:rPr sz="1200" b="1" spc="-65" dirty="0">
                <a:latin typeface="Tahoma"/>
                <a:cs typeface="Tahoma"/>
              </a:rPr>
              <a:t>У</a:t>
            </a:r>
            <a:r>
              <a:rPr sz="1200" b="1" spc="-170" dirty="0">
                <a:latin typeface="Tahoma"/>
                <a:cs typeface="Tahoma"/>
              </a:rPr>
              <a:t>Б</a:t>
            </a:r>
            <a:r>
              <a:rPr sz="1200" b="1" spc="-165" dirty="0">
                <a:latin typeface="Tahoma"/>
                <a:cs typeface="Tahoma"/>
              </a:rPr>
              <a:t>Ы</a:t>
            </a:r>
            <a:r>
              <a:rPr sz="1200" b="1" spc="-40" dirty="0">
                <a:latin typeface="Tahoma"/>
                <a:cs typeface="Tahoma"/>
              </a:rPr>
              <a:t>,</a:t>
            </a:r>
            <a:r>
              <a:rPr sz="1200" b="1" spc="-55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М</a:t>
            </a:r>
            <a:r>
              <a:rPr sz="1200" b="1" spc="-65" dirty="0">
                <a:latin typeface="Tahoma"/>
                <a:cs typeface="Tahoma"/>
              </a:rPr>
              <a:t>У</a:t>
            </a:r>
            <a:r>
              <a:rPr sz="1200" b="1" spc="-155" dirty="0">
                <a:latin typeface="Tahoma"/>
                <a:cs typeface="Tahoma"/>
              </a:rPr>
              <a:t>З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110" dirty="0">
                <a:latin typeface="Tahoma"/>
                <a:cs typeface="Tahoma"/>
              </a:rPr>
              <a:t>И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225030" y="4603496"/>
            <a:ext cx="1160780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8745" marR="5080" indent="-106680">
              <a:lnSpc>
                <a:spcPct val="107500"/>
              </a:lnSpc>
              <a:spcBef>
                <a:spcPts val="100"/>
              </a:spcBef>
            </a:pPr>
            <a:r>
              <a:rPr sz="1200" b="1" spc="-20" dirty="0">
                <a:latin typeface="Tahoma"/>
                <a:cs typeface="Tahoma"/>
              </a:rPr>
              <a:t>М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30" dirty="0">
                <a:latin typeface="Tahoma"/>
                <a:cs typeface="Tahoma"/>
              </a:rPr>
              <a:t>Д</a:t>
            </a:r>
            <a:r>
              <a:rPr sz="1200" b="1" spc="-135" dirty="0">
                <a:latin typeface="Tahoma"/>
                <a:cs typeface="Tahoma"/>
              </a:rPr>
              <a:t>И</a:t>
            </a:r>
            <a:r>
              <a:rPr sz="1200" b="1" spc="65" dirty="0">
                <a:latin typeface="Tahoma"/>
                <a:cs typeface="Tahoma"/>
              </a:rPr>
              <a:t>А</a:t>
            </a:r>
            <a:r>
              <a:rPr sz="1200" b="1" spc="-80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Ц</a:t>
            </a:r>
            <a:r>
              <a:rPr sz="1200" b="1" spc="-140" dirty="0">
                <a:latin typeface="Tahoma"/>
                <a:cs typeface="Tahoma"/>
              </a:rPr>
              <a:t>Е</a:t>
            </a:r>
            <a:r>
              <a:rPr sz="1200" b="1" spc="-130" dirty="0">
                <a:latin typeface="Tahoma"/>
                <a:cs typeface="Tahoma"/>
              </a:rPr>
              <a:t>Н</a:t>
            </a:r>
            <a:r>
              <a:rPr sz="1200" b="1" spc="-260" dirty="0">
                <a:latin typeface="Tahoma"/>
                <a:cs typeface="Tahoma"/>
              </a:rPr>
              <a:t>Т</a:t>
            </a:r>
            <a:r>
              <a:rPr sz="1200" b="1" spc="-145" dirty="0">
                <a:latin typeface="Tahoma"/>
                <a:cs typeface="Tahoma"/>
              </a:rPr>
              <a:t>Р</a:t>
            </a:r>
            <a:r>
              <a:rPr sz="1200" b="1" spc="-75" dirty="0">
                <a:latin typeface="Tahoma"/>
                <a:cs typeface="Tahoma"/>
              </a:rPr>
              <a:t>Ы  </a:t>
            </a:r>
            <a:r>
              <a:rPr sz="1200" b="1" spc="-105" dirty="0">
                <a:latin typeface="Tahoma"/>
                <a:cs typeface="Tahoma"/>
              </a:rPr>
              <a:t>КИНОКЛУБЫ</a:t>
            </a:r>
            <a:endParaRPr sz="1200">
              <a:latin typeface="Tahoma"/>
              <a:cs typeface="Tahoma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4733925" y="2716276"/>
            <a:ext cx="1715770" cy="1847214"/>
            <a:chOff x="4733925" y="2716276"/>
            <a:chExt cx="1715770" cy="1847214"/>
          </a:xfrm>
        </p:grpSpPr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895087" y="3050159"/>
              <a:ext cx="1554352" cy="151300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733925" y="271627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474" y="0"/>
                  </a:moveTo>
                  <a:lnTo>
                    <a:pt x="316102" y="3048"/>
                  </a:lnTo>
                  <a:lnTo>
                    <a:pt x="270510" y="11937"/>
                  </a:lnTo>
                  <a:lnTo>
                    <a:pt x="227202" y="26288"/>
                  </a:lnTo>
                  <a:lnTo>
                    <a:pt x="186562" y="45719"/>
                  </a:lnTo>
                  <a:lnTo>
                    <a:pt x="148844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8"/>
                  </a:lnTo>
                  <a:lnTo>
                    <a:pt x="35560" y="205994"/>
                  </a:lnTo>
                  <a:lnTo>
                    <a:pt x="18541" y="247904"/>
                  </a:lnTo>
                  <a:lnTo>
                    <a:pt x="6858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858" y="432816"/>
                  </a:lnTo>
                  <a:lnTo>
                    <a:pt x="18541" y="477266"/>
                  </a:lnTo>
                  <a:lnTo>
                    <a:pt x="35560" y="519175"/>
                  </a:lnTo>
                  <a:lnTo>
                    <a:pt x="57403" y="558292"/>
                  </a:lnTo>
                  <a:lnTo>
                    <a:pt x="83820" y="594360"/>
                  </a:lnTo>
                  <a:lnTo>
                    <a:pt x="114426" y="626744"/>
                  </a:lnTo>
                  <a:lnTo>
                    <a:pt x="148844" y="655319"/>
                  </a:lnTo>
                  <a:lnTo>
                    <a:pt x="186562" y="679450"/>
                  </a:lnTo>
                  <a:lnTo>
                    <a:pt x="227202" y="698881"/>
                  </a:lnTo>
                  <a:lnTo>
                    <a:pt x="270510" y="713232"/>
                  </a:lnTo>
                  <a:lnTo>
                    <a:pt x="316102" y="722122"/>
                  </a:lnTo>
                  <a:lnTo>
                    <a:pt x="363474" y="725297"/>
                  </a:lnTo>
                  <a:lnTo>
                    <a:pt x="387350" y="724407"/>
                  </a:lnTo>
                  <a:lnTo>
                    <a:pt x="433832" y="718438"/>
                  </a:lnTo>
                  <a:lnTo>
                    <a:pt x="478282" y="706755"/>
                  </a:lnTo>
                  <a:lnTo>
                    <a:pt x="520319" y="689737"/>
                  </a:lnTo>
                  <a:lnTo>
                    <a:pt x="559688" y="667893"/>
                  </a:lnTo>
                  <a:lnTo>
                    <a:pt x="595757" y="641476"/>
                  </a:lnTo>
                  <a:lnTo>
                    <a:pt x="628269" y="610997"/>
                  </a:lnTo>
                  <a:lnTo>
                    <a:pt x="656716" y="576707"/>
                  </a:lnTo>
                  <a:lnTo>
                    <a:pt x="680974" y="539115"/>
                  </a:lnTo>
                  <a:lnTo>
                    <a:pt x="700532" y="498475"/>
                  </a:lnTo>
                  <a:lnTo>
                    <a:pt x="714883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9" y="338709"/>
                  </a:lnTo>
                  <a:lnTo>
                    <a:pt x="720089" y="292354"/>
                  </a:lnTo>
                  <a:lnTo>
                    <a:pt x="708405" y="247904"/>
                  </a:lnTo>
                  <a:lnTo>
                    <a:pt x="691388" y="205994"/>
                  </a:lnTo>
                  <a:lnTo>
                    <a:pt x="669416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8103" y="69850"/>
                  </a:lnTo>
                  <a:lnTo>
                    <a:pt x="540385" y="45719"/>
                  </a:lnTo>
                  <a:lnTo>
                    <a:pt x="499617" y="26288"/>
                  </a:lnTo>
                  <a:lnTo>
                    <a:pt x="456311" y="11937"/>
                  </a:lnTo>
                  <a:lnTo>
                    <a:pt x="410845" y="3048"/>
                  </a:lnTo>
                  <a:lnTo>
                    <a:pt x="363474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829175" y="2789237"/>
              <a:ext cx="581025" cy="579437"/>
            </a:xfrm>
            <a:prstGeom prst="rect">
              <a:avLst/>
            </a:prstGeom>
          </p:spPr>
        </p:pic>
      </p:grpSp>
      <p:grpSp>
        <p:nvGrpSpPr>
          <p:cNvPr id="39" name="object 39"/>
          <p:cNvGrpSpPr/>
          <p:nvPr/>
        </p:nvGrpSpPr>
        <p:grpSpPr>
          <a:xfrm>
            <a:off x="2519426" y="2716276"/>
            <a:ext cx="1745614" cy="1856739"/>
            <a:chOff x="2519426" y="2716276"/>
            <a:chExt cx="1745614" cy="1856739"/>
          </a:xfrm>
        </p:grpSpPr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783459" y="3055366"/>
              <a:ext cx="1481582" cy="1517637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2519426" y="271627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347" y="0"/>
                  </a:moveTo>
                  <a:lnTo>
                    <a:pt x="315975" y="3048"/>
                  </a:lnTo>
                  <a:lnTo>
                    <a:pt x="270510" y="11937"/>
                  </a:lnTo>
                  <a:lnTo>
                    <a:pt x="227203" y="26288"/>
                  </a:lnTo>
                  <a:lnTo>
                    <a:pt x="186436" y="45719"/>
                  </a:lnTo>
                  <a:lnTo>
                    <a:pt x="148717" y="69850"/>
                  </a:lnTo>
                  <a:lnTo>
                    <a:pt x="114426" y="98425"/>
                  </a:lnTo>
                  <a:lnTo>
                    <a:pt x="83819" y="130810"/>
                  </a:lnTo>
                  <a:lnTo>
                    <a:pt x="57404" y="166878"/>
                  </a:lnTo>
                  <a:lnTo>
                    <a:pt x="35432" y="205994"/>
                  </a:lnTo>
                  <a:lnTo>
                    <a:pt x="18415" y="247904"/>
                  </a:lnTo>
                  <a:lnTo>
                    <a:pt x="6731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731" y="432816"/>
                  </a:lnTo>
                  <a:lnTo>
                    <a:pt x="18415" y="477266"/>
                  </a:lnTo>
                  <a:lnTo>
                    <a:pt x="35432" y="519175"/>
                  </a:lnTo>
                  <a:lnTo>
                    <a:pt x="57404" y="558292"/>
                  </a:lnTo>
                  <a:lnTo>
                    <a:pt x="83819" y="594360"/>
                  </a:lnTo>
                  <a:lnTo>
                    <a:pt x="114426" y="626744"/>
                  </a:lnTo>
                  <a:lnTo>
                    <a:pt x="148717" y="655319"/>
                  </a:lnTo>
                  <a:lnTo>
                    <a:pt x="186436" y="679450"/>
                  </a:lnTo>
                  <a:lnTo>
                    <a:pt x="227203" y="698881"/>
                  </a:lnTo>
                  <a:lnTo>
                    <a:pt x="270510" y="713232"/>
                  </a:lnTo>
                  <a:lnTo>
                    <a:pt x="315975" y="722122"/>
                  </a:lnTo>
                  <a:lnTo>
                    <a:pt x="363347" y="725297"/>
                  </a:lnTo>
                  <a:lnTo>
                    <a:pt x="387223" y="724407"/>
                  </a:lnTo>
                  <a:lnTo>
                    <a:pt x="433831" y="718438"/>
                  </a:lnTo>
                  <a:lnTo>
                    <a:pt x="478281" y="706755"/>
                  </a:lnTo>
                  <a:lnTo>
                    <a:pt x="520319" y="689737"/>
                  </a:lnTo>
                  <a:lnTo>
                    <a:pt x="559562" y="667893"/>
                  </a:lnTo>
                  <a:lnTo>
                    <a:pt x="595630" y="641476"/>
                  </a:lnTo>
                  <a:lnTo>
                    <a:pt x="628142" y="610997"/>
                  </a:lnTo>
                  <a:lnTo>
                    <a:pt x="656717" y="576707"/>
                  </a:lnTo>
                  <a:lnTo>
                    <a:pt x="680974" y="539115"/>
                  </a:lnTo>
                  <a:lnTo>
                    <a:pt x="700405" y="498475"/>
                  </a:lnTo>
                  <a:lnTo>
                    <a:pt x="714882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9" y="338709"/>
                  </a:lnTo>
                  <a:lnTo>
                    <a:pt x="719963" y="292354"/>
                  </a:lnTo>
                  <a:lnTo>
                    <a:pt x="708279" y="247904"/>
                  </a:lnTo>
                  <a:lnTo>
                    <a:pt x="691261" y="205994"/>
                  </a:lnTo>
                  <a:lnTo>
                    <a:pt x="669417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7976" y="69850"/>
                  </a:lnTo>
                  <a:lnTo>
                    <a:pt x="540257" y="45719"/>
                  </a:lnTo>
                  <a:lnTo>
                    <a:pt x="499618" y="26288"/>
                  </a:lnTo>
                  <a:lnTo>
                    <a:pt x="456311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49601" y="2840037"/>
              <a:ext cx="479425" cy="477837"/>
            </a:xfrm>
            <a:prstGeom prst="rect">
              <a:avLst/>
            </a:prstGeom>
          </p:spPr>
        </p:pic>
      </p:grpSp>
      <p:grpSp>
        <p:nvGrpSpPr>
          <p:cNvPr id="43" name="object 43"/>
          <p:cNvGrpSpPr/>
          <p:nvPr/>
        </p:nvGrpSpPr>
        <p:grpSpPr>
          <a:xfrm>
            <a:off x="6859651" y="2716276"/>
            <a:ext cx="1715135" cy="1872614"/>
            <a:chOff x="6859651" y="2716276"/>
            <a:chExt cx="1715135" cy="1872614"/>
          </a:xfrm>
        </p:grpSpPr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020306" y="3076956"/>
              <a:ext cx="1554226" cy="151179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859651" y="2716276"/>
              <a:ext cx="727075" cy="725805"/>
            </a:xfrm>
            <a:custGeom>
              <a:avLst/>
              <a:gdLst/>
              <a:ahLst/>
              <a:cxnLst/>
              <a:rect l="l" t="t" r="r" b="b"/>
              <a:pathLst>
                <a:path w="727075" h="725804">
                  <a:moveTo>
                    <a:pt x="363347" y="0"/>
                  </a:moveTo>
                  <a:lnTo>
                    <a:pt x="315975" y="3048"/>
                  </a:lnTo>
                  <a:lnTo>
                    <a:pt x="270509" y="11937"/>
                  </a:lnTo>
                  <a:lnTo>
                    <a:pt x="227202" y="26288"/>
                  </a:lnTo>
                  <a:lnTo>
                    <a:pt x="186435" y="45719"/>
                  </a:lnTo>
                  <a:lnTo>
                    <a:pt x="148717" y="69850"/>
                  </a:lnTo>
                  <a:lnTo>
                    <a:pt x="114426" y="98425"/>
                  </a:lnTo>
                  <a:lnTo>
                    <a:pt x="83820" y="130810"/>
                  </a:lnTo>
                  <a:lnTo>
                    <a:pt x="57403" y="166878"/>
                  </a:lnTo>
                  <a:lnTo>
                    <a:pt x="35432" y="205994"/>
                  </a:lnTo>
                  <a:lnTo>
                    <a:pt x="18415" y="247904"/>
                  </a:lnTo>
                  <a:lnTo>
                    <a:pt x="6730" y="292354"/>
                  </a:lnTo>
                  <a:lnTo>
                    <a:pt x="762" y="338709"/>
                  </a:lnTo>
                  <a:lnTo>
                    <a:pt x="0" y="362585"/>
                  </a:lnTo>
                  <a:lnTo>
                    <a:pt x="762" y="386461"/>
                  </a:lnTo>
                  <a:lnTo>
                    <a:pt x="6730" y="432816"/>
                  </a:lnTo>
                  <a:lnTo>
                    <a:pt x="18415" y="477266"/>
                  </a:lnTo>
                  <a:lnTo>
                    <a:pt x="35432" y="519175"/>
                  </a:lnTo>
                  <a:lnTo>
                    <a:pt x="57403" y="558292"/>
                  </a:lnTo>
                  <a:lnTo>
                    <a:pt x="83820" y="594360"/>
                  </a:lnTo>
                  <a:lnTo>
                    <a:pt x="114426" y="626744"/>
                  </a:lnTo>
                  <a:lnTo>
                    <a:pt x="148717" y="655319"/>
                  </a:lnTo>
                  <a:lnTo>
                    <a:pt x="186435" y="679450"/>
                  </a:lnTo>
                  <a:lnTo>
                    <a:pt x="227202" y="698881"/>
                  </a:lnTo>
                  <a:lnTo>
                    <a:pt x="270509" y="713232"/>
                  </a:lnTo>
                  <a:lnTo>
                    <a:pt x="315975" y="722122"/>
                  </a:lnTo>
                  <a:lnTo>
                    <a:pt x="363347" y="725297"/>
                  </a:lnTo>
                  <a:lnTo>
                    <a:pt x="387223" y="724407"/>
                  </a:lnTo>
                  <a:lnTo>
                    <a:pt x="433831" y="718438"/>
                  </a:lnTo>
                  <a:lnTo>
                    <a:pt x="478281" y="706755"/>
                  </a:lnTo>
                  <a:lnTo>
                    <a:pt x="520319" y="689737"/>
                  </a:lnTo>
                  <a:lnTo>
                    <a:pt x="559562" y="667893"/>
                  </a:lnTo>
                  <a:lnTo>
                    <a:pt x="595629" y="641476"/>
                  </a:lnTo>
                  <a:lnTo>
                    <a:pt x="628142" y="610997"/>
                  </a:lnTo>
                  <a:lnTo>
                    <a:pt x="656717" y="576707"/>
                  </a:lnTo>
                  <a:lnTo>
                    <a:pt x="680974" y="539115"/>
                  </a:lnTo>
                  <a:lnTo>
                    <a:pt x="700404" y="498475"/>
                  </a:lnTo>
                  <a:lnTo>
                    <a:pt x="714882" y="455294"/>
                  </a:lnTo>
                  <a:lnTo>
                    <a:pt x="723773" y="409829"/>
                  </a:lnTo>
                  <a:lnTo>
                    <a:pt x="726821" y="362585"/>
                  </a:lnTo>
                  <a:lnTo>
                    <a:pt x="726058" y="338709"/>
                  </a:lnTo>
                  <a:lnTo>
                    <a:pt x="719963" y="292354"/>
                  </a:lnTo>
                  <a:lnTo>
                    <a:pt x="708278" y="247904"/>
                  </a:lnTo>
                  <a:lnTo>
                    <a:pt x="691260" y="205994"/>
                  </a:lnTo>
                  <a:lnTo>
                    <a:pt x="669417" y="166878"/>
                  </a:lnTo>
                  <a:lnTo>
                    <a:pt x="643001" y="130810"/>
                  </a:lnTo>
                  <a:lnTo>
                    <a:pt x="612394" y="98425"/>
                  </a:lnTo>
                  <a:lnTo>
                    <a:pt x="577976" y="69850"/>
                  </a:lnTo>
                  <a:lnTo>
                    <a:pt x="540257" y="45719"/>
                  </a:lnTo>
                  <a:lnTo>
                    <a:pt x="499618" y="26288"/>
                  </a:lnTo>
                  <a:lnTo>
                    <a:pt x="456310" y="11937"/>
                  </a:lnTo>
                  <a:lnTo>
                    <a:pt x="410718" y="3048"/>
                  </a:lnTo>
                  <a:lnTo>
                    <a:pt x="363347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69125" y="2832036"/>
              <a:ext cx="422275" cy="420687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8831071" y="4802835"/>
            <a:ext cx="139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25" dirty="0">
                <a:latin typeface="Tahoma"/>
                <a:cs typeface="Tahoma"/>
              </a:rPr>
              <a:t>9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1818" y="-34399"/>
            <a:ext cx="9144000" cy="51435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9" y="45761"/>
              <a:ext cx="12191365" cy="681223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3379" y="91439"/>
              <a:ext cx="11430000" cy="143713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96074" y="169875"/>
              <a:ext cx="11199241" cy="12052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1439"/>
              <a:ext cx="2133600" cy="271881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72471" y="0"/>
              <a:ext cx="2319528" cy="15285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996169" y="0"/>
              <a:ext cx="2195829" cy="137490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170306"/>
              <a:ext cx="2482850" cy="2898648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520762" y="422719"/>
            <a:ext cx="5242084" cy="339090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>
              <a:spcBef>
                <a:spcPts val="71"/>
              </a:spcBef>
              <a:tabLst>
                <a:tab pos="4508659" algn="l"/>
              </a:tabLst>
            </a:pPr>
            <a:r>
              <a:rPr sz="2100" spc="-199" dirty="0">
                <a:solidFill>
                  <a:schemeClr val="bg1"/>
                </a:solidFill>
              </a:rPr>
              <a:t>КЛЮЧЕВЫ</a:t>
            </a:r>
            <a:r>
              <a:rPr sz="2100" spc="-150" dirty="0">
                <a:solidFill>
                  <a:schemeClr val="bg1"/>
                </a:solidFill>
              </a:rPr>
              <a:t>Е</a:t>
            </a:r>
            <a:r>
              <a:rPr sz="2100" spc="-30" dirty="0">
                <a:solidFill>
                  <a:schemeClr val="bg1"/>
                </a:solidFill>
              </a:rPr>
              <a:t> </a:t>
            </a:r>
            <a:r>
              <a:rPr sz="2100" spc="-214" dirty="0">
                <a:solidFill>
                  <a:schemeClr val="bg1"/>
                </a:solidFill>
              </a:rPr>
              <a:t>П</a:t>
            </a:r>
            <a:r>
              <a:rPr sz="2100" spc="-188" dirty="0">
                <a:solidFill>
                  <a:schemeClr val="bg1"/>
                </a:solidFill>
              </a:rPr>
              <a:t>Р</a:t>
            </a:r>
            <a:r>
              <a:rPr sz="2100" spc="-176" dirty="0">
                <a:solidFill>
                  <a:schemeClr val="bg1"/>
                </a:solidFill>
              </a:rPr>
              <a:t>ОЕКТЫ</a:t>
            </a:r>
            <a:r>
              <a:rPr sz="2100" spc="-23" dirty="0">
                <a:solidFill>
                  <a:schemeClr val="bg1"/>
                </a:solidFill>
              </a:rPr>
              <a:t> </a:t>
            </a:r>
            <a:r>
              <a:rPr sz="2100" spc="-225" dirty="0">
                <a:solidFill>
                  <a:schemeClr val="bg1"/>
                </a:solidFill>
              </a:rPr>
              <a:t>В</a:t>
            </a:r>
            <a:r>
              <a:rPr sz="2100" spc="-30" dirty="0">
                <a:solidFill>
                  <a:schemeClr val="bg1"/>
                </a:solidFill>
              </a:rPr>
              <a:t> </a:t>
            </a:r>
            <a:r>
              <a:rPr sz="2100" spc="-169" dirty="0">
                <a:solidFill>
                  <a:schemeClr val="bg1"/>
                </a:solidFill>
              </a:rPr>
              <a:t>20</a:t>
            </a:r>
            <a:r>
              <a:rPr sz="2100" spc="-176" dirty="0">
                <a:solidFill>
                  <a:schemeClr val="bg1"/>
                </a:solidFill>
              </a:rPr>
              <a:t>2</a:t>
            </a:r>
            <a:r>
              <a:rPr sz="2100" spc="-195" dirty="0">
                <a:solidFill>
                  <a:schemeClr val="bg1"/>
                </a:solidFill>
              </a:rPr>
              <a:t>3/</a:t>
            </a:r>
            <a:r>
              <a:rPr sz="2100" spc="-210" dirty="0">
                <a:solidFill>
                  <a:schemeClr val="bg1"/>
                </a:solidFill>
              </a:rPr>
              <a:t>2</a:t>
            </a:r>
            <a:r>
              <a:rPr sz="2100" spc="-169" dirty="0">
                <a:solidFill>
                  <a:schemeClr val="bg1"/>
                </a:solidFill>
              </a:rPr>
              <a:t>0</a:t>
            </a:r>
            <a:r>
              <a:rPr sz="2100" spc="-176" dirty="0">
                <a:solidFill>
                  <a:schemeClr val="bg1"/>
                </a:solidFill>
              </a:rPr>
              <a:t>2</a:t>
            </a:r>
            <a:r>
              <a:rPr sz="2100" spc="-165" dirty="0">
                <a:solidFill>
                  <a:schemeClr val="bg1"/>
                </a:solidFill>
              </a:rPr>
              <a:t>4</a:t>
            </a:r>
            <a:r>
              <a:rPr sz="2100" dirty="0">
                <a:solidFill>
                  <a:schemeClr val="bg1"/>
                </a:solidFill>
              </a:rPr>
              <a:t>	</a:t>
            </a:r>
            <a:r>
              <a:rPr sz="2100" spc="-34" dirty="0">
                <a:solidFill>
                  <a:schemeClr val="bg1"/>
                </a:solidFill>
              </a:rPr>
              <a:t>ГОДУ</a:t>
            </a:r>
            <a:endParaRPr sz="2100" dirty="0">
              <a:solidFill>
                <a:schemeClr val="bg1"/>
              </a:solidFill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516112" y="4824908"/>
            <a:ext cx="167640" cy="17954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100" spc="-4" dirty="0">
                <a:solidFill>
                  <a:srgbClr val="BEBEBE"/>
                </a:solidFill>
                <a:latin typeface="Microsoft Sans Serif"/>
                <a:cs typeface="Microsoft Sans Serif"/>
              </a:rPr>
              <a:t>10</a:t>
            </a:r>
            <a:endParaRPr sz="1100">
              <a:latin typeface="Microsoft Sans Serif"/>
              <a:cs typeface="Microsoft Sans Serif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56057" y="1118997"/>
            <a:ext cx="6560820" cy="3005138"/>
            <a:chOff x="608076" y="1491996"/>
            <a:chExt cx="8747760" cy="4006850"/>
          </a:xfrm>
        </p:grpSpPr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4327" y="1502664"/>
              <a:ext cx="2122931" cy="16200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39568" y="1555242"/>
              <a:ext cx="2016252" cy="151371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904" y="1491996"/>
              <a:ext cx="2122931" cy="1630679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48144" y="1545336"/>
              <a:ext cx="2016252" cy="15236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8076" y="3934968"/>
              <a:ext cx="2194560" cy="15636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3392" y="3988053"/>
              <a:ext cx="2088184" cy="145719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049524" y="3938016"/>
              <a:ext cx="2106168" cy="15605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64890" y="3990975"/>
              <a:ext cx="1998853" cy="145427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856987" y="1498092"/>
              <a:ext cx="2257043" cy="162458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871847" y="1551559"/>
              <a:ext cx="2150618" cy="1517395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554888" y="2348960"/>
            <a:ext cx="1124903" cy="54492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 algn="ctr">
              <a:lnSpc>
                <a:spcPct val="101099"/>
              </a:lnSpc>
              <a:spcBef>
                <a:spcPts val="64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60" dirty="0">
                <a:latin typeface="Tahoma"/>
                <a:cs typeface="Tahoma"/>
              </a:rPr>
              <a:t>Й</a:t>
            </a:r>
            <a:r>
              <a:rPr sz="700" b="1" spc="-53" dirty="0">
                <a:latin typeface="Tahoma"/>
                <a:cs typeface="Tahoma"/>
              </a:rPr>
              <a:t> </a:t>
            </a:r>
            <a:r>
              <a:rPr sz="700" b="1" spc="-86" dirty="0">
                <a:latin typeface="Tahoma"/>
                <a:cs typeface="Tahoma"/>
              </a:rPr>
              <a:t>Ф</a:t>
            </a:r>
            <a:r>
              <a:rPr sz="700" b="1" spc="-8" dirty="0">
                <a:latin typeface="Tahoma"/>
                <a:cs typeface="Tahoma"/>
              </a:rPr>
              <a:t>ОРУМ  </a:t>
            </a:r>
            <a:r>
              <a:rPr sz="700" b="1" spc="-49" dirty="0">
                <a:latin typeface="Tahoma"/>
                <a:cs typeface="Tahoma"/>
              </a:rPr>
              <a:t>УЧ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127" dirty="0">
                <a:latin typeface="Tahoma"/>
                <a:cs typeface="Tahoma"/>
              </a:rPr>
              <a:t>Т</a:t>
            </a:r>
            <a:r>
              <a:rPr sz="700" b="1" spc="-64" dirty="0">
                <a:latin typeface="Tahoma"/>
                <a:cs typeface="Tahoma"/>
              </a:rPr>
              <a:t>ЕЛЕЙ</a:t>
            </a:r>
            <a:r>
              <a:rPr sz="700" b="1" spc="-53" dirty="0">
                <a:latin typeface="Tahoma"/>
                <a:cs typeface="Tahoma"/>
              </a:rPr>
              <a:t> </a:t>
            </a:r>
            <a:r>
              <a:rPr sz="700" b="1" spc="-15" dirty="0">
                <a:latin typeface="Tahoma"/>
                <a:cs typeface="Tahoma"/>
              </a:rPr>
              <a:t>Н</a:t>
            </a:r>
            <a:r>
              <a:rPr sz="700" b="1" spc="-19" dirty="0">
                <a:latin typeface="Tahoma"/>
                <a:cs typeface="Tahoma"/>
              </a:rPr>
              <a:t>А</a:t>
            </a:r>
            <a:r>
              <a:rPr sz="700" b="1" spc="-23" dirty="0">
                <a:latin typeface="Tahoma"/>
                <a:cs typeface="Tahoma"/>
              </a:rPr>
              <a:t>Ч</a:t>
            </a:r>
            <a:r>
              <a:rPr sz="700" b="1" spc="-26" dirty="0">
                <a:latin typeface="Tahoma"/>
                <a:cs typeface="Tahoma"/>
              </a:rPr>
              <a:t>А</a:t>
            </a:r>
            <a:r>
              <a:rPr sz="700" b="1" spc="-68" dirty="0">
                <a:latin typeface="Tahoma"/>
                <a:cs typeface="Tahoma"/>
              </a:rPr>
              <a:t>ЛЬ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75" dirty="0">
                <a:latin typeface="Tahoma"/>
                <a:cs typeface="Tahoma"/>
              </a:rPr>
              <a:t>Ы</a:t>
            </a:r>
            <a:r>
              <a:rPr sz="700" b="1" spc="-4" dirty="0">
                <a:latin typeface="Tahoma"/>
                <a:cs typeface="Tahoma"/>
              </a:rPr>
              <a:t>Х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ts val="803"/>
              </a:lnSpc>
            </a:pPr>
            <a:r>
              <a:rPr sz="700" b="1" spc="4" dirty="0">
                <a:latin typeface="Tahoma"/>
                <a:cs typeface="Tahoma"/>
              </a:rPr>
              <a:t>КЛАССОВ</a:t>
            </a:r>
            <a:endParaRPr sz="700">
              <a:latin typeface="Tahoma"/>
              <a:cs typeface="Tahoma"/>
            </a:endParaRPr>
          </a:p>
          <a:p>
            <a:pPr marL="476" algn="ctr">
              <a:spcBef>
                <a:spcPts val="4"/>
              </a:spcBef>
            </a:pPr>
            <a:r>
              <a:rPr sz="700" b="1" spc="-19" dirty="0">
                <a:latin typeface="Tahoma"/>
                <a:cs typeface="Tahoma"/>
              </a:rPr>
              <a:t>Нояб</a:t>
            </a:r>
            <a:r>
              <a:rPr sz="700" b="1" spc="-11" dirty="0">
                <a:latin typeface="Tahoma"/>
                <a:cs typeface="Tahoma"/>
              </a:rPr>
              <a:t>р</a:t>
            </a:r>
            <a:r>
              <a:rPr sz="700" b="1" spc="-45" dirty="0">
                <a:latin typeface="Tahoma"/>
                <a:cs typeface="Tahoma"/>
              </a:rPr>
              <a:t>ь</a:t>
            </a:r>
            <a:r>
              <a:rPr sz="700" b="1" spc="-11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983867" y="2325433"/>
            <a:ext cx="1530667" cy="63414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12884" marR="205740" algn="ctr">
              <a:lnSpc>
                <a:spcPts val="803"/>
              </a:lnSpc>
              <a:spcBef>
                <a:spcPts val="105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60" dirty="0">
                <a:latin typeface="Tahoma"/>
                <a:cs typeface="Tahoma"/>
              </a:rPr>
              <a:t>Й</a:t>
            </a:r>
            <a:r>
              <a:rPr sz="700" b="1" spc="-53" dirty="0">
                <a:latin typeface="Tahoma"/>
                <a:cs typeface="Tahoma"/>
              </a:rPr>
              <a:t> </a:t>
            </a:r>
            <a:r>
              <a:rPr sz="700" b="1" spc="-86" dirty="0">
                <a:latin typeface="Tahoma"/>
                <a:cs typeface="Tahoma"/>
              </a:rPr>
              <a:t>Ф</a:t>
            </a:r>
            <a:r>
              <a:rPr sz="700" b="1" spc="-8" dirty="0">
                <a:latin typeface="Tahoma"/>
                <a:cs typeface="Tahoma"/>
              </a:rPr>
              <a:t>ОРУМ  </a:t>
            </a:r>
            <a:r>
              <a:rPr sz="700" b="1" spc="-45" dirty="0">
                <a:latin typeface="Tahoma"/>
                <a:cs typeface="Tahoma"/>
              </a:rPr>
              <a:t>РУКОВОДИТЕЛЕЙ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ts val="784"/>
              </a:lnSpc>
              <a:spcBef>
                <a:spcPts val="4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-19" dirty="0">
                <a:latin typeface="Tahoma"/>
                <a:cs typeface="Tahoma"/>
              </a:rPr>
              <a:t>ОЕННО</a:t>
            </a:r>
            <a:r>
              <a:rPr sz="700" b="1" spc="-8" dirty="0">
                <a:latin typeface="Tahoma"/>
                <a:cs typeface="Tahoma"/>
              </a:rPr>
              <a:t>-</a:t>
            </a:r>
            <a:r>
              <a:rPr sz="700" b="1" spc="-15" dirty="0">
                <a:latin typeface="Tahoma"/>
                <a:cs typeface="Tahoma"/>
              </a:rPr>
              <a:t>П</a:t>
            </a:r>
            <a:r>
              <a:rPr sz="700" b="1" spc="-19" dirty="0">
                <a:latin typeface="Tahoma"/>
                <a:cs typeface="Tahoma"/>
              </a:rPr>
              <a:t>А</a:t>
            </a:r>
            <a:r>
              <a:rPr sz="700" b="1" spc="-139" dirty="0">
                <a:latin typeface="Tahoma"/>
                <a:cs typeface="Tahoma"/>
              </a:rPr>
              <a:t>Т</a:t>
            </a:r>
            <a:r>
              <a:rPr sz="700" b="1" spc="-64" dirty="0">
                <a:latin typeface="Tahoma"/>
                <a:cs typeface="Tahoma"/>
              </a:rPr>
              <a:t>Р</a:t>
            </a:r>
            <a:r>
              <a:rPr sz="700" b="1" spc="-79" dirty="0">
                <a:latin typeface="Tahoma"/>
                <a:cs typeface="Tahoma"/>
              </a:rPr>
              <a:t>И</a:t>
            </a:r>
            <a:r>
              <a:rPr sz="700" b="1" spc="34" dirty="0">
                <a:latin typeface="Tahoma"/>
                <a:cs typeface="Tahoma"/>
              </a:rPr>
              <a:t>О</a:t>
            </a:r>
            <a:r>
              <a:rPr sz="700" b="1" spc="-139" dirty="0">
                <a:latin typeface="Tahoma"/>
                <a:cs typeface="Tahoma"/>
              </a:rPr>
              <a:t>Т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26" dirty="0">
                <a:latin typeface="Tahoma"/>
                <a:cs typeface="Tahoma"/>
              </a:rPr>
              <a:t>ЧЕ</a:t>
            </a:r>
            <a:r>
              <a:rPr sz="700" b="1" spc="-30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4" dirty="0">
                <a:latin typeface="Tahoma"/>
                <a:cs typeface="Tahoma"/>
              </a:rPr>
              <a:t>Х</a:t>
            </a:r>
            <a:r>
              <a:rPr sz="700" b="1" spc="-45" dirty="0">
                <a:latin typeface="Tahoma"/>
                <a:cs typeface="Tahoma"/>
              </a:rPr>
              <a:t> 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38" dirty="0">
                <a:latin typeface="Tahoma"/>
                <a:cs typeface="Tahoma"/>
              </a:rPr>
              <a:t>ЛУБОВ</a:t>
            </a:r>
            <a:endParaRPr sz="700">
              <a:latin typeface="Tahoma"/>
              <a:cs typeface="Tahoma"/>
            </a:endParaRPr>
          </a:p>
          <a:p>
            <a:pPr marL="476" algn="ctr"/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8" dirty="0">
                <a:latin typeface="Tahoma"/>
                <a:cs typeface="Tahoma"/>
              </a:rPr>
              <a:t>ентяб</a:t>
            </a:r>
            <a:r>
              <a:rPr sz="700" b="1" spc="-4" dirty="0">
                <a:latin typeface="Tahoma"/>
                <a:cs typeface="Tahoma"/>
              </a:rPr>
              <a:t>р</a:t>
            </a:r>
            <a:r>
              <a:rPr sz="700" b="1" spc="-45" dirty="0">
                <a:latin typeface="Tahoma"/>
                <a:cs typeface="Tahoma"/>
              </a:rPr>
              <a:t>ь</a:t>
            </a:r>
            <a:r>
              <a:rPr sz="700" b="1" spc="-4" dirty="0">
                <a:latin typeface="Tahoma"/>
                <a:cs typeface="Tahoma"/>
              </a:rPr>
              <a:t> </a:t>
            </a:r>
            <a:r>
              <a:rPr sz="700" b="1" spc="-94" dirty="0">
                <a:latin typeface="Tahoma"/>
                <a:cs typeface="Tahoma"/>
              </a:rPr>
              <a:t>–</a:t>
            </a:r>
            <a:r>
              <a:rPr sz="700" b="1" spc="-15" dirty="0">
                <a:latin typeface="Tahoma"/>
                <a:cs typeface="Tahoma"/>
              </a:rPr>
              <a:t> </a:t>
            </a:r>
            <a:r>
              <a:rPr sz="700" b="1" spc="-19" dirty="0">
                <a:latin typeface="Tahoma"/>
                <a:cs typeface="Tahoma"/>
              </a:rPr>
              <a:t>ок</a:t>
            </a:r>
            <a:r>
              <a:rPr sz="700" b="1" spc="-8" dirty="0">
                <a:latin typeface="Tahoma"/>
                <a:cs typeface="Tahoma"/>
              </a:rPr>
              <a:t>тяб</a:t>
            </a:r>
            <a:r>
              <a:rPr sz="700" b="1" spc="-4" dirty="0">
                <a:latin typeface="Tahoma"/>
                <a:cs typeface="Tahoma"/>
              </a:rPr>
              <a:t>р</a:t>
            </a:r>
            <a:r>
              <a:rPr sz="700" b="1" spc="-45" dirty="0">
                <a:latin typeface="Tahoma"/>
                <a:cs typeface="Tahoma"/>
              </a:rPr>
              <a:t>ь</a:t>
            </a:r>
            <a:r>
              <a:rPr sz="700" b="1" spc="-4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839432" y="2325434"/>
            <a:ext cx="1289685" cy="54822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 algn="ctr">
              <a:spcBef>
                <a:spcPts val="75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60" dirty="0">
                <a:latin typeface="Tahoma"/>
                <a:cs typeface="Tahoma"/>
              </a:rPr>
              <a:t>Й</a:t>
            </a:r>
            <a:r>
              <a:rPr sz="700" b="1" spc="-53" dirty="0">
                <a:latin typeface="Tahoma"/>
                <a:cs typeface="Tahoma"/>
              </a:rPr>
              <a:t> </a:t>
            </a:r>
            <a:r>
              <a:rPr sz="700" b="1" spc="-86" dirty="0">
                <a:latin typeface="Tahoma"/>
                <a:cs typeface="Tahoma"/>
              </a:rPr>
              <a:t>Ф</a:t>
            </a:r>
            <a:r>
              <a:rPr sz="700" b="1" spc="-8" dirty="0">
                <a:latin typeface="Tahoma"/>
                <a:cs typeface="Tahoma"/>
              </a:rPr>
              <a:t>ОРУМ  </a:t>
            </a:r>
            <a:r>
              <a:rPr sz="700" b="1" spc="-90" dirty="0">
                <a:latin typeface="Tahoma"/>
                <a:cs typeface="Tahoma"/>
              </a:rPr>
              <a:t>Ш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30" dirty="0">
                <a:latin typeface="Tahoma"/>
                <a:cs typeface="Tahoma"/>
              </a:rPr>
              <a:t>ОЛЬ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75" dirty="0">
                <a:latin typeface="Tahoma"/>
                <a:cs typeface="Tahoma"/>
              </a:rPr>
              <a:t>Ы</a:t>
            </a:r>
            <a:r>
              <a:rPr sz="700" b="1" spc="-4" dirty="0">
                <a:latin typeface="Tahoma"/>
                <a:cs typeface="Tahoma"/>
              </a:rPr>
              <a:t>Х</a:t>
            </a:r>
            <a:r>
              <a:rPr sz="700" b="1" spc="-30" dirty="0">
                <a:latin typeface="Tahoma"/>
                <a:cs typeface="Tahoma"/>
              </a:rPr>
              <a:t> 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26" dirty="0">
                <a:latin typeface="Tahoma"/>
                <a:cs typeface="Tahoma"/>
              </a:rPr>
              <a:t> 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127" dirty="0">
                <a:latin typeface="Tahoma"/>
                <a:cs typeface="Tahoma"/>
              </a:rPr>
              <a:t>Т</a:t>
            </a:r>
            <a:r>
              <a:rPr sz="700" b="1" spc="-34" dirty="0">
                <a:latin typeface="Tahoma"/>
                <a:cs typeface="Tahoma"/>
              </a:rPr>
              <a:t>УДЕНЧЕ</a:t>
            </a:r>
            <a:r>
              <a:rPr sz="700" b="1" spc="-3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4" dirty="0">
                <a:latin typeface="Tahoma"/>
                <a:cs typeface="Tahoma"/>
              </a:rPr>
              <a:t>Х  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ПОР</a:t>
            </a:r>
            <a:r>
              <a:rPr sz="700" b="1" spc="-41" dirty="0">
                <a:latin typeface="Tahoma"/>
                <a:cs typeface="Tahoma"/>
              </a:rPr>
              <a:t>Т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83" dirty="0">
                <a:latin typeface="Tahoma"/>
                <a:cs typeface="Tahoma"/>
              </a:rPr>
              <a:t>Ы</a:t>
            </a:r>
            <a:r>
              <a:rPr sz="700" b="1" spc="-4" dirty="0">
                <a:latin typeface="Tahoma"/>
                <a:cs typeface="Tahoma"/>
              </a:rPr>
              <a:t>Х</a:t>
            </a:r>
            <a:r>
              <a:rPr sz="700" b="1" spc="-38" dirty="0">
                <a:latin typeface="Tahoma"/>
                <a:cs typeface="Tahoma"/>
              </a:rPr>
              <a:t> 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38" dirty="0">
                <a:latin typeface="Tahoma"/>
                <a:cs typeface="Tahoma"/>
              </a:rPr>
              <a:t>ЛУБОВ</a:t>
            </a:r>
            <a:endParaRPr sz="700">
              <a:latin typeface="Tahoma"/>
              <a:cs typeface="Tahoma"/>
            </a:endParaRPr>
          </a:p>
          <a:p>
            <a:pPr marL="476" algn="ctr"/>
            <a:r>
              <a:rPr sz="700" b="1" spc="-15" dirty="0">
                <a:latin typeface="Tahoma"/>
                <a:cs typeface="Tahoma"/>
              </a:rPr>
              <a:t>октябрь</a:t>
            </a:r>
            <a:r>
              <a:rPr sz="700" b="1" spc="-34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69827" y="2325434"/>
            <a:ext cx="1447800" cy="42383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525" marR="3810" algn="ctr">
              <a:lnSpc>
                <a:spcPts val="803"/>
              </a:lnSpc>
              <a:spcBef>
                <a:spcPts val="105"/>
              </a:spcBef>
            </a:pPr>
            <a:r>
              <a:rPr sz="700" b="1" spc="-86" dirty="0">
                <a:latin typeface="Tahoma"/>
                <a:cs typeface="Tahoma"/>
              </a:rPr>
              <a:t>Ф</a:t>
            </a:r>
            <a:r>
              <a:rPr sz="700" b="1" spc="-11" dirty="0">
                <a:latin typeface="Tahoma"/>
                <a:cs typeface="Tahoma"/>
              </a:rPr>
              <a:t>ОРУМ</a:t>
            </a:r>
            <a:r>
              <a:rPr sz="700" b="1" spc="-34" dirty="0">
                <a:latin typeface="Tahoma"/>
                <a:cs typeface="Tahoma"/>
              </a:rPr>
              <a:t> </a:t>
            </a:r>
            <a:r>
              <a:rPr sz="700" b="1" spc="-60" dirty="0">
                <a:latin typeface="Tahoma"/>
                <a:cs typeface="Tahoma"/>
              </a:rPr>
              <a:t>ЛИ</a:t>
            </a:r>
            <a:r>
              <a:rPr sz="700" b="1" spc="-34" dirty="0">
                <a:latin typeface="Tahoma"/>
                <a:cs typeface="Tahoma"/>
              </a:rPr>
              <a:t>ДЕРОВ </a:t>
            </a:r>
            <a:r>
              <a:rPr sz="700" b="1" spc="-49" dirty="0">
                <a:latin typeface="Tahoma"/>
                <a:cs typeface="Tahoma"/>
              </a:rPr>
              <a:t>УЧ</a:t>
            </a:r>
            <a:r>
              <a:rPr sz="700" b="1" spc="-64" dirty="0">
                <a:latin typeface="Tahoma"/>
                <a:cs typeface="Tahoma"/>
              </a:rPr>
              <a:t>ЕНИ</a:t>
            </a:r>
            <a:r>
              <a:rPr sz="700" b="1" spc="-26" dirty="0">
                <a:latin typeface="Tahoma"/>
                <a:cs typeface="Tahoma"/>
              </a:rPr>
              <a:t>ЧЕ</a:t>
            </a:r>
            <a:r>
              <a:rPr sz="700" b="1" spc="-30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15" dirty="0">
                <a:latin typeface="Tahoma"/>
                <a:cs typeface="Tahoma"/>
              </a:rPr>
              <a:t>О</a:t>
            </a:r>
            <a:r>
              <a:rPr sz="700" b="1" spc="-19" dirty="0">
                <a:latin typeface="Tahoma"/>
                <a:cs typeface="Tahoma"/>
              </a:rPr>
              <a:t>Г</a:t>
            </a:r>
            <a:r>
              <a:rPr sz="700" b="1" spc="26" dirty="0">
                <a:latin typeface="Tahoma"/>
                <a:cs typeface="Tahoma"/>
              </a:rPr>
              <a:t>О  </a:t>
            </a:r>
            <a:r>
              <a:rPr sz="700" b="1" spc="-26" dirty="0">
                <a:latin typeface="Tahoma"/>
                <a:cs typeface="Tahoma"/>
              </a:rPr>
              <a:t>САМОУПРАВЛЕНИЯ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ts val="784"/>
              </a:lnSpc>
              <a:spcBef>
                <a:spcPts val="4"/>
              </a:spcBef>
            </a:pPr>
            <a:r>
              <a:rPr sz="700" b="1" spc="-11" dirty="0">
                <a:latin typeface="Tahoma"/>
                <a:cs typeface="Tahoma"/>
              </a:rPr>
              <a:t>Октябрь</a:t>
            </a:r>
            <a:r>
              <a:rPr sz="700" b="1" spc="-34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6640" y="4100702"/>
            <a:ext cx="788670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38" dirty="0">
                <a:latin typeface="Tahoma"/>
                <a:cs typeface="Tahoma"/>
              </a:rPr>
              <a:t>Й  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23" dirty="0">
                <a:latin typeface="Tahoma"/>
                <a:cs typeface="Tahoma"/>
              </a:rPr>
              <a:t>ОН</a:t>
            </a:r>
            <a:r>
              <a:rPr sz="700" b="1" spc="-19" dirty="0">
                <a:latin typeface="Tahoma"/>
                <a:cs typeface="Tahoma"/>
              </a:rPr>
              <a:t>К</a:t>
            </a:r>
            <a:r>
              <a:rPr sz="700" b="1" spc="-8" dirty="0">
                <a:latin typeface="Tahoma"/>
                <a:cs typeface="Tahoma"/>
              </a:rPr>
              <a:t>УР</a:t>
            </a:r>
            <a:r>
              <a:rPr sz="700" b="1" spc="-4" dirty="0">
                <a:latin typeface="Tahoma"/>
                <a:cs typeface="Tahoma"/>
              </a:rPr>
              <a:t>С</a:t>
            </a:r>
            <a:r>
              <a:rPr sz="700" b="1" spc="-34" dirty="0">
                <a:latin typeface="Tahoma"/>
                <a:cs typeface="Tahoma"/>
              </a:rPr>
              <a:t> </a:t>
            </a:r>
            <a:r>
              <a:rPr sz="700" b="1" spc="-15" dirty="0">
                <a:latin typeface="Tahoma"/>
                <a:cs typeface="Tahoma"/>
              </a:rPr>
              <a:t>ХОРОВ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00" b="1" spc="19" dirty="0">
                <a:latin typeface="Tahoma"/>
                <a:cs typeface="Tahoma"/>
              </a:rPr>
              <a:t>Март</a:t>
            </a:r>
            <a:r>
              <a:rPr sz="700" b="1" spc="-41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385250" y="4097274"/>
            <a:ext cx="1398270" cy="53796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lnSpc>
                <a:spcPts val="806"/>
              </a:lnSpc>
              <a:spcBef>
                <a:spcPts val="75"/>
              </a:spcBef>
            </a:pPr>
            <a:r>
              <a:rPr sz="700" b="1" spc="-15" dirty="0">
                <a:latin typeface="Tahoma"/>
                <a:cs typeface="Tahoma"/>
              </a:rPr>
              <a:t>ВСЕРОССИЙСКИЙ</a:t>
            </a:r>
            <a:r>
              <a:rPr sz="700" b="1" spc="113" dirty="0">
                <a:latin typeface="Tahoma"/>
                <a:cs typeface="Tahoma"/>
              </a:rPr>
              <a:t> </a:t>
            </a:r>
            <a:r>
              <a:rPr sz="700" b="1" spc="-26" dirty="0">
                <a:latin typeface="Tahoma"/>
                <a:cs typeface="Tahoma"/>
              </a:rPr>
              <a:t>ФОРУМ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ts val="806"/>
              </a:lnSpc>
            </a:pPr>
            <a:r>
              <a:rPr sz="700" b="1" spc="-161" dirty="0">
                <a:latin typeface="Tahoma"/>
                <a:cs typeface="Tahoma"/>
              </a:rPr>
              <a:t>«</a:t>
            </a:r>
            <a:r>
              <a:rPr sz="700" b="1" spc="-90" dirty="0">
                <a:latin typeface="Tahoma"/>
                <a:cs typeface="Tahoma"/>
              </a:rPr>
              <a:t>Ш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8" dirty="0">
                <a:latin typeface="Tahoma"/>
                <a:cs typeface="Tahoma"/>
              </a:rPr>
              <a:t>ОЛА</a:t>
            </a:r>
            <a:r>
              <a:rPr sz="700" b="1" spc="-34" dirty="0">
                <a:latin typeface="Tahoma"/>
                <a:cs typeface="Tahoma"/>
              </a:rPr>
              <a:t> </a:t>
            </a:r>
            <a:r>
              <a:rPr sz="700" b="1" spc="-71" dirty="0">
                <a:latin typeface="Tahoma"/>
                <a:cs typeface="Tahoma"/>
              </a:rPr>
              <a:t>Г</a:t>
            </a:r>
            <a:r>
              <a:rPr sz="700" b="1" spc="-68" dirty="0">
                <a:latin typeface="Tahoma"/>
                <a:cs typeface="Tahoma"/>
              </a:rPr>
              <a:t>ЕРОЯ»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00" b="1" dirty="0">
                <a:latin typeface="Tahoma"/>
                <a:cs typeface="Tahoma"/>
              </a:rPr>
              <a:t>О</a:t>
            </a:r>
            <a:r>
              <a:rPr sz="700" b="1" spc="-8" dirty="0">
                <a:latin typeface="Tahoma"/>
                <a:cs typeface="Tahoma"/>
              </a:rPr>
              <a:t>к</a:t>
            </a:r>
            <a:r>
              <a:rPr sz="700" b="1" spc="4" dirty="0">
                <a:latin typeface="Tahoma"/>
                <a:cs typeface="Tahoma"/>
              </a:rPr>
              <a:t>т</a:t>
            </a:r>
            <a:r>
              <a:rPr sz="700" b="1" spc="-19" dirty="0">
                <a:latin typeface="Tahoma"/>
                <a:cs typeface="Tahoma"/>
              </a:rPr>
              <a:t>ябрь</a:t>
            </a:r>
            <a:r>
              <a:rPr sz="700" b="1" spc="-4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</a:t>
            </a:r>
            <a:r>
              <a:rPr sz="700" b="1" spc="-53" dirty="0">
                <a:latin typeface="Tahoma"/>
                <a:cs typeface="Tahoma"/>
              </a:rPr>
              <a:t>3</a:t>
            </a:r>
            <a:r>
              <a:rPr sz="700" b="1" spc="-30" dirty="0">
                <a:latin typeface="Tahoma"/>
                <a:cs typeface="Tahoma"/>
              </a:rPr>
              <a:t> </a:t>
            </a:r>
            <a:r>
              <a:rPr sz="700" b="1" spc="-60" dirty="0">
                <a:latin typeface="Tahoma"/>
                <a:cs typeface="Tahoma"/>
              </a:rPr>
              <a:t>(</a:t>
            </a:r>
            <a:r>
              <a:rPr sz="700" b="1" spc="30" dirty="0">
                <a:latin typeface="Tahoma"/>
                <a:cs typeface="Tahoma"/>
              </a:rPr>
              <a:t>А</a:t>
            </a:r>
            <a:r>
              <a:rPr sz="700" b="1" spc="38" dirty="0">
                <a:latin typeface="Tahoma"/>
                <a:cs typeface="Tahoma"/>
              </a:rPr>
              <a:t>ст</a:t>
            </a:r>
            <a:r>
              <a:rPr sz="700" b="1" spc="19" dirty="0">
                <a:latin typeface="Tahoma"/>
                <a:cs typeface="Tahoma"/>
              </a:rPr>
              <a:t>р</a:t>
            </a:r>
            <a:r>
              <a:rPr sz="700" b="1" spc="41" dirty="0">
                <a:latin typeface="Tahoma"/>
                <a:cs typeface="Tahoma"/>
              </a:rPr>
              <a:t>а</a:t>
            </a:r>
            <a:r>
              <a:rPr sz="700" b="1" dirty="0">
                <a:latin typeface="Tahoma"/>
                <a:cs typeface="Tahoma"/>
              </a:rPr>
              <a:t>х</a:t>
            </a:r>
            <a:r>
              <a:rPr sz="700" b="1" spc="4" dirty="0">
                <a:latin typeface="Tahoma"/>
                <a:cs typeface="Tahoma"/>
              </a:rPr>
              <a:t>а</a:t>
            </a:r>
            <a:r>
              <a:rPr sz="700" b="1" spc="-45" dirty="0">
                <a:latin typeface="Tahoma"/>
                <a:cs typeface="Tahoma"/>
              </a:rPr>
              <a:t>нь</a:t>
            </a:r>
            <a:r>
              <a:rPr sz="700" b="1" spc="-53" dirty="0">
                <a:latin typeface="Tahoma"/>
                <a:cs typeface="Tahoma"/>
              </a:rPr>
              <a:t>)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00" b="1" spc="-34" dirty="0">
                <a:latin typeface="Tahoma"/>
                <a:cs typeface="Tahoma"/>
              </a:rPr>
              <a:t>Янва</a:t>
            </a:r>
            <a:r>
              <a:rPr sz="700" b="1" spc="23" dirty="0">
                <a:latin typeface="Tahoma"/>
                <a:cs typeface="Tahoma"/>
              </a:rPr>
              <a:t>р</a:t>
            </a:r>
            <a:r>
              <a:rPr sz="700" b="1" spc="-45" dirty="0">
                <a:latin typeface="Tahoma"/>
                <a:cs typeface="Tahoma"/>
              </a:rPr>
              <a:t>ь</a:t>
            </a:r>
            <a:r>
              <a:rPr sz="700" b="1" spc="-11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</a:t>
            </a:r>
            <a:r>
              <a:rPr sz="700" b="1" spc="-53" dirty="0">
                <a:latin typeface="Tahoma"/>
                <a:cs typeface="Tahoma"/>
              </a:rPr>
              <a:t>4</a:t>
            </a:r>
            <a:r>
              <a:rPr sz="700" b="1" spc="-30" dirty="0">
                <a:latin typeface="Tahoma"/>
                <a:cs typeface="Tahoma"/>
              </a:rPr>
              <a:t> </a:t>
            </a:r>
            <a:r>
              <a:rPr sz="700" b="1" spc="-60" dirty="0">
                <a:latin typeface="Tahoma"/>
                <a:cs typeface="Tahoma"/>
              </a:rPr>
              <a:t>(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45" dirty="0">
                <a:latin typeface="Tahoma"/>
                <a:cs typeface="Tahoma"/>
              </a:rPr>
              <a:t>а</a:t>
            </a:r>
            <a:r>
              <a:rPr sz="700" b="1" spc="-45" dirty="0">
                <a:latin typeface="Tahoma"/>
                <a:cs typeface="Tahoma"/>
              </a:rPr>
              <a:t>нк</a:t>
            </a:r>
            <a:r>
              <a:rPr sz="700" b="1" spc="8" dirty="0">
                <a:latin typeface="Tahoma"/>
                <a:cs typeface="Tahoma"/>
              </a:rPr>
              <a:t>т</a:t>
            </a:r>
            <a:r>
              <a:rPr sz="700" b="1" spc="-8" dirty="0">
                <a:latin typeface="Tahoma"/>
                <a:cs typeface="Tahoma"/>
              </a:rPr>
              <a:t>-</a:t>
            </a:r>
            <a:r>
              <a:rPr sz="700" b="1" dirty="0">
                <a:latin typeface="Tahoma"/>
                <a:cs typeface="Tahoma"/>
              </a:rPr>
              <a:t>Пете</a:t>
            </a:r>
            <a:r>
              <a:rPr sz="700" b="1" spc="4" dirty="0">
                <a:latin typeface="Tahoma"/>
                <a:cs typeface="Tahoma"/>
              </a:rPr>
              <a:t>р</a:t>
            </a:r>
            <a:r>
              <a:rPr sz="700" b="1" spc="8" dirty="0">
                <a:latin typeface="Tahoma"/>
                <a:cs typeface="Tahoma"/>
              </a:rPr>
              <a:t>б</a:t>
            </a:r>
            <a:r>
              <a:rPr sz="700" b="1" spc="11" dirty="0">
                <a:latin typeface="Tahoma"/>
                <a:cs typeface="Tahoma"/>
              </a:rPr>
              <a:t>у</a:t>
            </a:r>
            <a:r>
              <a:rPr sz="700" b="1" spc="23" dirty="0">
                <a:latin typeface="Tahoma"/>
                <a:cs typeface="Tahoma"/>
              </a:rPr>
              <a:t>р</a:t>
            </a:r>
            <a:r>
              <a:rPr sz="700" b="1" spc="-60" dirty="0">
                <a:latin typeface="Tahoma"/>
                <a:cs typeface="Tahoma"/>
              </a:rPr>
              <a:t>г)</a:t>
            </a:r>
            <a:endParaRPr sz="7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316539" y="4160825"/>
            <a:ext cx="1259681" cy="44050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indent="-476" algn="ctr">
              <a:spcBef>
                <a:spcPts val="75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60" dirty="0">
                <a:latin typeface="Tahoma"/>
                <a:cs typeface="Tahoma"/>
              </a:rPr>
              <a:t>Й</a:t>
            </a:r>
            <a:r>
              <a:rPr sz="700" b="1" spc="-53" dirty="0">
                <a:latin typeface="Tahoma"/>
                <a:cs typeface="Tahoma"/>
              </a:rPr>
              <a:t> </a:t>
            </a:r>
            <a:r>
              <a:rPr sz="700" b="1" spc="-86" dirty="0">
                <a:latin typeface="Tahoma"/>
                <a:cs typeface="Tahoma"/>
              </a:rPr>
              <a:t>Ф</a:t>
            </a:r>
            <a:r>
              <a:rPr sz="700" b="1" spc="-8" dirty="0">
                <a:latin typeface="Tahoma"/>
                <a:cs typeface="Tahoma"/>
              </a:rPr>
              <a:t>ОРУМ  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11" dirty="0">
                <a:latin typeface="Tahoma"/>
                <a:cs typeface="Tahoma"/>
              </a:rPr>
              <a:t>Л</a:t>
            </a:r>
            <a:r>
              <a:rPr sz="700" b="1" spc="-19" dirty="0">
                <a:latin typeface="Tahoma"/>
                <a:cs typeface="Tahoma"/>
              </a:rPr>
              <a:t>А</a:t>
            </a:r>
            <a:r>
              <a:rPr sz="700" b="1" spc="68" dirty="0">
                <a:latin typeface="Tahoma"/>
                <a:cs typeface="Tahoma"/>
              </a:rPr>
              <a:t>СС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75" dirty="0">
                <a:latin typeface="Tahoma"/>
                <a:cs typeface="Tahoma"/>
              </a:rPr>
              <a:t>Ы</a:t>
            </a:r>
            <a:r>
              <a:rPr sz="700" b="1" spc="-4" dirty="0">
                <a:latin typeface="Tahoma"/>
                <a:cs typeface="Tahoma"/>
              </a:rPr>
              <a:t>Х</a:t>
            </a:r>
            <a:r>
              <a:rPr sz="700" b="1" spc="-11" dirty="0">
                <a:latin typeface="Tahoma"/>
                <a:cs typeface="Tahoma"/>
              </a:rPr>
              <a:t> </a:t>
            </a:r>
            <a:r>
              <a:rPr sz="700" b="1" spc="-53" dirty="0">
                <a:latin typeface="Tahoma"/>
                <a:cs typeface="Tahoma"/>
              </a:rPr>
              <a:t>РУ</a:t>
            </a:r>
            <a:r>
              <a:rPr sz="700" b="1" spc="-49" dirty="0">
                <a:latin typeface="Tahoma"/>
                <a:cs typeface="Tahoma"/>
              </a:rPr>
              <a:t>К</a:t>
            </a:r>
            <a:r>
              <a:rPr sz="700" b="1" spc="-15" dirty="0">
                <a:latin typeface="Tahoma"/>
                <a:cs typeface="Tahoma"/>
              </a:rPr>
              <a:t>О</a:t>
            </a:r>
            <a:r>
              <a:rPr sz="700" b="1" spc="-11" dirty="0">
                <a:latin typeface="Tahoma"/>
                <a:cs typeface="Tahoma"/>
              </a:rPr>
              <a:t>В</a:t>
            </a:r>
            <a:r>
              <a:rPr sz="700" b="1" spc="-4" dirty="0">
                <a:latin typeface="Tahoma"/>
                <a:cs typeface="Tahoma"/>
              </a:rPr>
              <a:t>ОД</a:t>
            </a:r>
            <a:r>
              <a:rPr sz="700" b="1" spc="-8" dirty="0">
                <a:latin typeface="Tahoma"/>
                <a:cs typeface="Tahoma"/>
              </a:rPr>
              <a:t>И</a:t>
            </a:r>
            <a:r>
              <a:rPr sz="700" b="1" spc="-127" dirty="0">
                <a:latin typeface="Tahoma"/>
                <a:cs typeface="Tahoma"/>
              </a:rPr>
              <a:t>Т</a:t>
            </a:r>
            <a:r>
              <a:rPr sz="700" b="1" spc="-79" dirty="0">
                <a:latin typeface="Tahoma"/>
                <a:cs typeface="Tahoma"/>
              </a:rPr>
              <a:t>Е</a:t>
            </a:r>
            <a:r>
              <a:rPr sz="700" b="1" spc="-60" dirty="0">
                <a:latin typeface="Tahoma"/>
                <a:cs typeface="Tahoma"/>
              </a:rPr>
              <a:t>ЛЕЙ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00" b="1" spc="-11" dirty="0">
                <a:latin typeface="Tahoma"/>
                <a:cs typeface="Tahoma"/>
              </a:rPr>
              <a:t>Октябрь</a:t>
            </a:r>
            <a:r>
              <a:rPr sz="700" b="1" spc="-34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2090023" y="4541207"/>
            <a:ext cx="4602004" cy="541020"/>
            <a:chOff x="3037332" y="6086854"/>
            <a:chExt cx="6136005" cy="721360"/>
          </a:xfrm>
        </p:grpSpPr>
        <p:pic>
          <p:nvPicPr>
            <p:cNvPr id="31" name="object 3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37332" y="6185916"/>
              <a:ext cx="3076956" cy="62179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064002" y="6212281"/>
              <a:ext cx="2970657" cy="51611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691884" y="6086854"/>
              <a:ext cx="2481072" cy="72085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6718300" y="6113526"/>
              <a:ext cx="2374519" cy="614870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2372677" y="4687062"/>
            <a:ext cx="2018348" cy="2714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ctr">
              <a:spcBef>
                <a:spcPts val="75"/>
              </a:spcBef>
            </a:pPr>
            <a:r>
              <a:rPr sz="900" b="1" spc="-116" dirty="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sz="900" b="1" spc="-11" dirty="0">
                <a:solidFill>
                  <a:srgbClr val="FFFFFF"/>
                </a:solidFill>
                <a:latin typeface="Tahoma"/>
                <a:cs typeface="Tahoma"/>
              </a:rPr>
              <a:t>ОРУМ</a:t>
            </a:r>
            <a:r>
              <a:rPr sz="9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23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900" b="1" spc="-34" dirty="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sz="900" b="1" spc="-83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900" b="1" spc="-49" dirty="0">
                <a:solidFill>
                  <a:srgbClr val="FFFFFF"/>
                </a:solidFill>
                <a:latin typeface="Tahoma"/>
                <a:cs typeface="Tahoma"/>
              </a:rPr>
              <a:t>ЦЕРОВ</a:t>
            </a:r>
            <a:r>
              <a:rPr sz="900" b="1" spc="-1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900" b="1" spc="-23" dirty="0">
                <a:solidFill>
                  <a:srgbClr val="FFFFFF"/>
                </a:solidFill>
                <a:latin typeface="Tahoma"/>
                <a:cs typeface="Tahoma"/>
              </a:rPr>
              <a:t>ВОСП</a:t>
            </a:r>
            <a:r>
              <a:rPr sz="900" b="1" spc="-19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900" b="1" spc="-90" dirty="0">
                <a:solidFill>
                  <a:srgbClr val="FFFFFF"/>
                </a:solidFill>
                <a:latin typeface="Tahoma"/>
                <a:cs typeface="Tahoma"/>
              </a:rPr>
              <a:t>ТАТЕ</a:t>
            </a:r>
            <a:r>
              <a:rPr sz="900" b="1" spc="-113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900" b="1" spc="-86" dirty="0">
                <a:solidFill>
                  <a:srgbClr val="FFFFFF"/>
                </a:solidFill>
                <a:latin typeface="Tahoma"/>
                <a:cs typeface="Tahoma"/>
              </a:rPr>
              <a:t>ЕЙ</a:t>
            </a:r>
            <a:endParaRPr sz="900" dirty="0">
              <a:latin typeface="Tahoma"/>
              <a:cs typeface="Tahoma"/>
            </a:endParaRPr>
          </a:p>
          <a:p>
            <a:pPr algn="ctr">
              <a:spcBef>
                <a:spcPts val="4"/>
              </a:spcBef>
            </a:pPr>
            <a:r>
              <a:rPr sz="800" b="1" spc="-26" dirty="0">
                <a:solidFill>
                  <a:srgbClr val="FFFFFF"/>
                </a:solidFill>
                <a:latin typeface="Tahoma"/>
                <a:cs typeface="Tahoma"/>
              </a:rPr>
              <a:t>Ноябрь </a:t>
            </a: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endParaRPr sz="800" dirty="0">
              <a:latin typeface="Tahoma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153883" y="4607966"/>
            <a:ext cx="1561257" cy="41485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905" algn="ctr">
              <a:lnSpc>
                <a:spcPts val="1076"/>
              </a:lnSpc>
              <a:spcBef>
                <a:spcPts val="75"/>
              </a:spcBef>
            </a:pPr>
            <a:r>
              <a:rPr sz="900" b="1" spc="-34" dirty="0">
                <a:solidFill>
                  <a:srgbClr val="FFFFFF"/>
                </a:solidFill>
                <a:latin typeface="Tahoma"/>
                <a:cs typeface="Tahoma"/>
              </a:rPr>
              <a:t>ФОРУМ</a:t>
            </a:r>
            <a:r>
              <a:rPr sz="900" b="1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11" dirty="0">
                <a:solidFill>
                  <a:srgbClr val="FFFFFF"/>
                </a:solidFill>
                <a:latin typeface="Tahoma"/>
                <a:cs typeface="Tahoma"/>
              </a:rPr>
              <a:t>ИСКУССТВО</a:t>
            </a:r>
            <a:r>
              <a:rPr sz="900" b="1" spc="-1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124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endParaRPr sz="900" dirty="0">
              <a:latin typeface="Tahoma"/>
              <a:cs typeface="Tahoma"/>
            </a:endParaRPr>
          </a:p>
          <a:p>
            <a:pPr algn="ctr">
              <a:lnSpc>
                <a:spcPts val="1076"/>
              </a:lnSpc>
            </a:pPr>
            <a:r>
              <a:rPr sz="900" b="1" spc="-64" dirty="0">
                <a:solidFill>
                  <a:srgbClr val="FFFFFF"/>
                </a:solidFill>
                <a:latin typeface="Tahoma"/>
                <a:cs typeface="Tahoma"/>
              </a:rPr>
              <a:t>УЧ</a:t>
            </a:r>
            <a:r>
              <a:rPr sz="900" b="1" spc="-83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900" b="1" spc="-105" dirty="0">
                <a:solidFill>
                  <a:srgbClr val="FFFFFF"/>
                </a:solidFill>
                <a:latin typeface="Tahoma"/>
                <a:cs typeface="Tahoma"/>
              </a:rPr>
              <a:t>ТЕ</a:t>
            </a:r>
            <a:r>
              <a:rPr sz="900" b="1" spc="-135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900" b="1" spc="-86" dirty="0">
                <a:solidFill>
                  <a:srgbClr val="FFFFFF"/>
                </a:solidFill>
                <a:latin typeface="Tahoma"/>
                <a:cs typeface="Tahoma"/>
              </a:rPr>
              <a:t>ЕЙ</a:t>
            </a:r>
            <a:r>
              <a:rPr sz="900" b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64" dirty="0">
                <a:solidFill>
                  <a:srgbClr val="FFFFFF"/>
                </a:solidFill>
                <a:latin typeface="Tahoma"/>
                <a:cs typeface="Tahoma"/>
              </a:rPr>
              <a:t>МУЗЫКИ</a:t>
            </a:r>
            <a:r>
              <a:rPr sz="900" b="1" spc="-19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83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9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23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900" b="1" spc="-83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900" b="1" spc="-98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900" b="1" spc="6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endParaRPr sz="900" dirty="0">
              <a:latin typeface="Tahoma"/>
              <a:cs typeface="Tahoma"/>
            </a:endParaRPr>
          </a:p>
          <a:p>
            <a:pPr marL="476" algn="ctr">
              <a:spcBef>
                <a:spcPts val="8"/>
              </a:spcBef>
            </a:pP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800" b="1" spc="-60" dirty="0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105" dirty="0">
                <a:solidFill>
                  <a:srgbClr val="FFFFFF"/>
                </a:solidFill>
                <a:latin typeface="Tahoma"/>
                <a:cs typeface="Tahoma"/>
              </a:rPr>
              <a:t>–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1</a:t>
            </a:r>
            <a:r>
              <a:rPr sz="800" b="1" spc="-60" dirty="0">
                <a:solidFill>
                  <a:srgbClr val="FFFFFF"/>
                </a:solidFill>
                <a:latin typeface="Tahoma"/>
                <a:cs typeface="Tahoma"/>
              </a:rPr>
              <a:t>8</a:t>
            </a:r>
            <a:r>
              <a:rPr sz="800" b="1" spc="-1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26" dirty="0">
                <a:solidFill>
                  <a:srgbClr val="FFFFFF"/>
                </a:solidFill>
                <a:latin typeface="Tahoma"/>
                <a:cs typeface="Tahoma"/>
              </a:rPr>
              <a:t>нояб</a:t>
            </a:r>
            <a:r>
              <a:rPr sz="800" b="1" spc="-30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800" b="1" spc="-26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800" b="1" spc="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800" b="1" spc="-68" dirty="0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sz="800" b="1" spc="-6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endParaRPr sz="800" dirty="0">
              <a:latin typeface="Tahoma"/>
              <a:cs typeface="Tahom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4049649" y="2807208"/>
            <a:ext cx="3669030" cy="1314450"/>
            <a:chOff x="5399532" y="3742944"/>
            <a:chExt cx="4892040" cy="1752600"/>
          </a:xfrm>
        </p:grpSpPr>
        <p:pic>
          <p:nvPicPr>
            <p:cNvPr id="38" name="object 3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06511" y="3742944"/>
              <a:ext cx="2385059" cy="1705356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99532" y="3944112"/>
              <a:ext cx="2250948" cy="1551432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5993605" y="4086225"/>
            <a:ext cx="1725071" cy="43537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159" marR="121920" algn="ctr">
              <a:spcBef>
                <a:spcPts val="75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34" dirty="0">
                <a:latin typeface="Tahoma"/>
                <a:cs typeface="Tahoma"/>
              </a:rPr>
              <a:t>О</a:t>
            </a:r>
            <a:r>
              <a:rPr sz="700" b="1" spc="-68" dirty="0">
                <a:latin typeface="Tahoma"/>
                <a:cs typeface="Tahoma"/>
              </a:rPr>
              <a:t>Е</a:t>
            </a:r>
            <a:r>
              <a:rPr sz="700" b="1" spc="-45" dirty="0">
                <a:latin typeface="Tahoma"/>
                <a:cs typeface="Tahoma"/>
              </a:rPr>
              <a:t> 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15" dirty="0">
                <a:latin typeface="Tahoma"/>
                <a:cs typeface="Tahoma"/>
              </a:rPr>
              <a:t>О</a:t>
            </a:r>
            <a:r>
              <a:rPr sz="700" b="1" spc="-11" dirty="0">
                <a:latin typeface="Tahoma"/>
                <a:cs typeface="Tahoma"/>
              </a:rPr>
              <a:t>В</a:t>
            </a:r>
            <a:r>
              <a:rPr sz="700" b="1" spc="-30" dirty="0">
                <a:latin typeface="Tahoma"/>
                <a:cs typeface="Tahoma"/>
              </a:rPr>
              <a:t>ЕЩА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45" dirty="0">
                <a:latin typeface="Tahoma"/>
                <a:cs typeface="Tahoma"/>
              </a:rPr>
              <a:t>Е  </a:t>
            </a:r>
            <a:r>
              <a:rPr sz="700" b="1" spc="-19" dirty="0">
                <a:latin typeface="Tahoma"/>
                <a:cs typeface="Tahoma"/>
              </a:rPr>
              <a:t>Р</a:t>
            </a:r>
            <a:r>
              <a:rPr sz="700" b="1" spc="-23" dirty="0">
                <a:latin typeface="Tahoma"/>
                <a:cs typeface="Tahoma"/>
              </a:rPr>
              <a:t>А</a:t>
            </a:r>
            <a:r>
              <a:rPr sz="700" b="1" spc="-83" dirty="0">
                <a:latin typeface="Tahoma"/>
                <a:cs typeface="Tahoma"/>
              </a:rPr>
              <a:t>Б</a:t>
            </a:r>
            <a:r>
              <a:rPr sz="700" b="1" spc="-49" dirty="0">
                <a:latin typeface="Tahoma"/>
                <a:cs typeface="Tahoma"/>
              </a:rPr>
              <a:t>О</a:t>
            </a:r>
            <a:r>
              <a:rPr sz="700" b="1" spc="-34" dirty="0">
                <a:latin typeface="Tahoma"/>
                <a:cs typeface="Tahoma"/>
              </a:rPr>
              <a:t>Т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34" dirty="0">
                <a:latin typeface="Tahoma"/>
                <a:cs typeface="Tahoma"/>
              </a:rPr>
              <a:t>О</a:t>
            </a:r>
            <a:r>
              <a:rPr sz="700" b="1" spc="-75" dirty="0">
                <a:latin typeface="Tahoma"/>
                <a:cs typeface="Tahoma"/>
              </a:rPr>
              <a:t>В</a:t>
            </a:r>
            <a:r>
              <a:rPr sz="700" b="1" spc="-41" dirty="0">
                <a:latin typeface="Tahoma"/>
                <a:cs typeface="Tahoma"/>
              </a:rPr>
              <a:t> 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86" dirty="0">
                <a:latin typeface="Tahoma"/>
                <a:cs typeface="Tahoma"/>
              </a:rPr>
              <a:t>Ф</a:t>
            </a:r>
            <a:r>
              <a:rPr sz="700" b="1" spc="-34" dirty="0">
                <a:latin typeface="Tahoma"/>
                <a:cs typeface="Tahoma"/>
              </a:rPr>
              <a:t>ЕРА</a:t>
            </a:r>
            <a:endParaRPr sz="700" dirty="0">
              <a:latin typeface="Tahoma"/>
              <a:cs typeface="Tahoma"/>
            </a:endParaRPr>
          </a:p>
          <a:p>
            <a:pPr algn="ctr">
              <a:lnSpc>
                <a:spcPts val="803"/>
              </a:lnSpc>
            </a:pPr>
            <a:r>
              <a:rPr sz="700" b="1" spc="-4" dirty="0">
                <a:latin typeface="Tahoma"/>
                <a:cs typeface="Tahoma"/>
              </a:rPr>
              <a:t>ДО</a:t>
            </a:r>
            <a:r>
              <a:rPr sz="700" b="1" spc="-8" dirty="0">
                <a:latin typeface="Tahoma"/>
                <a:cs typeface="Tahoma"/>
              </a:rPr>
              <a:t>П</a:t>
            </a:r>
            <a:r>
              <a:rPr sz="700" b="1" spc="-4" dirty="0">
                <a:latin typeface="Tahoma"/>
                <a:cs typeface="Tahoma"/>
              </a:rPr>
              <a:t>О</a:t>
            </a:r>
            <a:r>
              <a:rPr sz="700" b="1" spc="-8" dirty="0">
                <a:latin typeface="Tahoma"/>
                <a:cs typeface="Tahoma"/>
              </a:rPr>
              <a:t>Л</a:t>
            </a:r>
            <a:r>
              <a:rPr sz="700" b="1" spc="-86" dirty="0">
                <a:latin typeface="Tahoma"/>
                <a:cs typeface="Tahoma"/>
              </a:rPr>
              <a:t>НИЕ</a:t>
            </a:r>
            <a:r>
              <a:rPr sz="700" b="1" spc="-68" dirty="0">
                <a:latin typeface="Tahoma"/>
                <a:cs typeface="Tahoma"/>
              </a:rPr>
              <a:t>Т</a:t>
            </a:r>
            <a:r>
              <a:rPr sz="700" b="1" spc="-75" dirty="0">
                <a:latin typeface="Tahoma"/>
                <a:cs typeface="Tahoma"/>
              </a:rPr>
              <a:t>Е</a:t>
            </a:r>
            <a:r>
              <a:rPr sz="700" b="1" spc="-34" dirty="0">
                <a:latin typeface="Tahoma"/>
                <a:cs typeface="Tahoma"/>
              </a:rPr>
              <a:t>ЛЬН</a:t>
            </a:r>
            <a:r>
              <a:rPr sz="700" b="1" spc="-49" dirty="0">
                <a:latin typeface="Tahoma"/>
                <a:cs typeface="Tahoma"/>
              </a:rPr>
              <a:t>О</a:t>
            </a:r>
            <a:r>
              <a:rPr sz="700" b="1" spc="-79" dirty="0">
                <a:latin typeface="Tahoma"/>
                <a:cs typeface="Tahoma"/>
              </a:rPr>
              <a:t>Г</a:t>
            </a:r>
            <a:r>
              <a:rPr sz="700" b="1" spc="45" dirty="0">
                <a:latin typeface="Tahoma"/>
                <a:cs typeface="Tahoma"/>
              </a:rPr>
              <a:t>О</a:t>
            </a:r>
            <a:r>
              <a:rPr sz="700" b="1" spc="-45" dirty="0">
                <a:latin typeface="Tahoma"/>
                <a:cs typeface="Tahoma"/>
              </a:rPr>
              <a:t> </a:t>
            </a:r>
            <a:r>
              <a:rPr sz="700" b="1" spc="-15" dirty="0">
                <a:latin typeface="Tahoma"/>
                <a:cs typeface="Tahoma"/>
              </a:rPr>
              <a:t>ОБР</a:t>
            </a:r>
            <a:r>
              <a:rPr sz="700" b="1" spc="-23" dirty="0">
                <a:latin typeface="Tahoma"/>
                <a:cs typeface="Tahoma"/>
              </a:rPr>
              <a:t>А</a:t>
            </a:r>
            <a:r>
              <a:rPr sz="700" b="1" spc="-15" dirty="0">
                <a:latin typeface="Tahoma"/>
                <a:cs typeface="Tahoma"/>
              </a:rPr>
              <a:t>ЗО</a:t>
            </a: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30" dirty="0">
                <a:latin typeface="Tahoma"/>
                <a:cs typeface="Tahoma"/>
              </a:rPr>
              <a:t>А</a:t>
            </a:r>
            <a:r>
              <a:rPr sz="700" b="1" spc="-71" dirty="0">
                <a:latin typeface="Tahoma"/>
                <a:cs typeface="Tahoma"/>
              </a:rPr>
              <a:t>НИЯ</a:t>
            </a:r>
            <a:endParaRPr sz="700" dirty="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00" b="1" spc="4" dirty="0">
                <a:latin typeface="Tahoma"/>
                <a:cs typeface="Tahoma"/>
              </a:rPr>
              <a:t>Декабрь</a:t>
            </a:r>
            <a:r>
              <a:rPr sz="700" b="1" spc="-38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 dirty="0">
              <a:latin typeface="Tahoma"/>
              <a:cs typeface="Tahom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010971" y="2317432"/>
            <a:ext cx="2071211" cy="65594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049" marR="3810" algn="ctr">
              <a:spcBef>
                <a:spcPts val="75"/>
              </a:spcBef>
            </a:pP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ИЕ</a:t>
            </a:r>
            <a:r>
              <a:rPr sz="700" b="1" spc="-45" dirty="0">
                <a:latin typeface="Tahoma"/>
                <a:cs typeface="Tahoma"/>
              </a:rPr>
              <a:t> 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ПОР</a:t>
            </a:r>
            <a:r>
              <a:rPr sz="700" b="1" spc="-41" dirty="0">
                <a:latin typeface="Tahoma"/>
                <a:cs typeface="Tahoma"/>
              </a:rPr>
              <a:t>Т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83" dirty="0">
                <a:latin typeface="Tahoma"/>
                <a:cs typeface="Tahoma"/>
              </a:rPr>
              <a:t>Ы</a:t>
            </a:r>
            <a:r>
              <a:rPr sz="700" b="1" spc="-68" dirty="0">
                <a:latin typeface="Tahoma"/>
                <a:cs typeface="Tahoma"/>
              </a:rPr>
              <a:t>Е</a:t>
            </a:r>
            <a:r>
              <a:rPr sz="700" b="1" spc="-38" dirty="0">
                <a:latin typeface="Tahoma"/>
                <a:cs typeface="Tahoma"/>
              </a:rPr>
              <a:t> 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1" dirty="0">
                <a:latin typeface="Tahoma"/>
                <a:cs typeface="Tahoma"/>
              </a:rPr>
              <a:t>ОРЕ</a:t>
            </a:r>
            <a:r>
              <a:rPr sz="700" b="1" spc="-38" dirty="0">
                <a:latin typeface="Tahoma"/>
                <a:cs typeface="Tahoma"/>
              </a:rPr>
              <a:t>В</a:t>
            </a:r>
            <a:r>
              <a:rPr sz="700" b="1" spc="-34" dirty="0">
                <a:latin typeface="Tahoma"/>
                <a:cs typeface="Tahoma"/>
              </a:rPr>
              <a:t>НО</a:t>
            </a:r>
            <a:r>
              <a:rPr sz="700" b="1" spc="-23" dirty="0">
                <a:latin typeface="Tahoma"/>
                <a:cs typeface="Tahoma"/>
              </a:rPr>
              <a:t>В</a:t>
            </a:r>
            <a:r>
              <a:rPr sz="700" b="1" spc="26" dirty="0">
                <a:latin typeface="Tahoma"/>
                <a:cs typeface="Tahoma"/>
              </a:rPr>
              <a:t>А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68" dirty="0">
                <a:latin typeface="Tahoma"/>
                <a:cs typeface="Tahoma"/>
              </a:rPr>
              <a:t>И</a:t>
            </a:r>
            <a:r>
              <a:rPr sz="700" b="1" spc="-56" dirty="0">
                <a:latin typeface="Tahoma"/>
                <a:cs typeface="Tahoma"/>
              </a:rPr>
              <a:t>Я  </a:t>
            </a:r>
            <a:r>
              <a:rPr sz="700" b="1" spc="-45" dirty="0">
                <a:latin typeface="Tahoma"/>
                <a:cs typeface="Tahoma"/>
              </a:rPr>
              <a:t>ШКОЛЬНИКОВ</a:t>
            </a:r>
            <a:r>
              <a:rPr sz="700" b="1" spc="105" dirty="0">
                <a:latin typeface="Tahoma"/>
                <a:cs typeface="Tahoma"/>
              </a:rPr>
              <a:t> </a:t>
            </a:r>
            <a:r>
              <a:rPr sz="700" b="1" spc="-64" dirty="0">
                <a:latin typeface="Tahoma"/>
                <a:cs typeface="Tahoma"/>
              </a:rPr>
              <a:t>«ПРЕЗИДЕНТСКИЕ</a:t>
            </a:r>
            <a:r>
              <a:rPr sz="700" b="1" spc="71" dirty="0">
                <a:latin typeface="Tahoma"/>
                <a:cs typeface="Tahoma"/>
              </a:rPr>
              <a:t> </a:t>
            </a:r>
            <a:r>
              <a:rPr sz="700" b="1" spc="-41" dirty="0">
                <a:latin typeface="Tahoma"/>
                <a:cs typeface="Tahoma"/>
              </a:rPr>
              <a:t>СОСТЯЗАНИЯ» </a:t>
            </a:r>
            <a:r>
              <a:rPr sz="700" b="1" spc="-38" dirty="0">
                <a:latin typeface="Tahoma"/>
                <a:cs typeface="Tahoma"/>
              </a:rPr>
              <a:t> 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15" dirty="0">
                <a:latin typeface="Tahoma"/>
                <a:cs typeface="Tahoma"/>
              </a:rPr>
              <a:t> </a:t>
            </a: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4" dirty="0">
                <a:latin typeface="Tahoma"/>
                <a:cs typeface="Tahoma"/>
              </a:rPr>
              <a:t>ЕРО</a:t>
            </a:r>
            <a:r>
              <a:rPr sz="700" b="1" spc="-11" dirty="0">
                <a:latin typeface="Tahoma"/>
                <a:cs typeface="Tahoma"/>
              </a:rPr>
              <a:t>С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68" dirty="0">
                <a:latin typeface="Tahoma"/>
                <a:cs typeface="Tahoma"/>
              </a:rPr>
              <a:t>Й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53" dirty="0">
                <a:latin typeface="Tahoma"/>
                <a:cs typeface="Tahoma"/>
              </a:rPr>
              <a:t>К</a:t>
            </a:r>
            <a:r>
              <a:rPr sz="700" b="1" spc="-68" dirty="0">
                <a:latin typeface="Tahoma"/>
                <a:cs typeface="Tahoma"/>
              </a:rPr>
              <a:t>ИЕ</a:t>
            </a:r>
            <a:r>
              <a:rPr sz="700" b="1" spc="-38" dirty="0">
                <a:latin typeface="Tahoma"/>
                <a:cs typeface="Tahoma"/>
              </a:rPr>
              <a:t> </a:t>
            </a:r>
            <a:r>
              <a:rPr sz="700" b="1" spc="68" dirty="0">
                <a:latin typeface="Tahoma"/>
                <a:cs typeface="Tahoma"/>
              </a:rPr>
              <a:t>С</a:t>
            </a:r>
            <a:r>
              <a:rPr sz="700" b="1" spc="-60" dirty="0">
                <a:latin typeface="Tahoma"/>
                <a:cs typeface="Tahoma"/>
              </a:rPr>
              <a:t>ПОР</a:t>
            </a:r>
            <a:r>
              <a:rPr sz="700" b="1" spc="-41" dirty="0">
                <a:latin typeface="Tahoma"/>
                <a:cs typeface="Tahoma"/>
              </a:rPr>
              <a:t>Т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71" dirty="0">
                <a:latin typeface="Tahoma"/>
                <a:cs typeface="Tahoma"/>
              </a:rPr>
              <a:t>В</a:t>
            </a:r>
            <a:r>
              <a:rPr sz="700" b="1" spc="-64" dirty="0">
                <a:latin typeface="Tahoma"/>
                <a:cs typeface="Tahoma"/>
              </a:rPr>
              <a:t>Н</a:t>
            </a:r>
            <a:r>
              <a:rPr sz="700" b="1" spc="-83" dirty="0">
                <a:latin typeface="Tahoma"/>
                <a:cs typeface="Tahoma"/>
              </a:rPr>
              <a:t>Ы</a:t>
            </a:r>
            <a:r>
              <a:rPr sz="700" b="1" spc="-68" dirty="0">
                <a:latin typeface="Tahoma"/>
                <a:cs typeface="Tahoma"/>
              </a:rPr>
              <a:t>Е</a:t>
            </a:r>
            <a:r>
              <a:rPr sz="700" b="1" spc="-45" dirty="0">
                <a:latin typeface="Tahoma"/>
                <a:cs typeface="Tahoma"/>
              </a:rPr>
              <a:t> </a:t>
            </a:r>
            <a:r>
              <a:rPr sz="700" b="1" spc="-60" dirty="0">
                <a:latin typeface="Tahoma"/>
                <a:cs typeface="Tahoma"/>
              </a:rPr>
              <a:t>И</a:t>
            </a:r>
            <a:r>
              <a:rPr sz="700" b="1" spc="-71" dirty="0">
                <a:latin typeface="Tahoma"/>
                <a:cs typeface="Tahoma"/>
              </a:rPr>
              <a:t>Г</a:t>
            </a:r>
            <a:r>
              <a:rPr sz="700" b="1" spc="-75" dirty="0">
                <a:latin typeface="Tahoma"/>
                <a:cs typeface="Tahoma"/>
              </a:rPr>
              <a:t>РЫ</a:t>
            </a:r>
            <a:endParaRPr sz="7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700" b="1" spc="-45" dirty="0">
                <a:latin typeface="Tahoma"/>
                <a:cs typeface="Tahoma"/>
              </a:rPr>
              <a:t>ШКОЛЬНИКОВ</a:t>
            </a:r>
            <a:r>
              <a:rPr sz="700" b="1" spc="-41" dirty="0">
                <a:latin typeface="Tahoma"/>
                <a:cs typeface="Tahoma"/>
              </a:rPr>
              <a:t> </a:t>
            </a:r>
            <a:r>
              <a:rPr sz="700" b="1" spc="-64" dirty="0">
                <a:latin typeface="Tahoma"/>
                <a:cs typeface="Tahoma"/>
              </a:rPr>
              <a:t>«ПРЕЗИДЕНТСКИЕ</a:t>
            </a:r>
            <a:r>
              <a:rPr sz="700" b="1" spc="-45" dirty="0">
                <a:latin typeface="Tahoma"/>
                <a:cs typeface="Tahoma"/>
              </a:rPr>
              <a:t> </a:t>
            </a:r>
            <a:r>
              <a:rPr sz="700" b="1" spc="-49" dirty="0">
                <a:latin typeface="Tahoma"/>
                <a:cs typeface="Tahoma"/>
              </a:rPr>
              <a:t>СПОРТИВНЫЕ</a:t>
            </a:r>
            <a:endParaRPr sz="700">
              <a:latin typeface="Tahoma"/>
              <a:cs typeface="Tahoma"/>
            </a:endParaRPr>
          </a:p>
          <a:p>
            <a:pPr marL="476" algn="ctr"/>
            <a:r>
              <a:rPr sz="700" b="1" spc="-90" dirty="0">
                <a:latin typeface="Tahoma"/>
                <a:cs typeface="Tahoma"/>
              </a:rPr>
              <a:t>ИГРЫ»</a:t>
            </a:r>
            <a:r>
              <a:rPr sz="700" b="1" spc="34" dirty="0">
                <a:latin typeface="Tahoma"/>
                <a:cs typeface="Tahoma"/>
              </a:rPr>
              <a:t> </a:t>
            </a:r>
            <a:r>
              <a:rPr sz="700" b="1" spc="-11" dirty="0">
                <a:latin typeface="Tahoma"/>
                <a:cs typeface="Tahoma"/>
              </a:rPr>
              <a:t>-</a:t>
            </a:r>
            <a:r>
              <a:rPr sz="700" b="1" spc="-23" dirty="0">
                <a:latin typeface="Tahoma"/>
                <a:cs typeface="Tahoma"/>
              </a:rPr>
              <a:t> </a:t>
            </a:r>
            <a:r>
              <a:rPr sz="700" b="1" spc="-4" dirty="0">
                <a:latin typeface="Tahoma"/>
                <a:cs typeface="Tahoma"/>
              </a:rPr>
              <a:t>сентябрь</a:t>
            </a:r>
            <a:r>
              <a:rPr sz="700" b="1" spc="-19" dirty="0">
                <a:latin typeface="Tahoma"/>
                <a:cs typeface="Tahoma"/>
              </a:rPr>
              <a:t> </a:t>
            </a:r>
            <a:r>
              <a:rPr sz="700" b="1" spc="-56" dirty="0">
                <a:latin typeface="Tahoma"/>
                <a:cs typeface="Tahoma"/>
              </a:rPr>
              <a:t>2023</a:t>
            </a:r>
            <a:endParaRPr sz="700">
              <a:latin typeface="Tahoma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7144893" y="1128141"/>
            <a:ext cx="1762601" cy="1201579"/>
            <a:chOff x="9526523" y="1504188"/>
            <a:chExt cx="2350135" cy="1602105"/>
          </a:xfrm>
        </p:grpSpPr>
        <p:pic>
          <p:nvPicPr>
            <p:cNvPr id="43" name="object 43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526523" y="1504188"/>
              <a:ext cx="2350007" cy="160172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541890" y="1556766"/>
              <a:ext cx="2242693" cy="14959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94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8312" y="92138"/>
            <a:ext cx="6640830" cy="1078230"/>
          </a:xfrm>
          <a:custGeom>
            <a:avLst/>
            <a:gdLst/>
            <a:ahLst/>
            <a:cxnLst/>
            <a:rect l="l" t="t" r="r" b="b"/>
            <a:pathLst>
              <a:path w="6640830" h="1078230">
                <a:moveTo>
                  <a:pt x="6640449" y="0"/>
                </a:moveTo>
                <a:lnTo>
                  <a:pt x="0" y="0"/>
                </a:lnTo>
                <a:lnTo>
                  <a:pt x="0" y="1077912"/>
                </a:lnTo>
                <a:lnTo>
                  <a:pt x="6640449" y="1077912"/>
                </a:lnTo>
                <a:lnTo>
                  <a:pt x="6640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3200" spc="-125" dirty="0"/>
              <a:t>ЦЕРЕМ</a:t>
            </a:r>
            <a:r>
              <a:rPr sz="3200" spc="-145" dirty="0"/>
              <a:t>О</a:t>
            </a:r>
            <a:r>
              <a:rPr sz="3200" spc="-335" dirty="0"/>
              <a:t>НИ</a:t>
            </a:r>
            <a:r>
              <a:rPr sz="3200" spc="-305" dirty="0"/>
              <a:t>Я</a:t>
            </a:r>
            <a:r>
              <a:rPr sz="3200" spc="-90" dirty="0"/>
              <a:t> </a:t>
            </a:r>
            <a:r>
              <a:rPr sz="3200" spc="-135" dirty="0"/>
              <a:t>ПОДЪЁ</a:t>
            </a:r>
            <a:r>
              <a:rPr sz="3200" spc="-170" dirty="0"/>
              <a:t>М</a:t>
            </a:r>
            <a:r>
              <a:rPr sz="3200" spc="110" dirty="0"/>
              <a:t>А  </a:t>
            </a:r>
            <a:r>
              <a:rPr sz="3200" spc="-80" dirty="0"/>
              <a:t>ГОСУДАРСТВЕННОГО</a:t>
            </a:r>
            <a:r>
              <a:rPr sz="3200" spc="-130" dirty="0"/>
              <a:t> </a:t>
            </a:r>
            <a:r>
              <a:rPr sz="3200" spc="-125" dirty="0"/>
              <a:t>ФЛАГА</a:t>
            </a:r>
            <a:endParaRPr sz="3200"/>
          </a:p>
        </p:txBody>
      </p:sp>
      <p:sp>
        <p:nvSpPr>
          <p:cNvPr id="5" name="object 5"/>
          <p:cNvSpPr/>
          <p:nvPr/>
        </p:nvSpPr>
        <p:spPr>
          <a:xfrm>
            <a:off x="211137" y="119126"/>
            <a:ext cx="177800" cy="755650"/>
          </a:xfrm>
          <a:custGeom>
            <a:avLst/>
            <a:gdLst/>
            <a:ahLst/>
            <a:cxnLst/>
            <a:rect l="l" t="t" r="r" b="b"/>
            <a:pathLst>
              <a:path w="177800" h="755650">
                <a:moveTo>
                  <a:pt x="177800" y="0"/>
                </a:moveTo>
                <a:lnTo>
                  <a:pt x="0" y="0"/>
                </a:lnTo>
                <a:lnTo>
                  <a:pt x="0" y="755650"/>
                </a:lnTo>
                <a:lnTo>
                  <a:pt x="177800" y="755650"/>
                </a:lnTo>
                <a:lnTo>
                  <a:pt x="17780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8612" y="2867025"/>
            <a:ext cx="754062" cy="739775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135062" y="1146175"/>
            <a:ext cx="4269105" cy="1576705"/>
          </a:xfrm>
          <a:custGeom>
            <a:avLst/>
            <a:gdLst/>
            <a:ahLst/>
            <a:cxnLst/>
            <a:rect l="l" t="t" r="r" b="b"/>
            <a:pathLst>
              <a:path w="4269105" h="1576705">
                <a:moveTo>
                  <a:pt x="4268724" y="0"/>
                </a:moveTo>
                <a:lnTo>
                  <a:pt x="0" y="0"/>
                </a:lnTo>
                <a:lnTo>
                  <a:pt x="0" y="1576451"/>
                </a:lnTo>
                <a:lnTo>
                  <a:pt x="4268724" y="1576451"/>
                </a:lnTo>
                <a:lnTo>
                  <a:pt x="42687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34872" y="1131188"/>
            <a:ext cx="3967479" cy="1588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200" b="1" spc="-95" dirty="0">
                <a:latin typeface="Tahoma"/>
                <a:cs typeface="Tahoma"/>
              </a:rPr>
              <a:t>ПОДНЯТИЕ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20" dirty="0">
                <a:latin typeface="Tahoma"/>
                <a:cs typeface="Tahoma"/>
              </a:rPr>
              <a:t>(СПУСК) </a:t>
            </a:r>
            <a:r>
              <a:rPr sz="1200" b="1" spc="-35" dirty="0">
                <a:latin typeface="Tahoma"/>
                <a:cs typeface="Tahoma"/>
              </a:rPr>
              <a:t>ГОСУДАРСТВЕННОГО</a:t>
            </a:r>
            <a:r>
              <a:rPr sz="1200" b="1" spc="5" dirty="0">
                <a:latin typeface="Tahoma"/>
                <a:cs typeface="Tahoma"/>
              </a:rPr>
              <a:t> </a:t>
            </a:r>
            <a:r>
              <a:rPr sz="1200" b="1" spc="-55" dirty="0">
                <a:latin typeface="Tahoma"/>
                <a:cs typeface="Tahoma"/>
              </a:rPr>
              <a:t>ФЛАГА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spc="-140" dirty="0">
                <a:latin typeface="Tahoma"/>
                <a:cs typeface="Tahoma"/>
              </a:rPr>
              <a:t>РФ </a:t>
            </a:r>
            <a:r>
              <a:rPr sz="1200" b="1" spc="-335" dirty="0"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6600FF"/>
                </a:solidFill>
                <a:latin typeface="Tahoma"/>
                <a:cs typeface="Tahoma"/>
              </a:rPr>
              <a:t>ЕЖЕНЕДЕЛЬНО</a:t>
            </a:r>
            <a:endParaRPr sz="1200">
              <a:latin typeface="Tahoma"/>
              <a:cs typeface="Tahoma"/>
            </a:endParaRPr>
          </a:p>
          <a:p>
            <a:pPr marL="55244" marR="441959" indent="-43180">
              <a:lnSpc>
                <a:spcPct val="100000"/>
              </a:lnSpc>
              <a:spcBef>
                <a:spcPts val="950"/>
              </a:spcBef>
            </a:pPr>
            <a:r>
              <a:rPr sz="1200" b="1" spc="-65" dirty="0">
                <a:latin typeface="Tahoma"/>
                <a:cs typeface="Tahoma"/>
              </a:rPr>
              <a:t>ИСПОЛНЕНИЕ</a:t>
            </a:r>
            <a:r>
              <a:rPr sz="1200" b="1" spc="-25" dirty="0">
                <a:latin typeface="Tahoma"/>
                <a:cs typeface="Tahoma"/>
              </a:rPr>
              <a:t> </a:t>
            </a:r>
            <a:r>
              <a:rPr sz="1200" b="1" spc="-35" dirty="0">
                <a:latin typeface="Tahoma"/>
                <a:cs typeface="Tahoma"/>
              </a:rPr>
              <a:t>ГОСУДАРСТВЕННОГО</a:t>
            </a:r>
            <a:r>
              <a:rPr sz="1200" b="1" spc="5" dirty="0">
                <a:latin typeface="Tahoma"/>
                <a:cs typeface="Tahoma"/>
              </a:rPr>
              <a:t> </a:t>
            </a:r>
            <a:r>
              <a:rPr sz="1200" b="1" spc="-55" dirty="0">
                <a:latin typeface="Tahoma"/>
                <a:cs typeface="Tahoma"/>
              </a:rPr>
              <a:t>ГИМНА</a:t>
            </a:r>
            <a:r>
              <a:rPr sz="1200" b="1" spc="-30" dirty="0">
                <a:latin typeface="Tahoma"/>
                <a:cs typeface="Tahoma"/>
              </a:rPr>
              <a:t> </a:t>
            </a:r>
            <a:r>
              <a:rPr sz="1200" b="1" spc="-140" dirty="0">
                <a:latin typeface="Tahoma"/>
                <a:cs typeface="Tahoma"/>
              </a:rPr>
              <a:t>РФ </a:t>
            </a:r>
            <a:r>
              <a:rPr sz="1200" b="1" spc="-335" dirty="0">
                <a:latin typeface="Tahoma"/>
                <a:cs typeface="Tahoma"/>
              </a:rPr>
              <a:t> </a:t>
            </a:r>
            <a:r>
              <a:rPr sz="1200" b="1" spc="-90" dirty="0">
                <a:solidFill>
                  <a:srgbClr val="6600FF"/>
                </a:solidFill>
                <a:latin typeface="Tahoma"/>
                <a:cs typeface="Tahoma"/>
              </a:rPr>
              <a:t>ЕЖЕНЕДЕЛЬНО</a:t>
            </a:r>
            <a:endParaRPr sz="1200">
              <a:latin typeface="Tahoma"/>
              <a:cs typeface="Tahoma"/>
            </a:endParaRPr>
          </a:p>
          <a:p>
            <a:pPr marL="12700" marR="309245">
              <a:lnSpc>
                <a:spcPct val="100000"/>
              </a:lnSpc>
              <a:spcBef>
                <a:spcPts val="1080"/>
              </a:spcBef>
            </a:pPr>
            <a:r>
              <a:rPr sz="1200" b="1" spc="-90" dirty="0">
                <a:latin typeface="Tahoma"/>
                <a:cs typeface="Tahoma"/>
              </a:rPr>
              <a:t>ПРОВЕДЕНИЕ</a:t>
            </a:r>
            <a:r>
              <a:rPr sz="1200" b="1" spc="-5" dirty="0">
                <a:latin typeface="Tahoma"/>
                <a:cs typeface="Tahoma"/>
              </a:rPr>
              <a:t> </a:t>
            </a:r>
            <a:r>
              <a:rPr sz="1200" b="1" spc="-60" dirty="0">
                <a:latin typeface="Tahoma"/>
                <a:cs typeface="Tahoma"/>
              </a:rPr>
              <a:t>УЧЕБНОГО</a:t>
            </a:r>
            <a:r>
              <a:rPr sz="1200" b="1" spc="-20" dirty="0">
                <a:latin typeface="Tahoma"/>
                <a:cs typeface="Tahoma"/>
              </a:rPr>
              <a:t> </a:t>
            </a:r>
            <a:r>
              <a:rPr sz="1200" b="1" spc="-120" dirty="0">
                <a:latin typeface="Tahoma"/>
                <a:cs typeface="Tahoma"/>
              </a:rPr>
              <a:t>ЗАНЯТИЯ</a:t>
            </a:r>
            <a:r>
              <a:rPr sz="1200" b="1" spc="-40" dirty="0">
                <a:latin typeface="Tahoma"/>
                <a:cs typeface="Tahoma"/>
              </a:rPr>
              <a:t> </a:t>
            </a:r>
            <a:r>
              <a:rPr sz="1200" b="1" spc="-15" dirty="0">
                <a:latin typeface="Tahoma"/>
                <a:cs typeface="Tahoma"/>
              </a:rPr>
              <a:t>ПО</a:t>
            </a:r>
            <a:r>
              <a:rPr sz="1200" b="1" spc="-10" dirty="0">
                <a:latin typeface="Tahoma"/>
                <a:cs typeface="Tahoma"/>
              </a:rPr>
              <a:t> </a:t>
            </a:r>
            <a:r>
              <a:rPr sz="1200" b="1" spc="-95" dirty="0">
                <a:latin typeface="Tahoma"/>
                <a:cs typeface="Tahoma"/>
              </a:rPr>
              <a:t>ИЗУЧЕНИЮ </a:t>
            </a:r>
            <a:r>
              <a:rPr sz="1200" b="1" spc="-340" dirty="0">
                <a:latin typeface="Tahoma"/>
                <a:cs typeface="Tahoma"/>
              </a:rPr>
              <a:t> </a:t>
            </a:r>
            <a:r>
              <a:rPr sz="1200" b="1" spc="-45" dirty="0">
                <a:latin typeface="Tahoma"/>
                <a:cs typeface="Tahoma"/>
              </a:rPr>
              <a:t>ГОСУДАРСТВЕННЫХ</a:t>
            </a:r>
            <a:r>
              <a:rPr sz="1200" b="1" spc="-20" dirty="0">
                <a:latin typeface="Tahoma"/>
                <a:cs typeface="Tahoma"/>
              </a:rPr>
              <a:t> СИМВОЛОВ</a:t>
            </a:r>
            <a:r>
              <a:rPr sz="1200" b="1" dirty="0">
                <a:latin typeface="Tahoma"/>
                <a:cs typeface="Tahoma"/>
              </a:rPr>
              <a:t> </a:t>
            </a:r>
            <a:r>
              <a:rPr sz="1200" b="1" spc="-140" dirty="0">
                <a:latin typeface="Tahoma"/>
                <a:cs typeface="Tahoma"/>
              </a:rPr>
              <a:t>РФ</a:t>
            </a:r>
            <a:endParaRPr sz="12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200" b="1" spc="-125" dirty="0">
                <a:solidFill>
                  <a:srgbClr val="6600FF"/>
                </a:solidFill>
                <a:latin typeface="Tahoma"/>
                <a:cs typeface="Tahoma"/>
              </a:rPr>
              <a:t>Н</a:t>
            </a:r>
            <a:r>
              <a:rPr sz="1200" b="1" spc="-95" dirty="0">
                <a:solidFill>
                  <a:srgbClr val="6600FF"/>
                </a:solidFill>
                <a:latin typeface="Tahoma"/>
                <a:cs typeface="Tahoma"/>
              </a:rPr>
              <a:t>Е</a:t>
            </a:r>
            <a:r>
              <a:rPr sz="1200" b="1" spc="-20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125" dirty="0">
                <a:solidFill>
                  <a:srgbClr val="6600FF"/>
                </a:solidFill>
                <a:latin typeface="Tahoma"/>
                <a:cs typeface="Tahoma"/>
              </a:rPr>
              <a:t>Р</a:t>
            </a:r>
            <a:r>
              <a:rPr sz="1200" b="1" spc="-120" dirty="0">
                <a:solidFill>
                  <a:srgbClr val="6600FF"/>
                </a:solidFill>
                <a:latin typeface="Tahoma"/>
                <a:cs typeface="Tahoma"/>
              </a:rPr>
              <a:t>ЕЖЕ</a:t>
            </a:r>
            <a:r>
              <a:rPr sz="1200" b="1" spc="-15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95" dirty="0">
                <a:solidFill>
                  <a:srgbClr val="6600FF"/>
                </a:solidFill>
                <a:latin typeface="Tahoma"/>
                <a:cs typeface="Tahoma"/>
              </a:rPr>
              <a:t>1</a:t>
            </a:r>
            <a:r>
              <a:rPr sz="1200" b="1" spc="-10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65" dirty="0">
                <a:solidFill>
                  <a:srgbClr val="6600FF"/>
                </a:solidFill>
                <a:latin typeface="Tahoma"/>
                <a:cs typeface="Tahoma"/>
              </a:rPr>
              <a:t>РАЗ</a:t>
            </a:r>
            <a:r>
              <a:rPr sz="1200" b="1" spc="65" dirty="0">
                <a:solidFill>
                  <a:srgbClr val="6600FF"/>
                </a:solidFill>
                <a:latin typeface="Tahoma"/>
                <a:cs typeface="Tahoma"/>
              </a:rPr>
              <a:t>А</a:t>
            </a:r>
            <a:r>
              <a:rPr sz="1200" b="1" spc="-15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130" dirty="0">
                <a:solidFill>
                  <a:srgbClr val="6600FF"/>
                </a:solidFill>
                <a:latin typeface="Tahoma"/>
                <a:cs typeface="Tahoma"/>
              </a:rPr>
              <a:t>В</a:t>
            </a:r>
            <a:r>
              <a:rPr sz="1200" b="1" spc="-20" dirty="0">
                <a:solidFill>
                  <a:srgbClr val="6600FF"/>
                </a:solidFill>
                <a:latin typeface="Tahoma"/>
                <a:cs typeface="Tahoma"/>
              </a:rPr>
              <a:t> </a:t>
            </a:r>
            <a:r>
              <a:rPr sz="1200" b="1" spc="-130" dirty="0">
                <a:solidFill>
                  <a:srgbClr val="6600FF"/>
                </a:solidFill>
                <a:latin typeface="Tahoma"/>
                <a:cs typeface="Tahoma"/>
              </a:rPr>
              <a:t>Г</a:t>
            </a:r>
            <a:r>
              <a:rPr sz="1200" b="1" spc="45" dirty="0">
                <a:solidFill>
                  <a:srgbClr val="6600FF"/>
                </a:solidFill>
                <a:latin typeface="Tahoma"/>
                <a:cs typeface="Tahoma"/>
              </a:rPr>
              <a:t>ОД</a:t>
            </a:r>
            <a:endParaRPr sz="12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8137" y="3808412"/>
            <a:ext cx="747712" cy="7080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03237" y="1146175"/>
            <a:ext cx="8641080" cy="3149600"/>
            <a:chOff x="503237" y="1146175"/>
            <a:chExt cx="8641080" cy="314960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1175" y="1146175"/>
              <a:ext cx="390525" cy="39052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6412" y="1641538"/>
              <a:ext cx="398462" cy="39846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3237" y="2182812"/>
              <a:ext cx="406400" cy="43021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970651" y="1276350"/>
              <a:ext cx="3173730" cy="3019425"/>
            </a:xfrm>
            <a:custGeom>
              <a:avLst/>
              <a:gdLst/>
              <a:ahLst/>
              <a:cxnLst/>
              <a:rect l="l" t="t" r="r" b="b"/>
              <a:pathLst>
                <a:path w="3173729" h="3019425">
                  <a:moveTo>
                    <a:pt x="0" y="3019425"/>
                  </a:moveTo>
                  <a:lnTo>
                    <a:pt x="3173349" y="3019425"/>
                  </a:lnTo>
                  <a:lnTo>
                    <a:pt x="3173349" y="0"/>
                  </a:lnTo>
                  <a:lnTo>
                    <a:pt x="0" y="0"/>
                  </a:lnTo>
                  <a:lnTo>
                    <a:pt x="0" y="3019425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334769" y="2904506"/>
            <a:ext cx="3778250" cy="69151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000" b="1" spc="-60" dirty="0">
                <a:solidFill>
                  <a:srgbClr val="585858"/>
                </a:solidFill>
                <a:latin typeface="Tahoma"/>
                <a:cs typeface="Tahoma"/>
              </a:rPr>
              <a:t>МЕТОДИЧЕСКИЕ</a:t>
            </a:r>
            <a:r>
              <a:rPr sz="1000" b="1" spc="-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b="1" spc="-50" dirty="0">
                <a:solidFill>
                  <a:srgbClr val="585858"/>
                </a:solidFill>
                <a:latin typeface="Tahoma"/>
                <a:cs typeface="Tahoma"/>
              </a:rPr>
              <a:t>РЕКОМЕНДАЦИИ</a:t>
            </a:r>
            <a:endParaRPr sz="1000">
              <a:latin typeface="Tahoma"/>
              <a:cs typeface="Tahoma"/>
            </a:endParaRPr>
          </a:p>
          <a:p>
            <a:pPr marL="12700" marR="5080">
              <a:lnSpc>
                <a:spcPct val="103499"/>
              </a:lnSpc>
              <a:spcBef>
                <a:spcPts val="70"/>
              </a:spcBef>
            </a:pP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«Об </a:t>
            </a:r>
            <a:r>
              <a:rPr sz="800" b="1" spc="-25" dirty="0">
                <a:solidFill>
                  <a:srgbClr val="585858"/>
                </a:solidFill>
                <a:latin typeface="Tahoma"/>
                <a:cs typeface="Tahoma"/>
              </a:rPr>
              <a:t>использовании 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государственных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символов 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Российской 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Федерации </a:t>
            </a:r>
            <a:r>
              <a:rPr sz="800" b="1" spc="-2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при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обучении 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и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воспитании </a:t>
            </a:r>
            <a:r>
              <a:rPr sz="800" b="1" spc="10" dirty="0">
                <a:solidFill>
                  <a:srgbClr val="585858"/>
                </a:solidFill>
                <a:latin typeface="Tahoma"/>
                <a:cs typeface="Tahoma"/>
              </a:rPr>
              <a:t>детей 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и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молодёжи </a:t>
            </a:r>
            <a:r>
              <a:rPr sz="800" b="1" spc="-60" dirty="0">
                <a:solidFill>
                  <a:srgbClr val="585858"/>
                </a:solidFill>
                <a:latin typeface="Tahoma"/>
                <a:cs typeface="Tahoma"/>
              </a:rPr>
              <a:t>в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образовательных 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 орган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из</a:t>
            </a:r>
            <a:r>
              <a:rPr sz="800" b="1" spc="45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ц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я</a:t>
            </a:r>
            <a:r>
              <a:rPr sz="800" b="1" spc="-50" dirty="0">
                <a:solidFill>
                  <a:srgbClr val="585858"/>
                </a:solidFill>
                <a:latin typeface="Tahoma"/>
                <a:cs typeface="Tahoma"/>
              </a:rPr>
              <a:t>х</a:t>
            </a: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,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5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 такж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орган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из</a:t>
            </a:r>
            <a:r>
              <a:rPr sz="800" b="1" spc="45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ц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55" dirty="0">
                <a:solidFill>
                  <a:srgbClr val="585858"/>
                </a:solidFill>
                <a:latin typeface="Tahoma"/>
                <a:cs typeface="Tahoma"/>
              </a:rPr>
              <a:t>ях</a:t>
            </a:r>
            <a:r>
              <a:rPr sz="8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10" dirty="0">
                <a:solidFill>
                  <a:srgbClr val="585858"/>
                </a:solidFill>
                <a:latin typeface="Tahoma"/>
                <a:cs typeface="Tahoma"/>
              </a:rPr>
              <a:t>о</a:t>
            </a:r>
            <a:r>
              <a:rPr sz="800" b="1" spc="15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r>
              <a:rPr sz="800" b="1" spc="5" dirty="0">
                <a:solidFill>
                  <a:srgbClr val="585858"/>
                </a:solidFill>
                <a:latin typeface="Tahoma"/>
                <a:cs typeface="Tahoma"/>
              </a:rPr>
              <a:t>д</a:t>
            </a:r>
            <a:r>
              <a:rPr sz="800" b="1" spc="-70" dirty="0">
                <a:solidFill>
                  <a:srgbClr val="585858"/>
                </a:solidFill>
                <a:latin typeface="Tahoma"/>
                <a:cs typeface="Tahoma"/>
              </a:rPr>
              <a:t>ы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х</a:t>
            </a:r>
            <a:r>
              <a:rPr sz="800" b="1" spc="5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5" dirty="0">
                <a:solidFill>
                  <a:srgbClr val="585858"/>
                </a:solidFill>
                <a:latin typeface="Tahoma"/>
                <a:cs typeface="Tahoma"/>
              </a:rPr>
              <a:t>д</a:t>
            </a:r>
            <a:r>
              <a:rPr sz="800" b="1" spc="20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800" b="1" spc="25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й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45" dirty="0">
                <a:solidFill>
                  <a:srgbClr val="585858"/>
                </a:solidFill>
                <a:latin typeface="Tahoma"/>
                <a:cs typeface="Tahoma"/>
              </a:rPr>
              <a:t>и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х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15" dirty="0">
                <a:solidFill>
                  <a:srgbClr val="585858"/>
                </a:solidFill>
                <a:latin typeface="Tahoma"/>
                <a:cs typeface="Tahoma"/>
              </a:rPr>
              <a:t>озд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оров</a:t>
            </a:r>
            <a:r>
              <a:rPr sz="800" b="1" spc="-10" dirty="0">
                <a:solidFill>
                  <a:srgbClr val="585858"/>
                </a:solidFill>
                <a:latin typeface="Tahoma"/>
                <a:cs typeface="Tahoma"/>
              </a:rPr>
              <a:t>л</a:t>
            </a:r>
            <a:r>
              <a:rPr sz="800" b="1" spc="-20" dirty="0">
                <a:solidFill>
                  <a:srgbClr val="585858"/>
                </a:solidFill>
                <a:latin typeface="Tahoma"/>
                <a:cs typeface="Tahoma"/>
              </a:rPr>
              <a:t>ени</a:t>
            </a:r>
            <a:r>
              <a:rPr sz="800" b="1" spc="-85" dirty="0">
                <a:solidFill>
                  <a:srgbClr val="585858"/>
                </a:solidFill>
                <a:latin typeface="Tahoma"/>
                <a:cs typeface="Tahoma"/>
              </a:rPr>
              <a:t>я</a:t>
            </a:r>
            <a:r>
              <a:rPr sz="800" b="1" spc="-120" dirty="0">
                <a:solidFill>
                  <a:srgbClr val="585858"/>
                </a:solidFill>
                <a:latin typeface="Tahoma"/>
                <a:cs typeface="Tahoma"/>
              </a:rPr>
              <a:t>»  </a:t>
            </a:r>
            <a:r>
              <a:rPr sz="700" i="1" spc="-70" dirty="0">
                <a:solidFill>
                  <a:srgbClr val="585858"/>
                </a:solidFill>
                <a:latin typeface="Verdana"/>
                <a:cs typeface="Verdana"/>
              </a:rPr>
              <a:t>(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пи</a:t>
            </a:r>
            <a:r>
              <a:rPr sz="700" i="1" spc="85" dirty="0">
                <a:solidFill>
                  <a:srgbClr val="585858"/>
                </a:solidFill>
                <a:latin typeface="Verdana"/>
                <a:cs typeface="Verdana"/>
              </a:rPr>
              <a:t>с</a:t>
            </a:r>
            <a:r>
              <a:rPr sz="700" i="1" spc="-70" dirty="0">
                <a:solidFill>
                  <a:srgbClr val="585858"/>
                </a:solidFill>
                <a:latin typeface="Verdana"/>
                <a:cs typeface="Verdana"/>
              </a:rPr>
              <a:t>ь</a:t>
            </a:r>
            <a:r>
              <a:rPr sz="700" i="1" spc="65" dirty="0">
                <a:solidFill>
                  <a:srgbClr val="585858"/>
                </a:solidFill>
                <a:latin typeface="Verdana"/>
                <a:cs typeface="Verdana"/>
              </a:rPr>
              <a:t>м</a:t>
            </a:r>
            <a:r>
              <a:rPr sz="700" i="1" spc="60" dirty="0">
                <a:solidFill>
                  <a:srgbClr val="585858"/>
                </a:solidFill>
                <a:latin typeface="Verdana"/>
                <a:cs typeface="Verdana"/>
              </a:rPr>
              <a:t>о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15" dirty="0">
                <a:solidFill>
                  <a:srgbClr val="585858"/>
                </a:solidFill>
                <a:latin typeface="Verdana"/>
                <a:cs typeface="Verdana"/>
              </a:rPr>
              <a:t>от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1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5</a:t>
            </a:r>
            <a:r>
              <a:rPr sz="7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55" dirty="0">
                <a:solidFill>
                  <a:srgbClr val="585858"/>
                </a:solidFill>
                <a:latin typeface="Verdana"/>
                <a:cs typeface="Verdana"/>
              </a:rPr>
              <a:t>а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п</a:t>
            </a:r>
            <a:r>
              <a:rPr sz="700" i="1" spc="35" dirty="0">
                <a:solidFill>
                  <a:srgbClr val="585858"/>
                </a:solidFill>
                <a:latin typeface="Verdana"/>
                <a:cs typeface="Verdana"/>
              </a:rPr>
              <a:t>ре</a:t>
            </a:r>
            <a:r>
              <a:rPr sz="700" i="1" spc="-85" dirty="0">
                <a:solidFill>
                  <a:srgbClr val="585858"/>
                </a:solidFill>
                <a:latin typeface="Verdana"/>
                <a:cs typeface="Verdana"/>
              </a:rPr>
              <a:t>ля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202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2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95" dirty="0">
                <a:solidFill>
                  <a:srgbClr val="585858"/>
                </a:solidFill>
                <a:latin typeface="Verdana"/>
                <a:cs typeface="Verdana"/>
              </a:rPr>
              <a:t>г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.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55" dirty="0">
                <a:solidFill>
                  <a:srgbClr val="585858"/>
                </a:solidFill>
                <a:latin typeface="Verdana"/>
                <a:cs typeface="Verdana"/>
              </a:rPr>
              <a:t>№</a:t>
            </a:r>
            <a:r>
              <a:rPr sz="7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5" dirty="0">
                <a:solidFill>
                  <a:srgbClr val="585858"/>
                </a:solidFill>
                <a:latin typeface="Verdana"/>
                <a:cs typeface="Verdana"/>
              </a:rPr>
              <a:t>СК</a:t>
            </a:r>
            <a:r>
              <a:rPr sz="700" i="1" spc="-95" dirty="0">
                <a:solidFill>
                  <a:srgbClr val="585858"/>
                </a:solidFill>
                <a:latin typeface="Verdana"/>
                <a:cs typeface="Verdana"/>
              </a:rPr>
              <a:t>-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29</a:t>
            </a:r>
            <a:r>
              <a:rPr sz="700" i="1" spc="-50" dirty="0">
                <a:solidFill>
                  <a:srgbClr val="585858"/>
                </a:solidFill>
                <a:latin typeface="Verdana"/>
                <a:cs typeface="Verdana"/>
              </a:rPr>
              <a:t>5</a:t>
            </a:r>
            <a:r>
              <a:rPr sz="700" i="1" spc="-45" dirty="0">
                <a:solidFill>
                  <a:srgbClr val="585858"/>
                </a:solidFill>
                <a:latin typeface="Verdana"/>
                <a:cs typeface="Verdana"/>
              </a:rPr>
              <a:t>/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0</a:t>
            </a:r>
            <a:r>
              <a:rPr sz="700" i="1" spc="-55" dirty="0">
                <a:solidFill>
                  <a:srgbClr val="585858"/>
                </a:solidFill>
                <a:latin typeface="Verdana"/>
                <a:cs typeface="Verdana"/>
              </a:rPr>
              <a:t>6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)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75917" y="3933536"/>
            <a:ext cx="3755390" cy="44767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000" b="1" spc="-130" dirty="0">
                <a:solidFill>
                  <a:srgbClr val="585858"/>
                </a:solidFill>
                <a:latin typeface="Tahoma"/>
                <a:cs typeface="Tahoma"/>
              </a:rPr>
              <a:t>Ф</a:t>
            </a:r>
            <a:r>
              <a:rPr sz="1000" b="1" spc="-70" dirty="0">
                <a:solidFill>
                  <a:srgbClr val="585858"/>
                </a:solidFill>
                <a:latin typeface="Tahoma"/>
                <a:cs typeface="Tahoma"/>
              </a:rPr>
              <a:t>ЕД</a:t>
            </a:r>
            <a:r>
              <a:rPr sz="1000" b="1" spc="-65" dirty="0">
                <a:solidFill>
                  <a:srgbClr val="585858"/>
                </a:solidFill>
                <a:latin typeface="Tahoma"/>
                <a:cs typeface="Tahoma"/>
              </a:rPr>
              <a:t>Е</a:t>
            </a:r>
            <a:r>
              <a:rPr sz="1000" b="1" spc="-110" dirty="0">
                <a:solidFill>
                  <a:srgbClr val="585858"/>
                </a:solidFill>
                <a:latin typeface="Tahoma"/>
                <a:cs typeface="Tahoma"/>
              </a:rPr>
              <a:t>Р</a:t>
            </a:r>
            <a:r>
              <a:rPr sz="1000" b="1" spc="45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1000" b="1" spc="-90" dirty="0">
                <a:solidFill>
                  <a:srgbClr val="585858"/>
                </a:solidFill>
                <a:latin typeface="Tahoma"/>
                <a:cs typeface="Tahoma"/>
              </a:rPr>
              <a:t>Л</a:t>
            </a:r>
            <a:r>
              <a:rPr sz="1000" b="1" spc="-95" dirty="0">
                <a:solidFill>
                  <a:srgbClr val="585858"/>
                </a:solidFill>
                <a:latin typeface="Tahoma"/>
                <a:cs typeface="Tahoma"/>
              </a:rPr>
              <a:t>Ь</a:t>
            </a:r>
            <a:r>
              <a:rPr sz="1000" b="1" spc="-114" dirty="0">
                <a:solidFill>
                  <a:srgbClr val="585858"/>
                </a:solidFill>
                <a:latin typeface="Tahoma"/>
                <a:cs typeface="Tahoma"/>
              </a:rPr>
              <a:t>Н</a:t>
            </a:r>
            <a:r>
              <a:rPr sz="1000" b="1" spc="-125" dirty="0">
                <a:solidFill>
                  <a:srgbClr val="585858"/>
                </a:solidFill>
                <a:latin typeface="Tahoma"/>
                <a:cs typeface="Tahoma"/>
              </a:rPr>
              <a:t>Ы</a:t>
            </a:r>
            <a:r>
              <a:rPr sz="1000" b="1" spc="-95" dirty="0">
                <a:solidFill>
                  <a:srgbClr val="585858"/>
                </a:solidFill>
                <a:latin typeface="Tahoma"/>
                <a:cs typeface="Tahoma"/>
              </a:rPr>
              <a:t>Й</a:t>
            </a:r>
            <a:r>
              <a:rPr sz="1000" b="1" spc="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1000" b="1" spc="105" dirty="0">
                <a:solidFill>
                  <a:srgbClr val="585858"/>
                </a:solidFill>
                <a:latin typeface="Tahoma"/>
                <a:cs typeface="Tahoma"/>
              </a:rPr>
              <a:t>С</a:t>
            </a:r>
            <a:r>
              <a:rPr sz="1000" b="1" spc="-70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r>
              <a:rPr sz="1000" b="1" spc="-8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1000" b="1" spc="-100" dirty="0">
                <a:solidFill>
                  <a:srgbClr val="585858"/>
                </a:solidFill>
                <a:latin typeface="Tahoma"/>
                <a:cs typeface="Tahoma"/>
              </a:rPr>
              <a:t>Н</a:t>
            </a:r>
            <a:r>
              <a:rPr sz="1000" b="1" spc="25" dirty="0">
                <a:solidFill>
                  <a:srgbClr val="585858"/>
                </a:solidFill>
                <a:latin typeface="Tahoma"/>
                <a:cs typeface="Tahoma"/>
              </a:rPr>
              <a:t>Д</a:t>
            </a:r>
            <a:r>
              <a:rPr sz="1000" b="1" spc="20" dirty="0">
                <a:solidFill>
                  <a:srgbClr val="585858"/>
                </a:solidFill>
                <a:latin typeface="Tahoma"/>
                <a:cs typeface="Tahoma"/>
              </a:rPr>
              <a:t>А</a:t>
            </a:r>
            <a:r>
              <a:rPr sz="1000" b="1" spc="-110" dirty="0">
                <a:solidFill>
                  <a:srgbClr val="585858"/>
                </a:solidFill>
                <a:latin typeface="Tahoma"/>
                <a:cs typeface="Tahoma"/>
              </a:rPr>
              <a:t>Р</a:t>
            </a:r>
            <a:r>
              <a:rPr sz="1000" b="1" spc="-195" dirty="0">
                <a:solidFill>
                  <a:srgbClr val="585858"/>
                </a:solidFill>
                <a:latin typeface="Tahoma"/>
                <a:cs typeface="Tahoma"/>
              </a:rPr>
              <a:t>Т</a:t>
            </a:r>
            <a:endParaRPr sz="1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Церемонии</a:t>
            </a:r>
            <a:r>
              <a:rPr sz="800" b="1" spc="-4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30" dirty="0">
                <a:solidFill>
                  <a:srgbClr val="585858"/>
                </a:solidFill>
                <a:latin typeface="Tahoma"/>
                <a:cs typeface="Tahoma"/>
              </a:rPr>
              <a:t>поднятия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Государственного</a:t>
            </a:r>
            <a:r>
              <a:rPr sz="800" b="1" spc="-3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5" dirty="0">
                <a:solidFill>
                  <a:srgbClr val="585858"/>
                </a:solidFill>
                <a:latin typeface="Tahoma"/>
                <a:cs typeface="Tahoma"/>
              </a:rPr>
              <a:t>флага</a:t>
            </a:r>
            <a:r>
              <a:rPr sz="800" b="1" spc="-25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dirty="0">
                <a:solidFill>
                  <a:srgbClr val="585858"/>
                </a:solidFill>
                <a:latin typeface="Tahoma"/>
                <a:cs typeface="Tahoma"/>
              </a:rPr>
              <a:t>Российской</a:t>
            </a:r>
            <a:r>
              <a:rPr sz="800" b="1" spc="-50" dirty="0">
                <a:solidFill>
                  <a:srgbClr val="585858"/>
                </a:solidFill>
                <a:latin typeface="Tahoma"/>
                <a:cs typeface="Tahoma"/>
              </a:rPr>
              <a:t> </a:t>
            </a:r>
            <a:r>
              <a:rPr sz="800" b="1" spc="-5" dirty="0">
                <a:solidFill>
                  <a:srgbClr val="585858"/>
                </a:solidFill>
                <a:latin typeface="Tahoma"/>
                <a:cs typeface="Tahoma"/>
              </a:rPr>
              <a:t>Федерации</a:t>
            </a:r>
            <a:endParaRPr sz="8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i="1" dirty="0">
                <a:solidFill>
                  <a:srgbClr val="585858"/>
                </a:solidFill>
                <a:latin typeface="Verdana"/>
                <a:cs typeface="Verdana"/>
              </a:rPr>
              <a:t>(письмо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15" dirty="0">
                <a:solidFill>
                  <a:srgbClr val="585858"/>
                </a:solidFill>
                <a:latin typeface="Verdana"/>
                <a:cs typeface="Verdana"/>
              </a:rPr>
              <a:t>от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17</a:t>
            </a:r>
            <a:r>
              <a:rPr sz="700" i="1" spc="-4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40" dirty="0">
                <a:solidFill>
                  <a:srgbClr val="585858"/>
                </a:solidFill>
                <a:latin typeface="Verdana"/>
                <a:cs typeface="Verdana"/>
              </a:rPr>
              <a:t>июня</a:t>
            </a:r>
            <a:r>
              <a:rPr sz="700" i="1" spc="-5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5" dirty="0">
                <a:solidFill>
                  <a:srgbClr val="585858"/>
                </a:solidFill>
                <a:latin typeface="Verdana"/>
                <a:cs typeface="Verdana"/>
              </a:rPr>
              <a:t>2022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80" dirty="0">
                <a:solidFill>
                  <a:srgbClr val="585858"/>
                </a:solidFill>
                <a:latin typeface="Verdana"/>
                <a:cs typeface="Verdana"/>
              </a:rPr>
              <a:t>г.</a:t>
            </a:r>
            <a:r>
              <a:rPr sz="700" i="1" spc="-30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55" dirty="0">
                <a:solidFill>
                  <a:srgbClr val="585858"/>
                </a:solidFill>
                <a:latin typeface="Verdana"/>
                <a:cs typeface="Verdana"/>
              </a:rPr>
              <a:t>№</a:t>
            </a:r>
            <a:r>
              <a:rPr sz="700" i="1" spc="-35" dirty="0">
                <a:solidFill>
                  <a:srgbClr val="585858"/>
                </a:solidFill>
                <a:latin typeface="Verdana"/>
                <a:cs typeface="Verdana"/>
              </a:rPr>
              <a:t> </a:t>
            </a:r>
            <a:r>
              <a:rPr sz="700" i="1" spc="-60" dirty="0">
                <a:solidFill>
                  <a:srgbClr val="585858"/>
                </a:solidFill>
                <a:latin typeface="Verdana"/>
                <a:cs typeface="Verdana"/>
              </a:rPr>
              <a:t>АБ-1611/06)</a:t>
            </a:r>
            <a:endParaRPr sz="7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401561" y="1863598"/>
            <a:ext cx="2402205" cy="22459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55" dirty="0">
                <a:solidFill>
                  <a:srgbClr val="FFFFFF"/>
                </a:solidFill>
                <a:latin typeface="Verdana"/>
                <a:cs typeface="Verdana"/>
              </a:rPr>
              <a:t>ФЕДЕРАЛЬНЫЙ</a:t>
            </a:r>
            <a:r>
              <a:rPr sz="1100" spc="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85" dirty="0">
                <a:solidFill>
                  <a:srgbClr val="FFFFFF"/>
                </a:solidFill>
                <a:latin typeface="Verdana"/>
                <a:cs typeface="Verdana"/>
              </a:rPr>
              <a:t>ПРОЕКТ</a:t>
            </a:r>
            <a:endParaRPr sz="11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</a:pPr>
            <a:r>
              <a:rPr sz="1100" spc="-75" dirty="0">
                <a:solidFill>
                  <a:srgbClr val="FFFFFF"/>
                </a:solidFill>
                <a:latin typeface="Verdana"/>
                <a:cs typeface="Verdana"/>
              </a:rPr>
              <a:t>«ПАТРИОТИЧЕСКОЕ</a:t>
            </a:r>
            <a:r>
              <a:rPr sz="1100" spc="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65" dirty="0">
                <a:solidFill>
                  <a:srgbClr val="FFFFFF"/>
                </a:solidFill>
                <a:latin typeface="Verdana"/>
                <a:cs typeface="Verdana"/>
              </a:rPr>
              <a:t>ВОСПИТАНИЕ»</a:t>
            </a:r>
            <a:endParaRPr sz="1100">
              <a:latin typeface="Verdana"/>
              <a:cs typeface="Verdana"/>
            </a:endParaRPr>
          </a:p>
          <a:p>
            <a:pPr marL="320040" marR="314325" indent="1905" algn="ctr">
              <a:lnSpc>
                <a:spcPct val="100000"/>
              </a:lnSpc>
              <a:spcBef>
                <a:spcPts val="795"/>
              </a:spcBef>
            </a:pP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ОСНАЩЕНИЕ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60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-28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400" b="1" spc="-16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НН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Й 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СИМВОЛИКОЙ</a:t>
            </a:r>
            <a:endParaRPr sz="1400">
              <a:latin typeface="Tahoma"/>
              <a:cs typeface="Tahoma"/>
            </a:endParaRPr>
          </a:p>
          <a:p>
            <a:pPr marR="5080" algn="ctr">
              <a:lnSpc>
                <a:spcPct val="100000"/>
              </a:lnSpc>
            </a:pP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2022</a:t>
            </a: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0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sz="1400" b="1" spc="-105" dirty="0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65" dirty="0">
                <a:solidFill>
                  <a:srgbClr val="FFFFFF"/>
                </a:solidFill>
                <a:latin typeface="Tahoma"/>
                <a:cs typeface="Tahoma"/>
              </a:rPr>
              <a:t>Г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1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5" dirty="0">
                <a:solidFill>
                  <a:srgbClr val="FFFFFF"/>
                </a:solidFill>
                <a:latin typeface="Tahoma"/>
                <a:cs typeface="Tahoma"/>
              </a:rPr>
              <a:t>Х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80"/>
              </a:spcBef>
            </a:pPr>
            <a:r>
              <a:rPr sz="2800" b="1" spc="-229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800" b="1" spc="-220" dirty="0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sz="28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800" b="1" spc="-165" dirty="0">
                <a:solidFill>
                  <a:srgbClr val="FFFFFF"/>
                </a:solidFill>
                <a:latin typeface="Tahoma"/>
                <a:cs typeface="Tahoma"/>
              </a:rPr>
              <a:t>ТЫС.</a:t>
            </a:r>
            <a:endParaRPr sz="2800">
              <a:latin typeface="Tahoma"/>
              <a:cs typeface="Tahoma"/>
            </a:endParaRPr>
          </a:p>
          <a:p>
            <a:pPr marL="67310" marR="60325" algn="ctr">
              <a:lnSpc>
                <a:spcPct val="100000"/>
              </a:lnSpc>
              <a:spcBef>
                <a:spcPts val="20"/>
              </a:spcBef>
            </a:pP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ОБЩЕ</a:t>
            </a:r>
            <a:r>
              <a:rPr sz="1400" b="1" spc="-3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150" dirty="0">
                <a:solidFill>
                  <a:srgbClr val="FFFFFF"/>
                </a:solidFill>
                <a:latin typeface="Tahoma"/>
                <a:cs typeface="Tahoma"/>
              </a:rPr>
              <a:t>З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20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400" b="1" spc="-21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400" b="1" spc="-165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ЫХ  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ОРГАНИЗАЦИЙ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831071" y="4802835"/>
            <a:ext cx="1390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25" dirty="0">
                <a:latin typeface="Tahoma"/>
                <a:cs typeface="Tahoma"/>
              </a:rPr>
              <a:t>4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19" name="object 1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31000" y="0"/>
            <a:ext cx="2114550" cy="7160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514349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9144000" y="0"/>
                </a:moveTo>
                <a:lnTo>
                  <a:pt x="0" y="0"/>
                </a:lnTo>
                <a:lnTo>
                  <a:pt x="0" y="5143497"/>
                </a:lnTo>
                <a:lnTo>
                  <a:pt x="9144000" y="5143497"/>
                </a:lnTo>
                <a:lnTo>
                  <a:pt x="9144000" y="0"/>
                </a:lnTo>
                <a:close/>
              </a:path>
            </a:pathLst>
          </a:custGeom>
          <a:solidFill>
            <a:srgbClr val="FFFFFF">
              <a:alpha val="5097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28900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80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22425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80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71600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9" y="0"/>
                </a:moveTo>
                <a:lnTo>
                  <a:pt x="0" y="0"/>
                </a:lnTo>
                <a:lnTo>
                  <a:pt x="0" y="1506600"/>
                </a:lnTo>
                <a:lnTo>
                  <a:pt x="2979" y="1506600"/>
                </a:lnTo>
                <a:lnTo>
                  <a:pt x="297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5950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79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65125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9" y="0"/>
                </a:moveTo>
                <a:lnTo>
                  <a:pt x="0" y="0"/>
                </a:lnTo>
                <a:lnTo>
                  <a:pt x="0" y="1506600"/>
                </a:lnTo>
                <a:lnTo>
                  <a:pt x="2979" y="1506600"/>
                </a:lnTo>
                <a:lnTo>
                  <a:pt x="297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00800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79" h="1506854">
                <a:moveTo>
                  <a:pt x="4462" y="0"/>
                </a:moveTo>
                <a:lnTo>
                  <a:pt x="0" y="0"/>
                </a:lnTo>
                <a:lnTo>
                  <a:pt x="0" y="1506600"/>
                </a:lnTo>
                <a:lnTo>
                  <a:pt x="4462" y="1506600"/>
                </a:lnTo>
                <a:lnTo>
                  <a:pt x="4462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46801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4" y="0"/>
                </a:moveTo>
                <a:lnTo>
                  <a:pt x="0" y="0"/>
                </a:lnTo>
                <a:lnTo>
                  <a:pt x="0" y="1506600"/>
                </a:lnTo>
                <a:lnTo>
                  <a:pt x="2974" y="1506600"/>
                </a:lnTo>
                <a:lnTo>
                  <a:pt x="2974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394325" y="3636898"/>
            <a:ext cx="5080" cy="1506855"/>
          </a:xfrm>
          <a:custGeom>
            <a:avLst/>
            <a:gdLst/>
            <a:ahLst/>
            <a:cxnLst/>
            <a:rect l="l" t="t" r="r" b="b"/>
            <a:pathLst>
              <a:path w="5079" h="1506854">
                <a:moveTo>
                  <a:pt x="4469" y="0"/>
                </a:moveTo>
                <a:lnTo>
                  <a:pt x="0" y="0"/>
                </a:lnTo>
                <a:lnTo>
                  <a:pt x="0" y="1506600"/>
                </a:lnTo>
                <a:lnTo>
                  <a:pt x="4469" y="1506600"/>
                </a:lnTo>
                <a:lnTo>
                  <a:pt x="446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908925" y="3636898"/>
            <a:ext cx="3175" cy="1506855"/>
          </a:xfrm>
          <a:custGeom>
            <a:avLst/>
            <a:gdLst/>
            <a:ahLst/>
            <a:cxnLst/>
            <a:rect l="l" t="t" r="r" b="b"/>
            <a:pathLst>
              <a:path w="3175" h="1506854">
                <a:moveTo>
                  <a:pt x="2979" y="0"/>
                </a:moveTo>
                <a:lnTo>
                  <a:pt x="0" y="0"/>
                </a:lnTo>
                <a:lnTo>
                  <a:pt x="0" y="1506600"/>
                </a:lnTo>
                <a:lnTo>
                  <a:pt x="2979" y="1506600"/>
                </a:lnTo>
                <a:lnTo>
                  <a:pt x="2979" y="0"/>
                </a:lnTo>
                <a:close/>
              </a:path>
            </a:pathLst>
          </a:custGeom>
          <a:solidFill>
            <a:srgbClr val="D9D7D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68312" y="92138"/>
            <a:ext cx="6640830" cy="462280"/>
          </a:xfrm>
          <a:custGeom>
            <a:avLst/>
            <a:gdLst/>
            <a:ahLst/>
            <a:cxnLst/>
            <a:rect l="l" t="t" r="r" b="b"/>
            <a:pathLst>
              <a:path w="6640830" h="462280">
                <a:moveTo>
                  <a:pt x="6640449" y="0"/>
                </a:moveTo>
                <a:lnTo>
                  <a:pt x="0" y="0"/>
                </a:lnTo>
                <a:lnTo>
                  <a:pt x="0" y="461962"/>
                </a:lnTo>
                <a:lnTo>
                  <a:pt x="6640449" y="461962"/>
                </a:lnTo>
                <a:lnTo>
                  <a:pt x="664044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547217" y="118694"/>
            <a:ext cx="598678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110" dirty="0"/>
              <a:t>ОТКР</a:t>
            </a:r>
            <a:r>
              <a:rPr sz="2400" spc="-130" dirty="0"/>
              <a:t>О</a:t>
            </a:r>
            <a:r>
              <a:rPr sz="2400" spc="-215" dirty="0"/>
              <a:t>Й</a:t>
            </a:r>
            <a:r>
              <a:rPr sz="2400" spc="-35" dirty="0"/>
              <a:t> </a:t>
            </a:r>
            <a:r>
              <a:rPr sz="2400" spc="-15" dirty="0"/>
              <a:t>ОКНО</a:t>
            </a:r>
            <a:r>
              <a:rPr sz="2400" spc="-30" dirty="0"/>
              <a:t> </a:t>
            </a:r>
            <a:r>
              <a:rPr sz="2400" spc="-175" dirty="0"/>
              <a:t>ТВ</a:t>
            </a:r>
            <a:r>
              <a:rPr sz="2400" spc="-215" dirty="0"/>
              <a:t>О</a:t>
            </a:r>
            <a:r>
              <a:rPr sz="2400" spc="-110" dirty="0"/>
              <a:t>ИХ</a:t>
            </a:r>
            <a:r>
              <a:rPr sz="2400" spc="-30" dirty="0"/>
              <a:t> </a:t>
            </a:r>
            <a:r>
              <a:rPr sz="2400" spc="-70" dirty="0"/>
              <a:t>ВОЗМО</a:t>
            </a:r>
            <a:r>
              <a:rPr sz="2400" spc="-100" dirty="0"/>
              <a:t>ЖНОСТ</a:t>
            </a:r>
            <a:r>
              <a:rPr sz="2400" spc="-95" dirty="0"/>
              <a:t>Е</a:t>
            </a:r>
            <a:r>
              <a:rPr sz="2400" spc="-215" dirty="0"/>
              <a:t>Й</a:t>
            </a:r>
            <a:endParaRPr sz="2400"/>
          </a:p>
        </p:txBody>
      </p:sp>
      <p:sp>
        <p:nvSpPr>
          <p:cNvPr id="15" name="object 15"/>
          <p:cNvSpPr/>
          <p:nvPr/>
        </p:nvSpPr>
        <p:spPr>
          <a:xfrm>
            <a:off x="211137" y="119126"/>
            <a:ext cx="177800" cy="431800"/>
          </a:xfrm>
          <a:custGeom>
            <a:avLst/>
            <a:gdLst/>
            <a:ahLst/>
            <a:cxnLst/>
            <a:rect l="l" t="t" r="r" b="b"/>
            <a:pathLst>
              <a:path w="177800" h="431800">
                <a:moveTo>
                  <a:pt x="177800" y="0"/>
                </a:moveTo>
                <a:lnTo>
                  <a:pt x="0" y="0"/>
                </a:lnTo>
                <a:lnTo>
                  <a:pt x="0" y="431800"/>
                </a:lnTo>
                <a:lnTo>
                  <a:pt x="177800" y="431800"/>
                </a:lnTo>
                <a:lnTo>
                  <a:pt x="177800" y="0"/>
                </a:lnTo>
                <a:close/>
              </a:path>
            </a:pathLst>
          </a:custGeom>
          <a:solidFill>
            <a:srgbClr val="66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193547" y="707136"/>
            <a:ext cx="1609725" cy="2016760"/>
            <a:chOff x="193547" y="707136"/>
            <a:chExt cx="1609725" cy="2016760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3547" y="707136"/>
              <a:ext cx="1609344" cy="20162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0662" y="733425"/>
              <a:ext cx="1502410" cy="1910080"/>
            </a:xfrm>
            <a:custGeom>
              <a:avLst/>
              <a:gdLst/>
              <a:ahLst/>
              <a:cxnLst/>
              <a:rect l="l" t="t" r="r" b="b"/>
              <a:pathLst>
                <a:path w="1502410" h="1910080">
                  <a:moveTo>
                    <a:pt x="1356042" y="0"/>
                  </a:moveTo>
                  <a:lnTo>
                    <a:pt x="145681" y="0"/>
                  </a:lnTo>
                  <a:lnTo>
                    <a:pt x="99636" y="7432"/>
                  </a:lnTo>
                  <a:lnTo>
                    <a:pt x="59645" y="28122"/>
                  </a:lnTo>
                  <a:lnTo>
                    <a:pt x="28109" y="59664"/>
                  </a:lnTo>
                  <a:lnTo>
                    <a:pt x="7427" y="99649"/>
                  </a:lnTo>
                  <a:lnTo>
                    <a:pt x="0" y="145669"/>
                  </a:lnTo>
                  <a:lnTo>
                    <a:pt x="0" y="1764030"/>
                  </a:lnTo>
                  <a:lnTo>
                    <a:pt x="7427" y="1810111"/>
                  </a:lnTo>
                  <a:lnTo>
                    <a:pt x="28109" y="1850133"/>
                  </a:lnTo>
                  <a:lnTo>
                    <a:pt x="59645" y="1881694"/>
                  </a:lnTo>
                  <a:lnTo>
                    <a:pt x="99636" y="1902392"/>
                  </a:lnTo>
                  <a:lnTo>
                    <a:pt x="145681" y="1909826"/>
                  </a:lnTo>
                  <a:lnTo>
                    <a:pt x="1356042" y="1909826"/>
                  </a:lnTo>
                  <a:lnTo>
                    <a:pt x="1402124" y="1902392"/>
                  </a:lnTo>
                  <a:lnTo>
                    <a:pt x="1442146" y="1881694"/>
                  </a:lnTo>
                  <a:lnTo>
                    <a:pt x="1473707" y="1850133"/>
                  </a:lnTo>
                  <a:lnTo>
                    <a:pt x="1494405" y="1810111"/>
                  </a:lnTo>
                  <a:lnTo>
                    <a:pt x="1501838" y="1764030"/>
                  </a:lnTo>
                  <a:lnTo>
                    <a:pt x="1501838" y="145669"/>
                  </a:lnTo>
                  <a:lnTo>
                    <a:pt x="1494405" y="99649"/>
                  </a:lnTo>
                  <a:lnTo>
                    <a:pt x="1473707" y="59664"/>
                  </a:lnTo>
                  <a:lnTo>
                    <a:pt x="1442146" y="28122"/>
                  </a:lnTo>
                  <a:lnTo>
                    <a:pt x="1402124" y="7432"/>
                  </a:lnTo>
                  <a:lnTo>
                    <a:pt x="135604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190" y="823912"/>
              <a:ext cx="758291" cy="18230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414" y="1025131"/>
              <a:ext cx="629437" cy="184162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306387" y="1224026"/>
              <a:ext cx="1241425" cy="182245"/>
            </a:xfrm>
            <a:custGeom>
              <a:avLst/>
              <a:gdLst/>
              <a:ahLst/>
              <a:cxnLst/>
              <a:rect l="l" t="t" r="r" b="b"/>
              <a:pathLst>
                <a:path w="1241425" h="182244">
                  <a:moveTo>
                    <a:pt x="1241234" y="0"/>
                  </a:moveTo>
                  <a:lnTo>
                    <a:pt x="31178" y="0"/>
                  </a:lnTo>
                  <a:lnTo>
                    <a:pt x="0" y="182118"/>
                  </a:lnTo>
                  <a:lnTo>
                    <a:pt x="1210119" y="182118"/>
                  </a:lnTo>
                  <a:lnTo>
                    <a:pt x="1241234" y="0"/>
                  </a:lnTo>
                  <a:close/>
                </a:path>
              </a:pathLst>
            </a:custGeom>
            <a:solidFill>
              <a:srgbClr val="A027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5168" y="1233931"/>
              <a:ext cx="1117180" cy="14338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6250" y="1644650"/>
              <a:ext cx="962025" cy="927100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3816096" y="707136"/>
            <a:ext cx="1607820" cy="2016760"/>
            <a:chOff x="3816096" y="707136"/>
            <a:chExt cx="1607820" cy="2016760"/>
          </a:xfrm>
        </p:grpSpPr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16096" y="707136"/>
              <a:ext cx="1607820" cy="201625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3841750" y="733425"/>
              <a:ext cx="1501775" cy="1910080"/>
            </a:xfrm>
            <a:custGeom>
              <a:avLst/>
              <a:gdLst/>
              <a:ahLst/>
              <a:cxnLst/>
              <a:rect l="l" t="t" r="r" b="b"/>
              <a:pathLst>
                <a:path w="1501775" h="1910080">
                  <a:moveTo>
                    <a:pt x="1356105" y="0"/>
                  </a:moveTo>
                  <a:lnTo>
                    <a:pt x="145669" y="0"/>
                  </a:lnTo>
                  <a:lnTo>
                    <a:pt x="99649" y="7432"/>
                  </a:lnTo>
                  <a:lnTo>
                    <a:pt x="59664" y="28122"/>
                  </a:lnTo>
                  <a:lnTo>
                    <a:pt x="28122" y="59664"/>
                  </a:lnTo>
                  <a:lnTo>
                    <a:pt x="7432" y="99649"/>
                  </a:lnTo>
                  <a:lnTo>
                    <a:pt x="0" y="145669"/>
                  </a:lnTo>
                  <a:lnTo>
                    <a:pt x="0" y="1764030"/>
                  </a:lnTo>
                  <a:lnTo>
                    <a:pt x="7432" y="1810111"/>
                  </a:lnTo>
                  <a:lnTo>
                    <a:pt x="28122" y="1850133"/>
                  </a:lnTo>
                  <a:lnTo>
                    <a:pt x="59664" y="1881694"/>
                  </a:lnTo>
                  <a:lnTo>
                    <a:pt x="99649" y="1902392"/>
                  </a:lnTo>
                  <a:lnTo>
                    <a:pt x="145669" y="1909826"/>
                  </a:lnTo>
                  <a:lnTo>
                    <a:pt x="1356105" y="1909826"/>
                  </a:lnTo>
                  <a:lnTo>
                    <a:pt x="1402125" y="1902392"/>
                  </a:lnTo>
                  <a:lnTo>
                    <a:pt x="1442110" y="1881694"/>
                  </a:lnTo>
                  <a:lnTo>
                    <a:pt x="1473652" y="1850133"/>
                  </a:lnTo>
                  <a:lnTo>
                    <a:pt x="1494342" y="1810111"/>
                  </a:lnTo>
                  <a:lnTo>
                    <a:pt x="1501775" y="1764030"/>
                  </a:lnTo>
                  <a:lnTo>
                    <a:pt x="1501775" y="145669"/>
                  </a:lnTo>
                  <a:lnTo>
                    <a:pt x="1494342" y="99649"/>
                  </a:lnTo>
                  <a:lnTo>
                    <a:pt x="1473652" y="59664"/>
                  </a:lnTo>
                  <a:lnTo>
                    <a:pt x="1442110" y="28122"/>
                  </a:lnTo>
                  <a:lnTo>
                    <a:pt x="1402125" y="7432"/>
                  </a:lnTo>
                  <a:lnTo>
                    <a:pt x="1356105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39540" y="795528"/>
              <a:ext cx="1345691" cy="70256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4005707" y="860932"/>
              <a:ext cx="454659" cy="572135"/>
            </a:xfrm>
            <a:custGeom>
              <a:avLst/>
              <a:gdLst/>
              <a:ahLst/>
              <a:cxnLst/>
              <a:rect l="l" t="t" r="r" b="b"/>
              <a:pathLst>
                <a:path w="454660" h="572135">
                  <a:moveTo>
                    <a:pt x="321944" y="0"/>
                  </a:moveTo>
                  <a:lnTo>
                    <a:pt x="132460" y="0"/>
                  </a:lnTo>
                  <a:lnTo>
                    <a:pt x="112902" y="1777"/>
                  </a:lnTo>
                  <a:lnTo>
                    <a:pt x="76580" y="15493"/>
                  </a:lnTo>
                  <a:lnTo>
                    <a:pt x="45592" y="40893"/>
                  </a:lnTo>
                  <a:lnTo>
                    <a:pt x="21335" y="75945"/>
                  </a:lnTo>
                  <a:lnTo>
                    <a:pt x="5587" y="118490"/>
                  </a:lnTo>
                  <a:lnTo>
                    <a:pt x="0" y="166750"/>
                  </a:lnTo>
                  <a:lnTo>
                    <a:pt x="0" y="405002"/>
                  </a:lnTo>
                  <a:lnTo>
                    <a:pt x="5841" y="454405"/>
                  </a:lnTo>
                  <a:lnTo>
                    <a:pt x="22478" y="497966"/>
                  </a:lnTo>
                  <a:lnTo>
                    <a:pt x="48005" y="533400"/>
                  </a:lnTo>
                  <a:lnTo>
                    <a:pt x="80644" y="558418"/>
                  </a:lnTo>
                  <a:lnTo>
                    <a:pt x="118490" y="570738"/>
                  </a:lnTo>
                  <a:lnTo>
                    <a:pt x="257428" y="428751"/>
                  </a:lnTo>
                  <a:lnTo>
                    <a:pt x="108457" y="428751"/>
                  </a:lnTo>
                  <a:lnTo>
                    <a:pt x="108457" y="360425"/>
                  </a:lnTo>
                  <a:lnTo>
                    <a:pt x="257428" y="208279"/>
                  </a:lnTo>
                  <a:lnTo>
                    <a:pt x="114300" y="208279"/>
                  </a:lnTo>
                  <a:lnTo>
                    <a:pt x="114300" y="142875"/>
                  </a:lnTo>
                  <a:lnTo>
                    <a:pt x="345947" y="142875"/>
                  </a:lnTo>
                  <a:lnTo>
                    <a:pt x="345947" y="211200"/>
                  </a:lnTo>
                  <a:lnTo>
                    <a:pt x="197103" y="363474"/>
                  </a:lnTo>
                  <a:lnTo>
                    <a:pt x="345947" y="363474"/>
                  </a:lnTo>
                  <a:lnTo>
                    <a:pt x="345947" y="431672"/>
                  </a:lnTo>
                  <a:lnTo>
                    <a:pt x="209041" y="571626"/>
                  </a:lnTo>
                  <a:lnTo>
                    <a:pt x="321944" y="571626"/>
                  </a:lnTo>
                  <a:lnTo>
                    <a:pt x="360298" y="564641"/>
                  </a:lnTo>
                  <a:lnTo>
                    <a:pt x="394207" y="544829"/>
                  </a:lnTo>
                  <a:lnTo>
                    <a:pt x="422020" y="514350"/>
                  </a:lnTo>
                  <a:lnTo>
                    <a:pt x="442213" y="475233"/>
                  </a:lnTo>
                  <a:lnTo>
                    <a:pt x="453135" y="429640"/>
                  </a:lnTo>
                  <a:lnTo>
                    <a:pt x="454532" y="405002"/>
                  </a:lnTo>
                  <a:lnTo>
                    <a:pt x="454532" y="166750"/>
                  </a:lnTo>
                  <a:lnTo>
                    <a:pt x="448944" y="118490"/>
                  </a:lnTo>
                  <a:lnTo>
                    <a:pt x="433196" y="75945"/>
                  </a:lnTo>
                  <a:lnTo>
                    <a:pt x="408939" y="40893"/>
                  </a:lnTo>
                  <a:lnTo>
                    <a:pt x="377825" y="15493"/>
                  </a:lnTo>
                  <a:lnTo>
                    <a:pt x="341629" y="1777"/>
                  </a:lnTo>
                  <a:lnTo>
                    <a:pt x="321944" y="0"/>
                  </a:lnTo>
                  <a:close/>
                </a:path>
              </a:pathLst>
            </a:custGeom>
            <a:solidFill>
              <a:srgbClr val="201E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67047" y="966508"/>
              <a:ext cx="653084" cy="362927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87825" y="1647825"/>
              <a:ext cx="809625" cy="860425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2004060" y="707136"/>
            <a:ext cx="1609725" cy="2016760"/>
            <a:chOff x="2004060" y="707136"/>
            <a:chExt cx="1609725" cy="2016760"/>
          </a:xfrm>
        </p:grpSpPr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004060" y="707136"/>
              <a:ext cx="1609343" cy="201625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2030476" y="733425"/>
              <a:ext cx="1503680" cy="1910080"/>
            </a:xfrm>
            <a:custGeom>
              <a:avLst/>
              <a:gdLst/>
              <a:ahLst/>
              <a:cxnLst/>
              <a:rect l="l" t="t" r="r" b="b"/>
              <a:pathLst>
                <a:path w="1503679" h="1910080">
                  <a:moveTo>
                    <a:pt x="1357502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763902"/>
                  </a:lnTo>
                  <a:lnTo>
                    <a:pt x="7433" y="1809997"/>
                  </a:lnTo>
                  <a:lnTo>
                    <a:pt x="28131" y="1850051"/>
                  </a:lnTo>
                  <a:lnTo>
                    <a:pt x="59692" y="1881650"/>
                  </a:lnTo>
                  <a:lnTo>
                    <a:pt x="99714" y="1902379"/>
                  </a:lnTo>
                  <a:lnTo>
                    <a:pt x="145796" y="1909826"/>
                  </a:lnTo>
                  <a:lnTo>
                    <a:pt x="1357502" y="1909826"/>
                  </a:lnTo>
                  <a:lnTo>
                    <a:pt x="1403584" y="1902379"/>
                  </a:lnTo>
                  <a:lnTo>
                    <a:pt x="1443606" y="1881650"/>
                  </a:lnTo>
                  <a:lnTo>
                    <a:pt x="1475167" y="1850051"/>
                  </a:lnTo>
                  <a:lnTo>
                    <a:pt x="1495865" y="1809997"/>
                  </a:lnTo>
                  <a:lnTo>
                    <a:pt x="1503299" y="1763902"/>
                  </a:lnTo>
                  <a:lnTo>
                    <a:pt x="1503299" y="145796"/>
                  </a:lnTo>
                  <a:lnTo>
                    <a:pt x="1495865" y="99714"/>
                  </a:lnTo>
                  <a:lnTo>
                    <a:pt x="1475167" y="59692"/>
                  </a:lnTo>
                  <a:lnTo>
                    <a:pt x="1443606" y="28131"/>
                  </a:lnTo>
                  <a:lnTo>
                    <a:pt x="1403584" y="7433"/>
                  </a:lnTo>
                  <a:lnTo>
                    <a:pt x="135750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4" name="object 3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110740" y="720852"/>
              <a:ext cx="1342643" cy="97688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40913" y="786218"/>
              <a:ext cx="147497" cy="18545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1672" y="987882"/>
              <a:ext cx="120263" cy="145719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37054" y="987170"/>
              <a:ext cx="257543" cy="14579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32583" y="986967"/>
              <a:ext cx="108775" cy="14574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2768219" y="986536"/>
              <a:ext cx="175260" cy="146050"/>
            </a:xfrm>
            <a:custGeom>
              <a:avLst/>
              <a:gdLst/>
              <a:ahLst/>
              <a:cxnLst/>
              <a:rect l="l" t="t" r="r" b="b"/>
              <a:pathLst>
                <a:path w="175260" h="146050">
                  <a:moveTo>
                    <a:pt x="175132" y="126"/>
                  </a:moveTo>
                  <a:lnTo>
                    <a:pt x="150749" y="126"/>
                  </a:lnTo>
                  <a:lnTo>
                    <a:pt x="127762" y="116839"/>
                  </a:lnTo>
                  <a:lnTo>
                    <a:pt x="91058" y="116712"/>
                  </a:lnTo>
                  <a:lnTo>
                    <a:pt x="114045" y="0"/>
                  </a:lnTo>
                  <a:lnTo>
                    <a:pt x="89535" y="0"/>
                  </a:lnTo>
                  <a:lnTo>
                    <a:pt x="66675" y="116712"/>
                  </a:lnTo>
                  <a:lnTo>
                    <a:pt x="30099" y="116839"/>
                  </a:lnTo>
                  <a:lnTo>
                    <a:pt x="52958" y="253"/>
                  </a:lnTo>
                  <a:lnTo>
                    <a:pt x="28575" y="253"/>
                  </a:lnTo>
                  <a:lnTo>
                    <a:pt x="0" y="145923"/>
                  </a:lnTo>
                  <a:lnTo>
                    <a:pt x="146557" y="145796"/>
                  </a:lnTo>
                  <a:lnTo>
                    <a:pt x="175132" y="126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58719" y="986726"/>
              <a:ext cx="120252" cy="14573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0959" y="986345"/>
              <a:ext cx="119612" cy="14573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201672" y="987882"/>
              <a:ext cx="120263" cy="14571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337054" y="987170"/>
              <a:ext cx="257543" cy="145796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32583" y="986967"/>
              <a:ext cx="108775" cy="14574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768219" y="986536"/>
              <a:ext cx="175260" cy="146050"/>
            </a:xfrm>
            <a:custGeom>
              <a:avLst/>
              <a:gdLst/>
              <a:ahLst/>
              <a:cxnLst/>
              <a:rect l="l" t="t" r="r" b="b"/>
              <a:pathLst>
                <a:path w="175260" h="146050">
                  <a:moveTo>
                    <a:pt x="175132" y="126"/>
                  </a:moveTo>
                  <a:lnTo>
                    <a:pt x="150749" y="126"/>
                  </a:lnTo>
                  <a:lnTo>
                    <a:pt x="127762" y="116839"/>
                  </a:lnTo>
                  <a:lnTo>
                    <a:pt x="91058" y="116712"/>
                  </a:lnTo>
                  <a:lnTo>
                    <a:pt x="114045" y="0"/>
                  </a:lnTo>
                  <a:lnTo>
                    <a:pt x="89535" y="0"/>
                  </a:lnTo>
                  <a:lnTo>
                    <a:pt x="66675" y="116712"/>
                  </a:lnTo>
                  <a:lnTo>
                    <a:pt x="30099" y="116839"/>
                  </a:lnTo>
                  <a:lnTo>
                    <a:pt x="52958" y="253"/>
                  </a:lnTo>
                  <a:lnTo>
                    <a:pt x="28575" y="253"/>
                  </a:lnTo>
                  <a:lnTo>
                    <a:pt x="0" y="145923"/>
                  </a:lnTo>
                  <a:lnTo>
                    <a:pt x="146557" y="145796"/>
                  </a:lnTo>
                  <a:lnTo>
                    <a:pt x="175132" y="126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58719" y="986726"/>
              <a:ext cx="120252" cy="145732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00959" y="986345"/>
              <a:ext cx="119612" cy="145732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76272" y="1175969"/>
              <a:ext cx="114188" cy="145719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1240" y="1175346"/>
              <a:ext cx="101654" cy="145707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25573" y="1175816"/>
              <a:ext cx="114188" cy="145618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0541" y="1175105"/>
              <a:ext cx="101649" cy="145694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662936" y="1175258"/>
              <a:ext cx="151130" cy="146050"/>
            </a:xfrm>
            <a:custGeom>
              <a:avLst/>
              <a:gdLst/>
              <a:ahLst/>
              <a:cxnLst/>
              <a:rect l="l" t="t" r="r" b="b"/>
              <a:pathLst>
                <a:path w="151130" h="146050">
                  <a:moveTo>
                    <a:pt x="150749" y="0"/>
                  </a:moveTo>
                  <a:lnTo>
                    <a:pt x="120268" y="126"/>
                  </a:lnTo>
                  <a:lnTo>
                    <a:pt x="69850" y="101218"/>
                  </a:lnTo>
                  <a:lnTo>
                    <a:pt x="59055" y="0"/>
                  </a:lnTo>
                  <a:lnTo>
                    <a:pt x="28575" y="126"/>
                  </a:lnTo>
                  <a:lnTo>
                    <a:pt x="0" y="145795"/>
                  </a:lnTo>
                  <a:lnTo>
                    <a:pt x="24383" y="145795"/>
                  </a:lnTo>
                  <a:lnTo>
                    <a:pt x="40258" y="65531"/>
                  </a:lnTo>
                  <a:lnTo>
                    <a:pt x="48894" y="145795"/>
                  </a:lnTo>
                  <a:lnTo>
                    <a:pt x="73278" y="145795"/>
                  </a:lnTo>
                  <a:lnTo>
                    <a:pt x="113537" y="65404"/>
                  </a:lnTo>
                  <a:lnTo>
                    <a:pt x="97789" y="145795"/>
                  </a:lnTo>
                  <a:lnTo>
                    <a:pt x="122174" y="145795"/>
                  </a:lnTo>
                  <a:lnTo>
                    <a:pt x="150749" y="0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3" name="object 53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24480" y="1174838"/>
              <a:ext cx="101649" cy="145707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36621" y="1174788"/>
              <a:ext cx="120257" cy="145757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176272" y="1175969"/>
              <a:ext cx="114188" cy="145719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301240" y="1175346"/>
              <a:ext cx="101654" cy="14570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425573" y="1175816"/>
              <a:ext cx="114188" cy="145618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3067558" y="1174673"/>
              <a:ext cx="120263" cy="145745"/>
            </a:xfrm>
            <a:prstGeom prst="rect">
              <a:avLst/>
            </a:prstGeom>
          </p:spPr>
        </p:pic>
        <p:pic>
          <p:nvPicPr>
            <p:cNvPr id="59" name="object 5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550541" y="1175105"/>
              <a:ext cx="101649" cy="145694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2662936" y="1175258"/>
              <a:ext cx="151130" cy="146050"/>
            </a:xfrm>
            <a:custGeom>
              <a:avLst/>
              <a:gdLst/>
              <a:ahLst/>
              <a:cxnLst/>
              <a:rect l="l" t="t" r="r" b="b"/>
              <a:pathLst>
                <a:path w="151130" h="146050">
                  <a:moveTo>
                    <a:pt x="150749" y="0"/>
                  </a:moveTo>
                  <a:lnTo>
                    <a:pt x="120268" y="126"/>
                  </a:lnTo>
                  <a:lnTo>
                    <a:pt x="69850" y="101218"/>
                  </a:lnTo>
                  <a:lnTo>
                    <a:pt x="59055" y="0"/>
                  </a:lnTo>
                  <a:lnTo>
                    <a:pt x="28575" y="126"/>
                  </a:lnTo>
                  <a:lnTo>
                    <a:pt x="0" y="145795"/>
                  </a:lnTo>
                  <a:lnTo>
                    <a:pt x="24383" y="145795"/>
                  </a:lnTo>
                  <a:lnTo>
                    <a:pt x="40258" y="65531"/>
                  </a:lnTo>
                  <a:lnTo>
                    <a:pt x="48894" y="145795"/>
                  </a:lnTo>
                  <a:lnTo>
                    <a:pt x="73278" y="145795"/>
                  </a:lnTo>
                  <a:lnTo>
                    <a:pt x="113537" y="65404"/>
                  </a:lnTo>
                  <a:lnTo>
                    <a:pt x="97789" y="145795"/>
                  </a:lnTo>
                  <a:lnTo>
                    <a:pt x="122174" y="145795"/>
                  </a:lnTo>
                  <a:lnTo>
                    <a:pt x="150749" y="0"/>
                  </a:lnTo>
                  <a:close/>
                </a:path>
              </a:pathLst>
            </a:custGeom>
            <a:solidFill>
              <a:srgbClr val="285F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824480" y="1174838"/>
              <a:ext cx="101649" cy="145707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2936621" y="1174788"/>
              <a:ext cx="120257" cy="145757"/>
            </a:xfrm>
            <a:prstGeom prst="rect">
              <a:avLst/>
            </a:prstGeom>
          </p:spPr>
        </p:pic>
        <p:pic>
          <p:nvPicPr>
            <p:cNvPr id="63" name="object 63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177415" y="1548885"/>
              <a:ext cx="350122" cy="67443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2579497" y="1517014"/>
              <a:ext cx="641350" cy="115570"/>
            </a:xfrm>
            <a:custGeom>
              <a:avLst/>
              <a:gdLst/>
              <a:ahLst/>
              <a:cxnLst/>
              <a:rect l="l" t="t" r="r" b="b"/>
              <a:pathLst>
                <a:path w="641350" h="115569">
                  <a:moveTo>
                    <a:pt x="50165" y="49911"/>
                  </a:moveTo>
                  <a:lnTo>
                    <a:pt x="48133" y="37846"/>
                  </a:lnTo>
                  <a:lnTo>
                    <a:pt x="43688" y="29972"/>
                  </a:lnTo>
                  <a:lnTo>
                    <a:pt x="42799" y="28321"/>
                  </a:lnTo>
                  <a:lnTo>
                    <a:pt x="40386" y="26416"/>
                  </a:lnTo>
                  <a:lnTo>
                    <a:pt x="40386" y="49911"/>
                  </a:lnTo>
                  <a:lnTo>
                    <a:pt x="39243" y="57658"/>
                  </a:lnTo>
                  <a:lnTo>
                    <a:pt x="36195" y="64008"/>
                  </a:lnTo>
                  <a:lnTo>
                    <a:pt x="31369" y="68326"/>
                  </a:lnTo>
                  <a:lnTo>
                    <a:pt x="25019" y="69850"/>
                  </a:lnTo>
                  <a:lnTo>
                    <a:pt x="18796" y="68326"/>
                  </a:lnTo>
                  <a:lnTo>
                    <a:pt x="13843" y="64008"/>
                  </a:lnTo>
                  <a:lnTo>
                    <a:pt x="10668" y="57531"/>
                  </a:lnTo>
                  <a:lnTo>
                    <a:pt x="9525" y="49784"/>
                  </a:lnTo>
                  <a:lnTo>
                    <a:pt x="10668" y="42037"/>
                  </a:lnTo>
                  <a:lnTo>
                    <a:pt x="13843" y="35814"/>
                  </a:lnTo>
                  <a:lnTo>
                    <a:pt x="18669" y="31496"/>
                  </a:lnTo>
                  <a:lnTo>
                    <a:pt x="25019" y="29972"/>
                  </a:lnTo>
                  <a:lnTo>
                    <a:pt x="31369" y="31623"/>
                  </a:lnTo>
                  <a:lnTo>
                    <a:pt x="36195" y="35814"/>
                  </a:lnTo>
                  <a:lnTo>
                    <a:pt x="39370" y="42164"/>
                  </a:lnTo>
                  <a:lnTo>
                    <a:pt x="40386" y="49911"/>
                  </a:lnTo>
                  <a:lnTo>
                    <a:pt x="40386" y="26416"/>
                  </a:lnTo>
                  <a:lnTo>
                    <a:pt x="34925" y="22098"/>
                  </a:lnTo>
                  <a:lnTo>
                    <a:pt x="25273" y="19812"/>
                  </a:lnTo>
                  <a:lnTo>
                    <a:pt x="14732" y="22352"/>
                  </a:lnTo>
                  <a:lnTo>
                    <a:pt x="6731" y="29337"/>
                  </a:lnTo>
                  <a:lnTo>
                    <a:pt x="1778" y="40259"/>
                  </a:lnTo>
                  <a:lnTo>
                    <a:pt x="0" y="54610"/>
                  </a:lnTo>
                  <a:lnTo>
                    <a:pt x="0" y="115316"/>
                  </a:lnTo>
                  <a:lnTo>
                    <a:pt x="9144" y="115316"/>
                  </a:lnTo>
                  <a:lnTo>
                    <a:pt x="9144" y="71628"/>
                  </a:lnTo>
                  <a:lnTo>
                    <a:pt x="9652" y="71628"/>
                  </a:lnTo>
                  <a:lnTo>
                    <a:pt x="13208" y="75565"/>
                  </a:lnTo>
                  <a:lnTo>
                    <a:pt x="17145" y="78232"/>
                  </a:lnTo>
                  <a:lnTo>
                    <a:pt x="21463" y="79629"/>
                  </a:lnTo>
                  <a:lnTo>
                    <a:pt x="25908" y="80010"/>
                  </a:lnTo>
                  <a:lnTo>
                    <a:pt x="35179" y="77724"/>
                  </a:lnTo>
                  <a:lnTo>
                    <a:pt x="42545" y="71628"/>
                  </a:lnTo>
                  <a:lnTo>
                    <a:pt x="42799" y="71374"/>
                  </a:lnTo>
                  <a:lnTo>
                    <a:pt x="43688" y="69850"/>
                  </a:lnTo>
                  <a:lnTo>
                    <a:pt x="48133" y="61849"/>
                  </a:lnTo>
                  <a:lnTo>
                    <a:pt x="50165" y="49911"/>
                  </a:lnTo>
                  <a:close/>
                </a:path>
                <a:path w="641350" h="115569">
                  <a:moveTo>
                    <a:pt x="108839" y="49911"/>
                  </a:moveTo>
                  <a:lnTo>
                    <a:pt x="106807" y="37973"/>
                  </a:lnTo>
                  <a:lnTo>
                    <a:pt x="102235" y="29972"/>
                  </a:lnTo>
                  <a:lnTo>
                    <a:pt x="101346" y="28448"/>
                  </a:lnTo>
                  <a:lnTo>
                    <a:pt x="99187" y="26670"/>
                  </a:lnTo>
                  <a:lnTo>
                    <a:pt x="99187" y="49911"/>
                  </a:lnTo>
                  <a:lnTo>
                    <a:pt x="98044" y="57658"/>
                  </a:lnTo>
                  <a:lnTo>
                    <a:pt x="94869" y="64008"/>
                  </a:lnTo>
                  <a:lnTo>
                    <a:pt x="90043" y="68326"/>
                  </a:lnTo>
                  <a:lnTo>
                    <a:pt x="83693" y="69850"/>
                  </a:lnTo>
                  <a:lnTo>
                    <a:pt x="77470" y="68326"/>
                  </a:lnTo>
                  <a:lnTo>
                    <a:pt x="72644" y="64008"/>
                  </a:lnTo>
                  <a:lnTo>
                    <a:pt x="69469" y="57658"/>
                  </a:lnTo>
                  <a:lnTo>
                    <a:pt x="68326" y="49911"/>
                  </a:lnTo>
                  <a:lnTo>
                    <a:pt x="69469" y="42164"/>
                  </a:lnTo>
                  <a:lnTo>
                    <a:pt x="72644" y="35814"/>
                  </a:lnTo>
                  <a:lnTo>
                    <a:pt x="77470" y="31496"/>
                  </a:lnTo>
                  <a:lnTo>
                    <a:pt x="83693" y="29972"/>
                  </a:lnTo>
                  <a:lnTo>
                    <a:pt x="90043" y="31496"/>
                  </a:lnTo>
                  <a:lnTo>
                    <a:pt x="94869" y="35814"/>
                  </a:lnTo>
                  <a:lnTo>
                    <a:pt x="98044" y="42164"/>
                  </a:lnTo>
                  <a:lnTo>
                    <a:pt x="99187" y="49911"/>
                  </a:lnTo>
                  <a:lnTo>
                    <a:pt x="99187" y="26670"/>
                  </a:lnTo>
                  <a:lnTo>
                    <a:pt x="93345" y="22098"/>
                  </a:lnTo>
                  <a:lnTo>
                    <a:pt x="83693" y="19812"/>
                  </a:lnTo>
                  <a:lnTo>
                    <a:pt x="74041" y="22098"/>
                  </a:lnTo>
                  <a:lnTo>
                    <a:pt x="66040" y="28448"/>
                  </a:lnTo>
                  <a:lnTo>
                    <a:pt x="60706" y="37973"/>
                  </a:lnTo>
                  <a:lnTo>
                    <a:pt x="58674" y="49911"/>
                  </a:lnTo>
                  <a:lnTo>
                    <a:pt x="60706" y="61976"/>
                  </a:lnTo>
                  <a:lnTo>
                    <a:pt x="66040" y="71501"/>
                  </a:lnTo>
                  <a:lnTo>
                    <a:pt x="74041" y="77724"/>
                  </a:lnTo>
                  <a:lnTo>
                    <a:pt x="83693" y="80010"/>
                  </a:lnTo>
                  <a:lnTo>
                    <a:pt x="93345" y="77724"/>
                  </a:lnTo>
                  <a:lnTo>
                    <a:pt x="101346" y="71501"/>
                  </a:lnTo>
                  <a:lnTo>
                    <a:pt x="102235" y="69850"/>
                  </a:lnTo>
                  <a:lnTo>
                    <a:pt x="106807" y="61976"/>
                  </a:lnTo>
                  <a:lnTo>
                    <a:pt x="108839" y="49911"/>
                  </a:lnTo>
                  <a:close/>
                </a:path>
                <a:path w="641350" h="115569">
                  <a:moveTo>
                    <a:pt x="166624" y="57912"/>
                  </a:moveTo>
                  <a:lnTo>
                    <a:pt x="157099" y="57912"/>
                  </a:lnTo>
                  <a:lnTo>
                    <a:pt x="154813" y="63373"/>
                  </a:lnTo>
                  <a:lnTo>
                    <a:pt x="151511" y="67056"/>
                  </a:lnTo>
                  <a:lnTo>
                    <a:pt x="147447" y="69215"/>
                  </a:lnTo>
                  <a:lnTo>
                    <a:pt x="142875" y="69850"/>
                  </a:lnTo>
                  <a:lnTo>
                    <a:pt x="136271" y="68326"/>
                  </a:lnTo>
                  <a:lnTo>
                    <a:pt x="131318" y="64262"/>
                  </a:lnTo>
                  <a:lnTo>
                    <a:pt x="128143" y="57912"/>
                  </a:lnTo>
                  <a:lnTo>
                    <a:pt x="127000" y="50165"/>
                  </a:lnTo>
                  <a:lnTo>
                    <a:pt x="128143" y="42291"/>
                  </a:lnTo>
                  <a:lnTo>
                    <a:pt x="131191" y="35941"/>
                  </a:lnTo>
                  <a:lnTo>
                    <a:pt x="136144" y="31623"/>
                  </a:lnTo>
                  <a:lnTo>
                    <a:pt x="142621" y="29972"/>
                  </a:lnTo>
                  <a:lnTo>
                    <a:pt x="147320" y="30734"/>
                  </a:lnTo>
                  <a:lnTo>
                    <a:pt x="151384" y="32893"/>
                  </a:lnTo>
                  <a:lnTo>
                    <a:pt x="154559" y="36576"/>
                  </a:lnTo>
                  <a:lnTo>
                    <a:pt x="156845" y="41656"/>
                  </a:lnTo>
                  <a:lnTo>
                    <a:pt x="166370" y="41656"/>
                  </a:lnTo>
                  <a:lnTo>
                    <a:pt x="163068" y="32258"/>
                  </a:lnTo>
                  <a:lnTo>
                    <a:pt x="157480" y="25400"/>
                  </a:lnTo>
                  <a:lnTo>
                    <a:pt x="150368" y="21209"/>
                  </a:lnTo>
                  <a:lnTo>
                    <a:pt x="142367" y="19812"/>
                  </a:lnTo>
                  <a:lnTo>
                    <a:pt x="132461" y="22098"/>
                  </a:lnTo>
                  <a:lnTo>
                    <a:pt x="124460" y="28448"/>
                  </a:lnTo>
                  <a:lnTo>
                    <a:pt x="119253" y="37973"/>
                  </a:lnTo>
                  <a:lnTo>
                    <a:pt x="117348" y="49911"/>
                  </a:lnTo>
                  <a:lnTo>
                    <a:pt x="119253" y="61976"/>
                  </a:lnTo>
                  <a:lnTo>
                    <a:pt x="124587" y="71501"/>
                  </a:lnTo>
                  <a:lnTo>
                    <a:pt x="132715" y="77724"/>
                  </a:lnTo>
                  <a:lnTo>
                    <a:pt x="142748" y="80010"/>
                  </a:lnTo>
                  <a:lnTo>
                    <a:pt x="150495" y="78740"/>
                  </a:lnTo>
                  <a:lnTo>
                    <a:pt x="157353" y="74676"/>
                  </a:lnTo>
                  <a:lnTo>
                    <a:pt x="162941" y="67818"/>
                  </a:lnTo>
                  <a:lnTo>
                    <a:pt x="166624" y="57912"/>
                  </a:lnTo>
                  <a:close/>
                </a:path>
                <a:path w="641350" h="115569">
                  <a:moveTo>
                    <a:pt x="234696" y="21082"/>
                  </a:moveTo>
                  <a:lnTo>
                    <a:pt x="220599" y="21082"/>
                  </a:lnTo>
                  <a:lnTo>
                    <a:pt x="205740" y="60579"/>
                  </a:lnTo>
                  <a:lnTo>
                    <a:pt x="205486" y="60579"/>
                  </a:lnTo>
                  <a:lnTo>
                    <a:pt x="190500" y="21082"/>
                  </a:lnTo>
                  <a:lnTo>
                    <a:pt x="176403" y="21082"/>
                  </a:lnTo>
                  <a:lnTo>
                    <a:pt x="176403" y="78740"/>
                  </a:lnTo>
                  <a:lnTo>
                    <a:pt x="185293" y="78740"/>
                  </a:lnTo>
                  <a:lnTo>
                    <a:pt x="185293" y="32004"/>
                  </a:lnTo>
                  <a:lnTo>
                    <a:pt x="185547" y="32004"/>
                  </a:lnTo>
                  <a:lnTo>
                    <a:pt x="200660" y="71755"/>
                  </a:lnTo>
                  <a:lnTo>
                    <a:pt x="210566" y="71755"/>
                  </a:lnTo>
                  <a:lnTo>
                    <a:pt x="225679" y="32004"/>
                  </a:lnTo>
                  <a:lnTo>
                    <a:pt x="225933" y="32004"/>
                  </a:lnTo>
                  <a:lnTo>
                    <a:pt x="225933" y="78740"/>
                  </a:lnTo>
                  <a:lnTo>
                    <a:pt x="234696" y="78740"/>
                  </a:lnTo>
                  <a:lnTo>
                    <a:pt x="234696" y="21082"/>
                  </a:lnTo>
                  <a:close/>
                </a:path>
                <a:path w="641350" h="115569">
                  <a:moveTo>
                    <a:pt x="294767" y="49911"/>
                  </a:moveTo>
                  <a:lnTo>
                    <a:pt x="292735" y="37973"/>
                  </a:lnTo>
                  <a:lnTo>
                    <a:pt x="288290" y="29972"/>
                  </a:lnTo>
                  <a:lnTo>
                    <a:pt x="287274" y="28448"/>
                  </a:lnTo>
                  <a:lnTo>
                    <a:pt x="285115" y="26670"/>
                  </a:lnTo>
                  <a:lnTo>
                    <a:pt x="285115" y="49911"/>
                  </a:lnTo>
                  <a:lnTo>
                    <a:pt x="283972" y="57658"/>
                  </a:lnTo>
                  <a:lnTo>
                    <a:pt x="280797" y="64008"/>
                  </a:lnTo>
                  <a:lnTo>
                    <a:pt x="275971" y="68326"/>
                  </a:lnTo>
                  <a:lnTo>
                    <a:pt x="269621" y="69850"/>
                  </a:lnTo>
                  <a:lnTo>
                    <a:pt x="263398" y="68326"/>
                  </a:lnTo>
                  <a:lnTo>
                    <a:pt x="258572" y="64008"/>
                  </a:lnTo>
                  <a:lnTo>
                    <a:pt x="255397" y="57658"/>
                  </a:lnTo>
                  <a:lnTo>
                    <a:pt x="254254" y="49911"/>
                  </a:lnTo>
                  <a:lnTo>
                    <a:pt x="255397" y="42164"/>
                  </a:lnTo>
                  <a:lnTo>
                    <a:pt x="258572" y="35814"/>
                  </a:lnTo>
                  <a:lnTo>
                    <a:pt x="263398" y="31496"/>
                  </a:lnTo>
                  <a:lnTo>
                    <a:pt x="269621" y="29972"/>
                  </a:lnTo>
                  <a:lnTo>
                    <a:pt x="275971" y="31496"/>
                  </a:lnTo>
                  <a:lnTo>
                    <a:pt x="280797" y="35814"/>
                  </a:lnTo>
                  <a:lnTo>
                    <a:pt x="283972" y="42164"/>
                  </a:lnTo>
                  <a:lnTo>
                    <a:pt x="285115" y="49911"/>
                  </a:lnTo>
                  <a:lnTo>
                    <a:pt x="285115" y="26670"/>
                  </a:lnTo>
                  <a:lnTo>
                    <a:pt x="279273" y="22098"/>
                  </a:lnTo>
                  <a:lnTo>
                    <a:pt x="269621" y="19812"/>
                  </a:lnTo>
                  <a:lnTo>
                    <a:pt x="260096" y="22098"/>
                  </a:lnTo>
                  <a:lnTo>
                    <a:pt x="252095" y="28448"/>
                  </a:lnTo>
                  <a:lnTo>
                    <a:pt x="246634" y="37973"/>
                  </a:lnTo>
                  <a:lnTo>
                    <a:pt x="244602" y="49911"/>
                  </a:lnTo>
                  <a:lnTo>
                    <a:pt x="246634" y="61976"/>
                  </a:lnTo>
                  <a:lnTo>
                    <a:pt x="252095" y="71501"/>
                  </a:lnTo>
                  <a:lnTo>
                    <a:pt x="260096" y="77724"/>
                  </a:lnTo>
                  <a:lnTo>
                    <a:pt x="269621" y="80010"/>
                  </a:lnTo>
                  <a:lnTo>
                    <a:pt x="279273" y="77724"/>
                  </a:lnTo>
                  <a:lnTo>
                    <a:pt x="287274" y="71501"/>
                  </a:lnTo>
                  <a:lnTo>
                    <a:pt x="288290" y="69850"/>
                  </a:lnTo>
                  <a:lnTo>
                    <a:pt x="292735" y="61976"/>
                  </a:lnTo>
                  <a:lnTo>
                    <a:pt x="294767" y="49911"/>
                  </a:lnTo>
                  <a:close/>
                </a:path>
                <a:path w="641350" h="115569">
                  <a:moveTo>
                    <a:pt x="344805" y="20828"/>
                  </a:moveTo>
                  <a:lnTo>
                    <a:pt x="326898" y="20828"/>
                  </a:lnTo>
                  <a:lnTo>
                    <a:pt x="319024" y="22733"/>
                  </a:lnTo>
                  <a:lnTo>
                    <a:pt x="314071" y="27559"/>
                  </a:lnTo>
                  <a:lnTo>
                    <a:pt x="311150" y="34417"/>
                  </a:lnTo>
                  <a:lnTo>
                    <a:pt x="309626" y="42291"/>
                  </a:lnTo>
                  <a:lnTo>
                    <a:pt x="307467" y="57785"/>
                  </a:lnTo>
                  <a:lnTo>
                    <a:pt x="306578" y="62103"/>
                  </a:lnTo>
                  <a:lnTo>
                    <a:pt x="303530" y="66294"/>
                  </a:lnTo>
                  <a:lnTo>
                    <a:pt x="301371" y="67310"/>
                  </a:lnTo>
                  <a:lnTo>
                    <a:pt x="299466" y="67310"/>
                  </a:lnTo>
                  <a:lnTo>
                    <a:pt x="299466" y="79248"/>
                  </a:lnTo>
                  <a:lnTo>
                    <a:pt x="305054" y="79248"/>
                  </a:lnTo>
                  <a:lnTo>
                    <a:pt x="308610" y="77343"/>
                  </a:lnTo>
                  <a:lnTo>
                    <a:pt x="318135" y="46355"/>
                  </a:lnTo>
                  <a:lnTo>
                    <a:pt x="319405" y="38862"/>
                  </a:lnTo>
                  <a:lnTo>
                    <a:pt x="321310" y="34290"/>
                  </a:lnTo>
                  <a:lnTo>
                    <a:pt x="324104" y="32131"/>
                  </a:lnTo>
                  <a:lnTo>
                    <a:pt x="328422" y="31623"/>
                  </a:lnTo>
                  <a:lnTo>
                    <a:pt x="335661" y="31623"/>
                  </a:lnTo>
                  <a:lnTo>
                    <a:pt x="335661" y="78740"/>
                  </a:lnTo>
                  <a:lnTo>
                    <a:pt x="344805" y="78740"/>
                  </a:lnTo>
                  <a:lnTo>
                    <a:pt x="344805" y="20828"/>
                  </a:lnTo>
                  <a:close/>
                </a:path>
                <a:path w="641350" h="115569">
                  <a:moveTo>
                    <a:pt x="405130" y="49911"/>
                  </a:moveTo>
                  <a:lnTo>
                    <a:pt x="403098" y="37973"/>
                  </a:lnTo>
                  <a:lnTo>
                    <a:pt x="398653" y="29972"/>
                  </a:lnTo>
                  <a:lnTo>
                    <a:pt x="397637" y="28448"/>
                  </a:lnTo>
                  <a:lnTo>
                    <a:pt x="395478" y="26670"/>
                  </a:lnTo>
                  <a:lnTo>
                    <a:pt x="395478" y="49911"/>
                  </a:lnTo>
                  <a:lnTo>
                    <a:pt x="394335" y="57658"/>
                  </a:lnTo>
                  <a:lnTo>
                    <a:pt x="391160" y="64008"/>
                  </a:lnTo>
                  <a:lnTo>
                    <a:pt x="386334" y="68326"/>
                  </a:lnTo>
                  <a:lnTo>
                    <a:pt x="380111" y="69850"/>
                  </a:lnTo>
                  <a:lnTo>
                    <a:pt x="373761" y="68326"/>
                  </a:lnTo>
                  <a:lnTo>
                    <a:pt x="368935" y="64008"/>
                  </a:lnTo>
                  <a:lnTo>
                    <a:pt x="365760" y="57658"/>
                  </a:lnTo>
                  <a:lnTo>
                    <a:pt x="364617" y="49911"/>
                  </a:lnTo>
                  <a:lnTo>
                    <a:pt x="365760" y="42164"/>
                  </a:lnTo>
                  <a:lnTo>
                    <a:pt x="368935" y="35814"/>
                  </a:lnTo>
                  <a:lnTo>
                    <a:pt x="373761" y="31496"/>
                  </a:lnTo>
                  <a:lnTo>
                    <a:pt x="380111" y="29972"/>
                  </a:lnTo>
                  <a:lnTo>
                    <a:pt x="386334" y="31496"/>
                  </a:lnTo>
                  <a:lnTo>
                    <a:pt x="391160" y="35814"/>
                  </a:lnTo>
                  <a:lnTo>
                    <a:pt x="394335" y="42164"/>
                  </a:lnTo>
                  <a:lnTo>
                    <a:pt x="395478" y="49911"/>
                  </a:lnTo>
                  <a:lnTo>
                    <a:pt x="395478" y="26670"/>
                  </a:lnTo>
                  <a:lnTo>
                    <a:pt x="389636" y="22098"/>
                  </a:lnTo>
                  <a:lnTo>
                    <a:pt x="380111" y="19812"/>
                  </a:lnTo>
                  <a:lnTo>
                    <a:pt x="370459" y="22098"/>
                  </a:lnTo>
                  <a:lnTo>
                    <a:pt x="362458" y="28448"/>
                  </a:lnTo>
                  <a:lnTo>
                    <a:pt x="356997" y="37973"/>
                  </a:lnTo>
                  <a:lnTo>
                    <a:pt x="354965" y="49911"/>
                  </a:lnTo>
                  <a:lnTo>
                    <a:pt x="356997" y="61976"/>
                  </a:lnTo>
                  <a:lnTo>
                    <a:pt x="362458" y="71501"/>
                  </a:lnTo>
                  <a:lnTo>
                    <a:pt x="370459" y="77724"/>
                  </a:lnTo>
                  <a:lnTo>
                    <a:pt x="380111" y="80010"/>
                  </a:lnTo>
                  <a:lnTo>
                    <a:pt x="389636" y="77724"/>
                  </a:lnTo>
                  <a:lnTo>
                    <a:pt x="397637" y="71501"/>
                  </a:lnTo>
                  <a:lnTo>
                    <a:pt x="398653" y="69850"/>
                  </a:lnTo>
                  <a:lnTo>
                    <a:pt x="403098" y="61976"/>
                  </a:lnTo>
                  <a:lnTo>
                    <a:pt x="405130" y="49911"/>
                  </a:lnTo>
                  <a:close/>
                </a:path>
                <a:path w="641350" h="115569">
                  <a:moveTo>
                    <a:pt x="461264" y="68072"/>
                  </a:moveTo>
                  <a:lnTo>
                    <a:pt x="454660" y="68072"/>
                  </a:lnTo>
                  <a:lnTo>
                    <a:pt x="454660" y="20828"/>
                  </a:lnTo>
                  <a:lnTo>
                    <a:pt x="445643" y="20828"/>
                  </a:lnTo>
                  <a:lnTo>
                    <a:pt x="445643" y="31369"/>
                  </a:lnTo>
                  <a:lnTo>
                    <a:pt x="445643" y="68326"/>
                  </a:lnTo>
                  <a:lnTo>
                    <a:pt x="421894" y="68326"/>
                  </a:lnTo>
                  <a:lnTo>
                    <a:pt x="421894" y="67564"/>
                  </a:lnTo>
                  <a:lnTo>
                    <a:pt x="423672" y="65405"/>
                  </a:lnTo>
                  <a:lnTo>
                    <a:pt x="425323" y="60198"/>
                  </a:lnTo>
                  <a:lnTo>
                    <a:pt x="426466" y="54102"/>
                  </a:lnTo>
                  <a:lnTo>
                    <a:pt x="428498" y="42926"/>
                  </a:lnTo>
                  <a:lnTo>
                    <a:pt x="429641" y="36957"/>
                  </a:lnTo>
                  <a:lnTo>
                    <a:pt x="431546" y="31369"/>
                  </a:lnTo>
                  <a:lnTo>
                    <a:pt x="445643" y="31369"/>
                  </a:lnTo>
                  <a:lnTo>
                    <a:pt x="445643" y="20828"/>
                  </a:lnTo>
                  <a:lnTo>
                    <a:pt x="436880" y="20828"/>
                  </a:lnTo>
                  <a:lnTo>
                    <a:pt x="429768" y="22606"/>
                  </a:lnTo>
                  <a:lnTo>
                    <a:pt x="424942" y="27305"/>
                  </a:lnTo>
                  <a:lnTo>
                    <a:pt x="421894" y="33909"/>
                  </a:lnTo>
                  <a:lnTo>
                    <a:pt x="420116" y="41402"/>
                  </a:lnTo>
                  <a:lnTo>
                    <a:pt x="417195" y="56896"/>
                  </a:lnTo>
                  <a:lnTo>
                    <a:pt x="416052" y="61214"/>
                  </a:lnTo>
                  <a:lnTo>
                    <a:pt x="414655" y="65024"/>
                  </a:lnTo>
                  <a:lnTo>
                    <a:pt x="412877" y="68072"/>
                  </a:lnTo>
                  <a:lnTo>
                    <a:pt x="406908" y="68072"/>
                  </a:lnTo>
                  <a:lnTo>
                    <a:pt x="406908" y="92837"/>
                  </a:lnTo>
                  <a:lnTo>
                    <a:pt x="415798" y="92837"/>
                  </a:lnTo>
                  <a:lnTo>
                    <a:pt x="415798" y="78740"/>
                  </a:lnTo>
                  <a:lnTo>
                    <a:pt x="452501" y="78740"/>
                  </a:lnTo>
                  <a:lnTo>
                    <a:pt x="452501" y="92837"/>
                  </a:lnTo>
                  <a:lnTo>
                    <a:pt x="461264" y="92837"/>
                  </a:lnTo>
                  <a:lnTo>
                    <a:pt x="461264" y="78740"/>
                  </a:lnTo>
                  <a:lnTo>
                    <a:pt x="461264" y="68326"/>
                  </a:lnTo>
                  <a:lnTo>
                    <a:pt x="461264" y="68072"/>
                  </a:lnTo>
                  <a:close/>
                </a:path>
                <a:path w="641350" h="115569">
                  <a:moveTo>
                    <a:pt x="486892" y="0"/>
                  </a:moveTo>
                  <a:lnTo>
                    <a:pt x="477393" y="0"/>
                  </a:lnTo>
                  <a:lnTo>
                    <a:pt x="477393" y="11938"/>
                  </a:lnTo>
                  <a:lnTo>
                    <a:pt x="486892" y="11938"/>
                  </a:lnTo>
                  <a:lnTo>
                    <a:pt x="486892" y="0"/>
                  </a:lnTo>
                  <a:close/>
                </a:path>
                <a:path w="641350" h="115569">
                  <a:moveTo>
                    <a:pt x="507593" y="0"/>
                  </a:moveTo>
                  <a:lnTo>
                    <a:pt x="498094" y="0"/>
                  </a:lnTo>
                  <a:lnTo>
                    <a:pt x="498094" y="11938"/>
                  </a:lnTo>
                  <a:lnTo>
                    <a:pt x="507593" y="11938"/>
                  </a:lnTo>
                  <a:lnTo>
                    <a:pt x="507593" y="0"/>
                  </a:lnTo>
                  <a:close/>
                </a:path>
                <a:path w="641350" h="115569">
                  <a:moveTo>
                    <a:pt x="517271" y="50800"/>
                  </a:moveTo>
                  <a:lnTo>
                    <a:pt x="515112" y="44450"/>
                  </a:lnTo>
                  <a:lnTo>
                    <a:pt x="509270" y="27178"/>
                  </a:lnTo>
                  <a:lnTo>
                    <a:pt x="507746" y="26035"/>
                  </a:lnTo>
                  <a:lnTo>
                    <a:pt x="507746" y="44450"/>
                  </a:lnTo>
                  <a:lnTo>
                    <a:pt x="477647" y="44450"/>
                  </a:lnTo>
                  <a:lnTo>
                    <a:pt x="507746" y="44450"/>
                  </a:lnTo>
                  <a:lnTo>
                    <a:pt x="507746" y="26035"/>
                  </a:lnTo>
                  <a:lnTo>
                    <a:pt x="501523" y="21590"/>
                  </a:lnTo>
                  <a:lnTo>
                    <a:pt x="493014" y="19812"/>
                  </a:lnTo>
                  <a:lnTo>
                    <a:pt x="483108" y="22098"/>
                  </a:lnTo>
                  <a:lnTo>
                    <a:pt x="475234" y="28448"/>
                  </a:lnTo>
                  <a:lnTo>
                    <a:pt x="470027" y="37973"/>
                  </a:lnTo>
                  <a:lnTo>
                    <a:pt x="468122" y="49911"/>
                  </a:lnTo>
                  <a:lnTo>
                    <a:pt x="470027" y="61976"/>
                  </a:lnTo>
                  <a:lnTo>
                    <a:pt x="475234" y="71501"/>
                  </a:lnTo>
                  <a:lnTo>
                    <a:pt x="483235" y="77724"/>
                  </a:lnTo>
                  <a:lnTo>
                    <a:pt x="493395" y="80010"/>
                  </a:lnTo>
                  <a:lnTo>
                    <a:pt x="500507" y="78994"/>
                  </a:lnTo>
                  <a:lnTo>
                    <a:pt x="507238" y="75565"/>
                  </a:lnTo>
                  <a:lnTo>
                    <a:pt x="512699" y="69850"/>
                  </a:lnTo>
                  <a:lnTo>
                    <a:pt x="512826" y="69850"/>
                  </a:lnTo>
                  <a:lnTo>
                    <a:pt x="516255" y="61595"/>
                  </a:lnTo>
                  <a:lnTo>
                    <a:pt x="506857" y="61595"/>
                  </a:lnTo>
                  <a:lnTo>
                    <a:pt x="504825" y="65278"/>
                  </a:lnTo>
                  <a:lnTo>
                    <a:pt x="501396" y="67945"/>
                  </a:lnTo>
                  <a:lnTo>
                    <a:pt x="497459" y="69469"/>
                  </a:lnTo>
                  <a:lnTo>
                    <a:pt x="493268" y="69850"/>
                  </a:lnTo>
                  <a:lnTo>
                    <a:pt x="487172" y="68707"/>
                  </a:lnTo>
                  <a:lnTo>
                    <a:pt x="482346" y="65151"/>
                  </a:lnTo>
                  <a:lnTo>
                    <a:pt x="478917" y="59944"/>
                  </a:lnTo>
                  <a:lnTo>
                    <a:pt x="477266" y="53213"/>
                  </a:lnTo>
                  <a:lnTo>
                    <a:pt x="517271" y="53213"/>
                  </a:lnTo>
                  <a:lnTo>
                    <a:pt x="517271" y="50800"/>
                  </a:lnTo>
                  <a:close/>
                </a:path>
                <a:path w="641350" h="115569">
                  <a:moveTo>
                    <a:pt x="590296" y="78740"/>
                  </a:moveTo>
                  <a:lnTo>
                    <a:pt x="575691" y="48641"/>
                  </a:lnTo>
                  <a:lnTo>
                    <a:pt x="589153" y="21082"/>
                  </a:lnTo>
                  <a:lnTo>
                    <a:pt x="578993" y="21082"/>
                  </a:lnTo>
                  <a:lnTo>
                    <a:pt x="568198" y="44069"/>
                  </a:lnTo>
                  <a:lnTo>
                    <a:pt x="560578" y="44069"/>
                  </a:lnTo>
                  <a:lnTo>
                    <a:pt x="560578" y="21082"/>
                  </a:lnTo>
                  <a:lnTo>
                    <a:pt x="551942" y="21082"/>
                  </a:lnTo>
                  <a:lnTo>
                    <a:pt x="551942" y="44069"/>
                  </a:lnTo>
                  <a:lnTo>
                    <a:pt x="544195" y="44069"/>
                  </a:lnTo>
                  <a:lnTo>
                    <a:pt x="533400" y="21082"/>
                  </a:lnTo>
                  <a:lnTo>
                    <a:pt x="523367" y="21082"/>
                  </a:lnTo>
                  <a:lnTo>
                    <a:pt x="536829" y="48641"/>
                  </a:lnTo>
                  <a:lnTo>
                    <a:pt x="522224" y="78740"/>
                  </a:lnTo>
                  <a:lnTo>
                    <a:pt x="532511" y="78740"/>
                  </a:lnTo>
                  <a:lnTo>
                    <a:pt x="544068" y="54483"/>
                  </a:lnTo>
                  <a:lnTo>
                    <a:pt x="551942" y="54483"/>
                  </a:lnTo>
                  <a:lnTo>
                    <a:pt x="551942" y="78740"/>
                  </a:lnTo>
                  <a:lnTo>
                    <a:pt x="560578" y="78740"/>
                  </a:lnTo>
                  <a:lnTo>
                    <a:pt x="560578" y="54483"/>
                  </a:lnTo>
                  <a:lnTo>
                    <a:pt x="568325" y="54483"/>
                  </a:lnTo>
                  <a:lnTo>
                    <a:pt x="580009" y="78740"/>
                  </a:lnTo>
                  <a:lnTo>
                    <a:pt x="590296" y="78740"/>
                  </a:lnTo>
                  <a:close/>
                </a:path>
                <a:path w="641350" h="115569">
                  <a:moveTo>
                    <a:pt x="641096" y="53975"/>
                  </a:moveTo>
                  <a:lnTo>
                    <a:pt x="639445" y="43815"/>
                  </a:lnTo>
                  <a:lnTo>
                    <a:pt x="635127" y="35814"/>
                  </a:lnTo>
                  <a:lnTo>
                    <a:pt x="631444" y="32766"/>
                  </a:lnTo>
                  <a:lnTo>
                    <a:pt x="631444" y="54483"/>
                  </a:lnTo>
                  <a:lnTo>
                    <a:pt x="630428" y="60706"/>
                  </a:lnTo>
                  <a:lnTo>
                    <a:pt x="627888" y="65532"/>
                  </a:lnTo>
                  <a:lnTo>
                    <a:pt x="623824" y="68707"/>
                  </a:lnTo>
                  <a:lnTo>
                    <a:pt x="618871" y="69850"/>
                  </a:lnTo>
                  <a:lnTo>
                    <a:pt x="613791" y="68707"/>
                  </a:lnTo>
                  <a:lnTo>
                    <a:pt x="609854" y="65532"/>
                  </a:lnTo>
                  <a:lnTo>
                    <a:pt x="607187" y="60706"/>
                  </a:lnTo>
                  <a:lnTo>
                    <a:pt x="606298" y="54483"/>
                  </a:lnTo>
                  <a:lnTo>
                    <a:pt x="607187" y="48260"/>
                  </a:lnTo>
                  <a:lnTo>
                    <a:pt x="609854" y="43307"/>
                  </a:lnTo>
                  <a:lnTo>
                    <a:pt x="613791" y="40132"/>
                  </a:lnTo>
                  <a:lnTo>
                    <a:pt x="618871" y="38862"/>
                  </a:lnTo>
                  <a:lnTo>
                    <a:pt x="623824" y="40132"/>
                  </a:lnTo>
                  <a:lnTo>
                    <a:pt x="627888" y="43307"/>
                  </a:lnTo>
                  <a:lnTo>
                    <a:pt x="630428" y="48260"/>
                  </a:lnTo>
                  <a:lnTo>
                    <a:pt x="631444" y="54483"/>
                  </a:lnTo>
                  <a:lnTo>
                    <a:pt x="631444" y="32766"/>
                  </a:lnTo>
                  <a:lnTo>
                    <a:pt x="628650" y="30607"/>
                  </a:lnTo>
                  <a:lnTo>
                    <a:pt x="620776" y="28702"/>
                  </a:lnTo>
                  <a:lnTo>
                    <a:pt x="616458" y="29210"/>
                  </a:lnTo>
                  <a:lnTo>
                    <a:pt x="612648" y="30861"/>
                  </a:lnTo>
                  <a:lnTo>
                    <a:pt x="609092" y="33655"/>
                  </a:lnTo>
                  <a:lnTo>
                    <a:pt x="606044" y="37465"/>
                  </a:lnTo>
                  <a:lnTo>
                    <a:pt x="605790" y="37465"/>
                  </a:lnTo>
                  <a:lnTo>
                    <a:pt x="605663" y="21082"/>
                  </a:lnTo>
                  <a:lnTo>
                    <a:pt x="596519" y="21082"/>
                  </a:lnTo>
                  <a:lnTo>
                    <a:pt x="596646" y="52832"/>
                  </a:lnTo>
                  <a:lnTo>
                    <a:pt x="610108" y="77978"/>
                  </a:lnTo>
                  <a:lnTo>
                    <a:pt x="618998" y="80010"/>
                  </a:lnTo>
                  <a:lnTo>
                    <a:pt x="627888" y="78105"/>
                  </a:lnTo>
                  <a:lnTo>
                    <a:pt x="634873" y="72644"/>
                  </a:lnTo>
                  <a:lnTo>
                    <a:pt x="636397" y="69850"/>
                  </a:lnTo>
                  <a:lnTo>
                    <a:pt x="639445" y="64389"/>
                  </a:lnTo>
                  <a:lnTo>
                    <a:pt x="641096" y="53975"/>
                  </a:lnTo>
                  <a:close/>
                </a:path>
              </a:pathLst>
            </a:custGeom>
            <a:solidFill>
              <a:srgbClr val="6F5E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09876" y="1647888"/>
              <a:ext cx="857250" cy="903287"/>
            </a:xfrm>
            <a:prstGeom prst="rect">
              <a:avLst/>
            </a:prstGeom>
          </p:spPr>
        </p:pic>
      </p:grpSp>
      <p:grpSp>
        <p:nvGrpSpPr>
          <p:cNvPr id="66" name="object 66"/>
          <p:cNvGrpSpPr/>
          <p:nvPr/>
        </p:nvGrpSpPr>
        <p:grpSpPr>
          <a:xfrm>
            <a:off x="184404" y="2871216"/>
            <a:ext cx="1423670" cy="2018030"/>
            <a:chOff x="184404" y="2871216"/>
            <a:chExt cx="1423670" cy="2018030"/>
          </a:xfrm>
        </p:grpSpPr>
        <p:pic>
          <p:nvPicPr>
            <p:cNvPr id="67" name="object 6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84404" y="2871216"/>
              <a:ext cx="1423416" cy="2017776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11137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5" h="1911350">
                  <a:moveTo>
                    <a:pt x="1188402" y="0"/>
                  </a:moveTo>
                  <a:lnTo>
                    <a:pt x="127673" y="0"/>
                  </a:lnTo>
                  <a:lnTo>
                    <a:pt x="77977" y="10031"/>
                  </a:lnTo>
                  <a:lnTo>
                    <a:pt x="37395" y="37385"/>
                  </a:lnTo>
                  <a:lnTo>
                    <a:pt x="10033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3" y="1833308"/>
                  </a:lnTo>
                  <a:lnTo>
                    <a:pt x="37395" y="1873891"/>
                  </a:lnTo>
                  <a:lnTo>
                    <a:pt x="77977" y="1901253"/>
                  </a:lnTo>
                  <a:lnTo>
                    <a:pt x="127673" y="1911286"/>
                  </a:lnTo>
                  <a:lnTo>
                    <a:pt x="1188402" y="1911286"/>
                  </a:lnTo>
                  <a:lnTo>
                    <a:pt x="1238081" y="1901253"/>
                  </a:lnTo>
                  <a:lnTo>
                    <a:pt x="1278651" y="1873891"/>
                  </a:lnTo>
                  <a:lnTo>
                    <a:pt x="1306006" y="1833308"/>
                  </a:lnTo>
                  <a:lnTo>
                    <a:pt x="1316037" y="1783613"/>
                  </a:lnTo>
                  <a:lnTo>
                    <a:pt x="1316037" y="127635"/>
                  </a:lnTo>
                  <a:lnTo>
                    <a:pt x="1306006" y="77956"/>
                  </a:lnTo>
                  <a:lnTo>
                    <a:pt x="1278651" y="37385"/>
                  </a:lnTo>
                  <a:lnTo>
                    <a:pt x="1238081" y="10031"/>
                  </a:lnTo>
                  <a:lnTo>
                    <a:pt x="118840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31648" y="2942844"/>
              <a:ext cx="1304544" cy="701040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96875" y="3008439"/>
              <a:ext cx="1173200" cy="569531"/>
            </a:xfrm>
            <a:prstGeom prst="rect">
              <a:avLst/>
            </a:prstGeom>
          </p:spPr>
        </p:pic>
        <p:pic>
          <p:nvPicPr>
            <p:cNvPr id="71" name="object 71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66725" y="3814762"/>
              <a:ext cx="723900" cy="909637"/>
            </a:xfrm>
            <a:prstGeom prst="rect">
              <a:avLst/>
            </a:prstGeom>
          </p:spPr>
        </p:pic>
      </p:grpSp>
      <p:grpSp>
        <p:nvGrpSpPr>
          <p:cNvPr id="72" name="object 72"/>
          <p:cNvGrpSpPr/>
          <p:nvPr/>
        </p:nvGrpSpPr>
        <p:grpSpPr>
          <a:xfrm>
            <a:off x="1677923" y="2871216"/>
            <a:ext cx="1422400" cy="2018030"/>
            <a:chOff x="1677923" y="2871216"/>
            <a:chExt cx="1422400" cy="2018030"/>
          </a:xfrm>
        </p:grpSpPr>
        <p:pic>
          <p:nvPicPr>
            <p:cNvPr id="73" name="object 73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677923" y="2871216"/>
              <a:ext cx="1421891" cy="2017776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704974" y="2897251"/>
              <a:ext cx="1314450" cy="1911350"/>
            </a:xfrm>
            <a:custGeom>
              <a:avLst/>
              <a:gdLst/>
              <a:ahLst/>
              <a:cxnLst/>
              <a:rect l="l" t="t" r="r" b="b"/>
              <a:pathLst>
                <a:path w="1314450" h="1911350">
                  <a:moveTo>
                    <a:pt x="1186942" y="0"/>
                  </a:moveTo>
                  <a:lnTo>
                    <a:pt x="127507" y="0"/>
                  </a:lnTo>
                  <a:lnTo>
                    <a:pt x="77902" y="10011"/>
                  </a:lnTo>
                  <a:lnTo>
                    <a:pt x="37369" y="37322"/>
                  </a:lnTo>
                  <a:lnTo>
                    <a:pt x="10029" y="77849"/>
                  </a:lnTo>
                  <a:lnTo>
                    <a:pt x="0" y="127507"/>
                  </a:lnTo>
                  <a:lnTo>
                    <a:pt x="0" y="1783765"/>
                  </a:lnTo>
                  <a:lnTo>
                    <a:pt x="10029" y="1833405"/>
                  </a:lnTo>
                  <a:lnTo>
                    <a:pt x="37369" y="1873938"/>
                  </a:lnTo>
                  <a:lnTo>
                    <a:pt x="77902" y="1901266"/>
                  </a:lnTo>
                  <a:lnTo>
                    <a:pt x="127507" y="1911286"/>
                  </a:lnTo>
                  <a:lnTo>
                    <a:pt x="1186942" y="1911286"/>
                  </a:lnTo>
                  <a:lnTo>
                    <a:pt x="1236547" y="1901266"/>
                  </a:lnTo>
                  <a:lnTo>
                    <a:pt x="1277080" y="1873938"/>
                  </a:lnTo>
                  <a:lnTo>
                    <a:pt x="1304420" y="1833405"/>
                  </a:lnTo>
                  <a:lnTo>
                    <a:pt x="1314450" y="1783765"/>
                  </a:lnTo>
                  <a:lnTo>
                    <a:pt x="1314450" y="127507"/>
                  </a:lnTo>
                  <a:lnTo>
                    <a:pt x="1304420" y="77849"/>
                  </a:lnTo>
                  <a:lnTo>
                    <a:pt x="1277080" y="37322"/>
                  </a:lnTo>
                  <a:lnTo>
                    <a:pt x="1236547" y="10011"/>
                  </a:lnTo>
                  <a:lnTo>
                    <a:pt x="118694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17547" y="2897124"/>
              <a:ext cx="1306068" cy="905256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1783079" y="2962643"/>
              <a:ext cx="1175562" cy="774077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000249" y="3814762"/>
              <a:ext cx="723900" cy="909637"/>
            </a:xfrm>
            <a:prstGeom prst="rect">
              <a:avLst/>
            </a:prstGeom>
          </p:spPr>
        </p:pic>
      </p:grpSp>
      <p:grpSp>
        <p:nvGrpSpPr>
          <p:cNvPr id="78" name="object 78"/>
          <p:cNvGrpSpPr/>
          <p:nvPr/>
        </p:nvGrpSpPr>
        <p:grpSpPr>
          <a:xfrm>
            <a:off x="3171444" y="2871216"/>
            <a:ext cx="1422400" cy="2018030"/>
            <a:chOff x="3171444" y="2871216"/>
            <a:chExt cx="1422400" cy="2018030"/>
          </a:xfrm>
        </p:grpSpPr>
        <p:pic>
          <p:nvPicPr>
            <p:cNvPr id="79" name="object 7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3171444" y="2871216"/>
              <a:ext cx="1421892" cy="2017776"/>
            </a:xfrm>
            <a:prstGeom prst="rect">
              <a:avLst/>
            </a:prstGeom>
          </p:spPr>
        </p:pic>
        <p:sp>
          <p:nvSpPr>
            <p:cNvPr id="80" name="object 80"/>
            <p:cNvSpPr/>
            <p:nvPr/>
          </p:nvSpPr>
          <p:spPr>
            <a:xfrm>
              <a:off x="3197225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5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5" y="1911286"/>
                  </a:lnTo>
                  <a:lnTo>
                    <a:pt x="1188339" y="1911286"/>
                  </a:lnTo>
                  <a:lnTo>
                    <a:pt x="1238037" y="1901253"/>
                  </a:lnTo>
                  <a:lnTo>
                    <a:pt x="1278651" y="1873891"/>
                  </a:lnTo>
                  <a:lnTo>
                    <a:pt x="1306050" y="1833308"/>
                  </a:lnTo>
                  <a:lnTo>
                    <a:pt x="1316101" y="1783613"/>
                  </a:lnTo>
                  <a:lnTo>
                    <a:pt x="1316101" y="127635"/>
                  </a:lnTo>
                  <a:lnTo>
                    <a:pt x="1306050" y="77956"/>
                  </a:lnTo>
                  <a:lnTo>
                    <a:pt x="1278651" y="37385"/>
                  </a:lnTo>
                  <a:lnTo>
                    <a:pt x="123803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1" name="object 81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3363468" y="2897124"/>
              <a:ext cx="996696" cy="976884"/>
            </a:xfrm>
            <a:prstGeom prst="rect">
              <a:avLst/>
            </a:prstGeom>
          </p:spPr>
        </p:pic>
        <p:pic>
          <p:nvPicPr>
            <p:cNvPr id="82" name="object 8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3428619" y="2962732"/>
              <a:ext cx="865759" cy="846124"/>
            </a:xfrm>
            <a:prstGeom prst="rect">
              <a:avLst/>
            </a:prstGeom>
          </p:spPr>
        </p:pic>
        <p:pic>
          <p:nvPicPr>
            <p:cNvPr id="83" name="object 83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3500501" y="3867150"/>
              <a:ext cx="722312" cy="909637"/>
            </a:xfrm>
            <a:prstGeom prst="rect">
              <a:avLst/>
            </a:prstGeom>
          </p:spPr>
        </p:pic>
      </p:grpSp>
      <p:grpSp>
        <p:nvGrpSpPr>
          <p:cNvPr id="84" name="object 84"/>
          <p:cNvGrpSpPr/>
          <p:nvPr/>
        </p:nvGrpSpPr>
        <p:grpSpPr>
          <a:xfrm>
            <a:off x="4664964" y="2871216"/>
            <a:ext cx="1422400" cy="2018030"/>
            <a:chOff x="4664964" y="2871216"/>
            <a:chExt cx="1422400" cy="2018030"/>
          </a:xfrm>
        </p:grpSpPr>
        <p:pic>
          <p:nvPicPr>
            <p:cNvPr id="85" name="object 85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4664964" y="2871216"/>
              <a:ext cx="1421891" cy="2017776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4691126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5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5" y="1911286"/>
                  </a:lnTo>
                  <a:lnTo>
                    <a:pt x="1188339" y="1911286"/>
                  </a:lnTo>
                  <a:lnTo>
                    <a:pt x="1238017" y="1901253"/>
                  </a:lnTo>
                  <a:lnTo>
                    <a:pt x="1278588" y="1873891"/>
                  </a:lnTo>
                  <a:lnTo>
                    <a:pt x="1305942" y="1833308"/>
                  </a:lnTo>
                  <a:lnTo>
                    <a:pt x="1315974" y="1783613"/>
                  </a:lnTo>
                  <a:lnTo>
                    <a:pt x="1315974" y="127635"/>
                  </a:lnTo>
                  <a:lnTo>
                    <a:pt x="1305942" y="77956"/>
                  </a:lnTo>
                  <a:lnTo>
                    <a:pt x="1278588" y="37385"/>
                  </a:lnTo>
                  <a:lnTo>
                    <a:pt x="123801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4722876" y="3023616"/>
              <a:ext cx="1271015" cy="539495"/>
            </a:xfrm>
            <a:prstGeom prst="rect">
              <a:avLst/>
            </a:prstGeom>
          </p:spPr>
        </p:pic>
        <p:pic>
          <p:nvPicPr>
            <p:cNvPr id="88" name="object 88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4788027" y="3088894"/>
              <a:ext cx="1140205" cy="408686"/>
            </a:xfrm>
            <a:prstGeom prst="rect">
              <a:avLst/>
            </a:prstGeom>
          </p:spPr>
        </p:pic>
        <p:pic>
          <p:nvPicPr>
            <p:cNvPr id="89" name="object 89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5034026" y="3795712"/>
              <a:ext cx="722312" cy="909637"/>
            </a:xfrm>
            <a:prstGeom prst="rect">
              <a:avLst/>
            </a:prstGeom>
          </p:spPr>
        </p:pic>
      </p:grpSp>
      <p:grpSp>
        <p:nvGrpSpPr>
          <p:cNvPr id="90" name="object 90"/>
          <p:cNvGrpSpPr/>
          <p:nvPr/>
        </p:nvGrpSpPr>
        <p:grpSpPr>
          <a:xfrm>
            <a:off x="6156959" y="2871216"/>
            <a:ext cx="1423670" cy="2018030"/>
            <a:chOff x="6156959" y="2871216"/>
            <a:chExt cx="1423670" cy="2018030"/>
          </a:xfrm>
        </p:grpSpPr>
        <p:pic>
          <p:nvPicPr>
            <p:cNvPr id="91" name="object 91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6156959" y="2871216"/>
              <a:ext cx="1423415" cy="2017776"/>
            </a:xfrm>
            <a:prstGeom prst="rect">
              <a:avLst/>
            </a:prstGeom>
          </p:spPr>
        </p:pic>
        <p:sp>
          <p:nvSpPr>
            <p:cNvPr id="92" name="object 92"/>
            <p:cNvSpPr/>
            <p:nvPr/>
          </p:nvSpPr>
          <p:spPr>
            <a:xfrm>
              <a:off x="6183375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5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5" y="1911286"/>
                  </a:lnTo>
                  <a:lnTo>
                    <a:pt x="1188339" y="1911286"/>
                  </a:lnTo>
                  <a:lnTo>
                    <a:pt x="1238017" y="1901253"/>
                  </a:lnTo>
                  <a:lnTo>
                    <a:pt x="1278588" y="1873891"/>
                  </a:lnTo>
                  <a:lnTo>
                    <a:pt x="1305942" y="1833308"/>
                  </a:lnTo>
                  <a:lnTo>
                    <a:pt x="1315974" y="1783613"/>
                  </a:lnTo>
                  <a:lnTo>
                    <a:pt x="1315974" y="127635"/>
                  </a:lnTo>
                  <a:lnTo>
                    <a:pt x="1305942" y="77956"/>
                  </a:lnTo>
                  <a:lnTo>
                    <a:pt x="1278588" y="37385"/>
                  </a:lnTo>
                  <a:lnTo>
                    <a:pt x="123801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3" name="object 93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6204203" y="2977896"/>
              <a:ext cx="1306068" cy="585215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6270243" y="3043174"/>
              <a:ext cx="1174915" cy="454406"/>
            </a:xfrm>
            <a:prstGeom prst="rect">
              <a:avLst/>
            </a:prstGeom>
          </p:spPr>
        </p:pic>
        <p:pic>
          <p:nvPicPr>
            <p:cNvPr id="95" name="object 95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6494525" y="3810000"/>
              <a:ext cx="727075" cy="914400"/>
            </a:xfrm>
            <a:prstGeom prst="rect">
              <a:avLst/>
            </a:prstGeom>
          </p:spPr>
        </p:pic>
      </p:grpSp>
      <p:grpSp>
        <p:nvGrpSpPr>
          <p:cNvPr id="96" name="object 96"/>
          <p:cNvGrpSpPr/>
          <p:nvPr/>
        </p:nvGrpSpPr>
        <p:grpSpPr>
          <a:xfrm>
            <a:off x="7650480" y="2871216"/>
            <a:ext cx="1423670" cy="2018030"/>
            <a:chOff x="7650480" y="2871216"/>
            <a:chExt cx="1423670" cy="2018030"/>
          </a:xfrm>
        </p:grpSpPr>
        <p:pic>
          <p:nvPicPr>
            <p:cNvPr id="97" name="object 97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650480" y="2871216"/>
              <a:ext cx="1423416" cy="2017776"/>
            </a:xfrm>
            <a:prstGeom prst="rect">
              <a:avLst/>
            </a:prstGeom>
          </p:spPr>
        </p:pic>
        <p:sp>
          <p:nvSpPr>
            <p:cNvPr id="98" name="object 98"/>
            <p:cNvSpPr/>
            <p:nvPr/>
          </p:nvSpPr>
          <p:spPr>
            <a:xfrm>
              <a:off x="7677150" y="2897251"/>
              <a:ext cx="1316355" cy="1911350"/>
            </a:xfrm>
            <a:custGeom>
              <a:avLst/>
              <a:gdLst/>
              <a:ahLst/>
              <a:cxnLst/>
              <a:rect l="l" t="t" r="r" b="b"/>
              <a:pathLst>
                <a:path w="1316354" h="1911350">
                  <a:moveTo>
                    <a:pt x="1188339" y="0"/>
                  </a:moveTo>
                  <a:lnTo>
                    <a:pt x="127634" y="0"/>
                  </a:lnTo>
                  <a:lnTo>
                    <a:pt x="77956" y="10031"/>
                  </a:lnTo>
                  <a:lnTo>
                    <a:pt x="37385" y="37385"/>
                  </a:lnTo>
                  <a:lnTo>
                    <a:pt x="10031" y="77956"/>
                  </a:lnTo>
                  <a:lnTo>
                    <a:pt x="0" y="127635"/>
                  </a:lnTo>
                  <a:lnTo>
                    <a:pt x="0" y="1783613"/>
                  </a:lnTo>
                  <a:lnTo>
                    <a:pt x="10031" y="1833308"/>
                  </a:lnTo>
                  <a:lnTo>
                    <a:pt x="37385" y="1873891"/>
                  </a:lnTo>
                  <a:lnTo>
                    <a:pt x="77956" y="1901253"/>
                  </a:lnTo>
                  <a:lnTo>
                    <a:pt x="127634" y="1911286"/>
                  </a:lnTo>
                  <a:lnTo>
                    <a:pt x="1188339" y="1911286"/>
                  </a:lnTo>
                  <a:lnTo>
                    <a:pt x="1238037" y="1901253"/>
                  </a:lnTo>
                  <a:lnTo>
                    <a:pt x="1278651" y="1873891"/>
                  </a:lnTo>
                  <a:lnTo>
                    <a:pt x="1306050" y="1833308"/>
                  </a:lnTo>
                  <a:lnTo>
                    <a:pt x="1316101" y="1783613"/>
                  </a:lnTo>
                  <a:lnTo>
                    <a:pt x="1316101" y="127635"/>
                  </a:lnTo>
                  <a:lnTo>
                    <a:pt x="1306050" y="77956"/>
                  </a:lnTo>
                  <a:lnTo>
                    <a:pt x="1278651" y="37385"/>
                  </a:lnTo>
                  <a:lnTo>
                    <a:pt x="1238037" y="10031"/>
                  </a:lnTo>
                  <a:lnTo>
                    <a:pt x="118833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9" name="object 99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935468" y="2961132"/>
              <a:ext cx="798576" cy="601980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8000492" y="3026079"/>
              <a:ext cx="668286" cy="471500"/>
            </a:xfrm>
            <a:prstGeom prst="rect">
              <a:avLst/>
            </a:prstGeom>
          </p:spPr>
        </p:pic>
        <p:sp>
          <p:nvSpPr>
            <p:cNvPr id="101" name="object 101"/>
            <p:cNvSpPr/>
            <p:nvPr/>
          </p:nvSpPr>
          <p:spPr>
            <a:xfrm>
              <a:off x="7980426" y="3809987"/>
              <a:ext cx="727075" cy="914400"/>
            </a:xfrm>
            <a:custGeom>
              <a:avLst/>
              <a:gdLst/>
              <a:ahLst/>
              <a:cxnLst/>
              <a:rect l="l" t="t" r="r" b="b"/>
              <a:pathLst>
                <a:path w="727075" h="914400">
                  <a:moveTo>
                    <a:pt x="726960" y="0"/>
                  </a:moveTo>
                  <a:lnTo>
                    <a:pt x="0" y="0"/>
                  </a:lnTo>
                  <a:lnTo>
                    <a:pt x="0" y="914247"/>
                  </a:lnTo>
                  <a:lnTo>
                    <a:pt x="726960" y="914247"/>
                  </a:lnTo>
                  <a:lnTo>
                    <a:pt x="7269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2" name="object 10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63357" y="3913085"/>
              <a:ext cx="566724" cy="712736"/>
            </a:xfrm>
            <a:prstGeom prst="rect">
              <a:avLst/>
            </a:prstGeom>
          </p:spPr>
        </p:pic>
      </p:grpSp>
      <p:grpSp>
        <p:nvGrpSpPr>
          <p:cNvPr id="103" name="object 103"/>
          <p:cNvGrpSpPr/>
          <p:nvPr/>
        </p:nvGrpSpPr>
        <p:grpSpPr>
          <a:xfrm>
            <a:off x="5625084" y="707136"/>
            <a:ext cx="3419856" cy="2016252"/>
            <a:chOff x="5625084" y="707136"/>
            <a:chExt cx="3419856" cy="2016252"/>
          </a:xfrm>
        </p:grpSpPr>
        <p:pic>
          <p:nvPicPr>
            <p:cNvPr id="104" name="object 104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5625084" y="707136"/>
              <a:ext cx="1609343" cy="2016252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5651500" y="733425"/>
              <a:ext cx="1503680" cy="1910080"/>
            </a:xfrm>
            <a:custGeom>
              <a:avLst/>
              <a:gdLst/>
              <a:ahLst/>
              <a:cxnLst/>
              <a:rect l="l" t="t" r="r" b="b"/>
              <a:pathLst>
                <a:path w="1503679" h="1910080">
                  <a:moveTo>
                    <a:pt x="1357502" y="0"/>
                  </a:moveTo>
                  <a:lnTo>
                    <a:pt x="145796" y="0"/>
                  </a:lnTo>
                  <a:lnTo>
                    <a:pt x="99714" y="7433"/>
                  </a:lnTo>
                  <a:lnTo>
                    <a:pt x="59692" y="28131"/>
                  </a:lnTo>
                  <a:lnTo>
                    <a:pt x="28131" y="59692"/>
                  </a:lnTo>
                  <a:lnTo>
                    <a:pt x="7433" y="99714"/>
                  </a:lnTo>
                  <a:lnTo>
                    <a:pt x="0" y="145796"/>
                  </a:lnTo>
                  <a:lnTo>
                    <a:pt x="0" y="1763902"/>
                  </a:lnTo>
                  <a:lnTo>
                    <a:pt x="7433" y="1809997"/>
                  </a:lnTo>
                  <a:lnTo>
                    <a:pt x="28131" y="1850051"/>
                  </a:lnTo>
                  <a:lnTo>
                    <a:pt x="59692" y="1881650"/>
                  </a:lnTo>
                  <a:lnTo>
                    <a:pt x="99714" y="1902379"/>
                  </a:lnTo>
                  <a:lnTo>
                    <a:pt x="145796" y="1909826"/>
                  </a:lnTo>
                  <a:lnTo>
                    <a:pt x="1357502" y="1909826"/>
                  </a:lnTo>
                  <a:lnTo>
                    <a:pt x="1403597" y="1902379"/>
                  </a:lnTo>
                  <a:lnTo>
                    <a:pt x="1443651" y="1881650"/>
                  </a:lnTo>
                  <a:lnTo>
                    <a:pt x="1475250" y="1850051"/>
                  </a:lnTo>
                  <a:lnTo>
                    <a:pt x="1495979" y="1809997"/>
                  </a:lnTo>
                  <a:lnTo>
                    <a:pt x="1503426" y="1763902"/>
                  </a:lnTo>
                  <a:lnTo>
                    <a:pt x="1503426" y="145796"/>
                  </a:lnTo>
                  <a:lnTo>
                    <a:pt x="1495979" y="99714"/>
                  </a:lnTo>
                  <a:lnTo>
                    <a:pt x="1475250" y="59692"/>
                  </a:lnTo>
                  <a:lnTo>
                    <a:pt x="1443651" y="28131"/>
                  </a:lnTo>
                  <a:lnTo>
                    <a:pt x="1403597" y="7433"/>
                  </a:lnTo>
                  <a:lnTo>
                    <a:pt x="1357502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5811012" y="843533"/>
              <a:ext cx="1154048" cy="545464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6008751" y="1682750"/>
              <a:ext cx="815975" cy="815975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37120" y="707136"/>
              <a:ext cx="1607820" cy="2016252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7462901" y="733425"/>
              <a:ext cx="1501775" cy="1910080"/>
            </a:xfrm>
            <a:custGeom>
              <a:avLst/>
              <a:gdLst/>
              <a:ahLst/>
              <a:cxnLst/>
              <a:rect l="l" t="t" r="r" b="b"/>
              <a:pathLst>
                <a:path w="1501775" h="1910080">
                  <a:moveTo>
                    <a:pt x="1355978" y="0"/>
                  </a:moveTo>
                  <a:lnTo>
                    <a:pt x="145669" y="0"/>
                  </a:lnTo>
                  <a:lnTo>
                    <a:pt x="99600" y="7432"/>
                  </a:lnTo>
                  <a:lnTo>
                    <a:pt x="59609" y="28122"/>
                  </a:lnTo>
                  <a:lnTo>
                    <a:pt x="28086" y="59664"/>
                  </a:lnTo>
                  <a:lnTo>
                    <a:pt x="7419" y="99649"/>
                  </a:lnTo>
                  <a:lnTo>
                    <a:pt x="0" y="145669"/>
                  </a:lnTo>
                  <a:lnTo>
                    <a:pt x="0" y="1764030"/>
                  </a:lnTo>
                  <a:lnTo>
                    <a:pt x="7419" y="1810111"/>
                  </a:lnTo>
                  <a:lnTo>
                    <a:pt x="28086" y="1850133"/>
                  </a:lnTo>
                  <a:lnTo>
                    <a:pt x="59609" y="1881694"/>
                  </a:lnTo>
                  <a:lnTo>
                    <a:pt x="99600" y="1902392"/>
                  </a:lnTo>
                  <a:lnTo>
                    <a:pt x="145669" y="1909826"/>
                  </a:lnTo>
                  <a:lnTo>
                    <a:pt x="1355978" y="1909826"/>
                  </a:lnTo>
                  <a:lnTo>
                    <a:pt x="1402060" y="1902392"/>
                  </a:lnTo>
                  <a:lnTo>
                    <a:pt x="1442082" y="1881694"/>
                  </a:lnTo>
                  <a:lnTo>
                    <a:pt x="1473643" y="1850133"/>
                  </a:lnTo>
                  <a:lnTo>
                    <a:pt x="1494341" y="1810111"/>
                  </a:lnTo>
                  <a:lnTo>
                    <a:pt x="1501775" y="1764030"/>
                  </a:lnTo>
                  <a:lnTo>
                    <a:pt x="1501775" y="145669"/>
                  </a:lnTo>
                  <a:lnTo>
                    <a:pt x="1494341" y="99649"/>
                  </a:lnTo>
                  <a:lnTo>
                    <a:pt x="1473643" y="59664"/>
                  </a:lnTo>
                  <a:lnTo>
                    <a:pt x="1442082" y="28122"/>
                  </a:lnTo>
                  <a:lnTo>
                    <a:pt x="1402060" y="7432"/>
                  </a:lnTo>
                  <a:lnTo>
                    <a:pt x="1355978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7865364" y="768095"/>
              <a:ext cx="672083" cy="815339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7930388" y="834136"/>
              <a:ext cx="541020" cy="683895"/>
            </a:xfrm>
            <a:custGeom>
              <a:avLst/>
              <a:gdLst/>
              <a:ahLst/>
              <a:cxnLst/>
              <a:rect l="l" t="t" r="r" b="b"/>
              <a:pathLst>
                <a:path w="541020" h="683894">
                  <a:moveTo>
                    <a:pt x="323850" y="126"/>
                  </a:moveTo>
                  <a:lnTo>
                    <a:pt x="271398" y="2412"/>
                  </a:lnTo>
                  <a:lnTo>
                    <a:pt x="218820" y="15112"/>
                  </a:lnTo>
                  <a:lnTo>
                    <a:pt x="176275" y="42925"/>
                  </a:lnTo>
                  <a:lnTo>
                    <a:pt x="150875" y="71627"/>
                  </a:lnTo>
                  <a:lnTo>
                    <a:pt x="129539" y="105155"/>
                  </a:lnTo>
                  <a:lnTo>
                    <a:pt x="113791" y="142112"/>
                  </a:lnTo>
                  <a:lnTo>
                    <a:pt x="92582" y="203962"/>
                  </a:lnTo>
                  <a:lnTo>
                    <a:pt x="85597" y="223392"/>
                  </a:lnTo>
                  <a:lnTo>
                    <a:pt x="65785" y="275589"/>
                  </a:lnTo>
                  <a:lnTo>
                    <a:pt x="89915" y="258952"/>
                  </a:lnTo>
                  <a:lnTo>
                    <a:pt x="72643" y="323214"/>
                  </a:lnTo>
                  <a:lnTo>
                    <a:pt x="58546" y="366775"/>
                  </a:lnTo>
                  <a:lnTo>
                    <a:pt x="31750" y="438023"/>
                  </a:lnTo>
                  <a:lnTo>
                    <a:pt x="2666" y="508762"/>
                  </a:lnTo>
                  <a:lnTo>
                    <a:pt x="29590" y="491109"/>
                  </a:lnTo>
                  <a:lnTo>
                    <a:pt x="17652" y="535559"/>
                  </a:lnTo>
                  <a:lnTo>
                    <a:pt x="0" y="602741"/>
                  </a:lnTo>
                  <a:lnTo>
                    <a:pt x="52069" y="555498"/>
                  </a:lnTo>
                  <a:lnTo>
                    <a:pt x="38861" y="606678"/>
                  </a:lnTo>
                  <a:lnTo>
                    <a:pt x="108457" y="543433"/>
                  </a:lnTo>
                  <a:lnTo>
                    <a:pt x="72135" y="683894"/>
                  </a:lnTo>
                  <a:lnTo>
                    <a:pt x="347217" y="434086"/>
                  </a:lnTo>
                  <a:lnTo>
                    <a:pt x="388111" y="465454"/>
                  </a:lnTo>
                  <a:lnTo>
                    <a:pt x="433704" y="489585"/>
                  </a:lnTo>
                  <a:lnTo>
                    <a:pt x="474471" y="503936"/>
                  </a:lnTo>
                  <a:lnTo>
                    <a:pt x="421258" y="299085"/>
                  </a:lnTo>
                  <a:lnTo>
                    <a:pt x="478916" y="247141"/>
                  </a:lnTo>
                  <a:lnTo>
                    <a:pt x="522096" y="213360"/>
                  </a:lnTo>
                  <a:lnTo>
                    <a:pt x="539114" y="176911"/>
                  </a:lnTo>
                  <a:lnTo>
                    <a:pt x="540892" y="158114"/>
                  </a:lnTo>
                  <a:lnTo>
                    <a:pt x="538860" y="142875"/>
                  </a:lnTo>
                  <a:lnTo>
                    <a:pt x="515111" y="104393"/>
                  </a:lnTo>
                  <a:lnTo>
                    <a:pt x="480313" y="85978"/>
                  </a:lnTo>
                  <a:lnTo>
                    <a:pt x="457453" y="81406"/>
                  </a:lnTo>
                  <a:lnTo>
                    <a:pt x="450087" y="60960"/>
                  </a:lnTo>
                  <a:lnTo>
                    <a:pt x="415416" y="21209"/>
                  </a:lnTo>
                  <a:lnTo>
                    <a:pt x="371728" y="4699"/>
                  </a:lnTo>
                  <a:lnTo>
                    <a:pt x="344042" y="1269"/>
                  </a:lnTo>
                  <a:lnTo>
                    <a:pt x="323850" y="126"/>
                  </a:lnTo>
                  <a:close/>
                </a:path>
              </a:pathLst>
            </a:custGeom>
            <a:solidFill>
              <a:srgbClr val="A4AA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2" name="object 112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276971" y="919355"/>
              <a:ext cx="67396" cy="32636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7965313" y="1089660"/>
              <a:ext cx="412115" cy="291465"/>
            </a:xfrm>
            <a:custGeom>
              <a:avLst/>
              <a:gdLst/>
              <a:ahLst/>
              <a:cxnLst/>
              <a:rect l="l" t="t" r="r" b="b"/>
              <a:pathLst>
                <a:path w="412115" h="291465">
                  <a:moveTo>
                    <a:pt x="402970" y="0"/>
                  </a:moveTo>
                  <a:lnTo>
                    <a:pt x="360044" y="0"/>
                  </a:lnTo>
                  <a:lnTo>
                    <a:pt x="334898" y="22732"/>
                  </a:lnTo>
                  <a:lnTo>
                    <a:pt x="371982" y="165226"/>
                  </a:lnTo>
                  <a:lnTo>
                    <a:pt x="275081" y="77215"/>
                  </a:lnTo>
                  <a:lnTo>
                    <a:pt x="178053" y="165226"/>
                  </a:lnTo>
                  <a:lnTo>
                    <a:pt x="215137" y="22732"/>
                  </a:lnTo>
                  <a:lnTo>
                    <a:pt x="23621" y="195961"/>
                  </a:lnTo>
                  <a:lnTo>
                    <a:pt x="0" y="287147"/>
                  </a:lnTo>
                  <a:lnTo>
                    <a:pt x="51815" y="240029"/>
                  </a:lnTo>
                  <a:lnTo>
                    <a:pt x="38607" y="291338"/>
                  </a:lnTo>
                  <a:lnTo>
                    <a:pt x="143509" y="196087"/>
                  </a:lnTo>
                  <a:lnTo>
                    <a:pt x="130047" y="247903"/>
                  </a:lnTo>
                  <a:lnTo>
                    <a:pt x="274446" y="116839"/>
                  </a:lnTo>
                  <a:lnTo>
                    <a:pt x="311784" y="150749"/>
                  </a:lnTo>
                  <a:lnTo>
                    <a:pt x="355726" y="185547"/>
                  </a:lnTo>
                  <a:lnTo>
                    <a:pt x="403859" y="212089"/>
                  </a:lnTo>
                  <a:lnTo>
                    <a:pt x="411606" y="214884"/>
                  </a:lnTo>
                  <a:lnTo>
                    <a:pt x="364743" y="34670"/>
                  </a:lnTo>
                  <a:lnTo>
                    <a:pt x="402970" y="0"/>
                  </a:lnTo>
                  <a:close/>
                </a:path>
              </a:pathLst>
            </a:custGeom>
            <a:solidFill>
              <a:srgbClr val="D34D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970647" y="1056894"/>
              <a:ext cx="434340" cy="245745"/>
            </a:xfrm>
            <a:custGeom>
              <a:avLst/>
              <a:gdLst/>
              <a:ahLst/>
              <a:cxnLst/>
              <a:rect l="l" t="t" r="r" b="b"/>
              <a:pathLst>
                <a:path w="434340" h="245744">
                  <a:moveTo>
                    <a:pt x="433831" y="0"/>
                  </a:moveTo>
                  <a:lnTo>
                    <a:pt x="77597" y="0"/>
                  </a:lnTo>
                  <a:lnTo>
                    <a:pt x="49783" y="107568"/>
                  </a:lnTo>
                  <a:lnTo>
                    <a:pt x="37592" y="146176"/>
                  </a:lnTo>
                  <a:lnTo>
                    <a:pt x="20954" y="191642"/>
                  </a:lnTo>
                  <a:lnTo>
                    <a:pt x="0" y="245363"/>
                  </a:lnTo>
                  <a:lnTo>
                    <a:pt x="209803" y="55498"/>
                  </a:lnTo>
                  <a:lnTo>
                    <a:pt x="184784" y="32765"/>
                  </a:lnTo>
                  <a:lnTo>
                    <a:pt x="397636" y="32765"/>
                  </a:lnTo>
                  <a:lnTo>
                    <a:pt x="433831" y="0"/>
                  </a:lnTo>
                  <a:close/>
                </a:path>
              </a:pathLst>
            </a:custGeom>
            <a:solidFill>
              <a:srgbClr val="BA4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5" name="object 115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192389" y="1089660"/>
              <a:ext cx="95884" cy="81025"/>
            </a:xfrm>
            <a:prstGeom prst="rect">
              <a:avLst/>
            </a:prstGeom>
          </p:spPr>
        </p:pic>
        <p:sp>
          <p:nvSpPr>
            <p:cNvPr id="116" name="object 116"/>
            <p:cNvSpPr/>
            <p:nvPr/>
          </p:nvSpPr>
          <p:spPr>
            <a:xfrm>
              <a:off x="8030083" y="857122"/>
              <a:ext cx="374650" cy="216535"/>
            </a:xfrm>
            <a:custGeom>
              <a:avLst/>
              <a:gdLst/>
              <a:ahLst/>
              <a:cxnLst/>
              <a:rect l="l" t="t" r="r" b="b"/>
              <a:pathLst>
                <a:path w="374650" h="216534">
                  <a:moveTo>
                    <a:pt x="217424" y="0"/>
                  </a:moveTo>
                  <a:lnTo>
                    <a:pt x="173227" y="2286"/>
                  </a:lnTo>
                  <a:lnTo>
                    <a:pt x="134874" y="10160"/>
                  </a:lnTo>
                  <a:lnTo>
                    <a:pt x="90297" y="35813"/>
                  </a:lnTo>
                  <a:lnTo>
                    <a:pt x="52959" y="81025"/>
                  </a:lnTo>
                  <a:lnTo>
                    <a:pt x="35814" y="115315"/>
                  </a:lnTo>
                  <a:lnTo>
                    <a:pt x="20827" y="156590"/>
                  </a:lnTo>
                  <a:lnTo>
                    <a:pt x="13843" y="177800"/>
                  </a:lnTo>
                  <a:lnTo>
                    <a:pt x="6858" y="197992"/>
                  </a:lnTo>
                  <a:lnTo>
                    <a:pt x="0" y="216280"/>
                  </a:lnTo>
                  <a:lnTo>
                    <a:pt x="18161" y="199771"/>
                  </a:lnTo>
                  <a:lnTo>
                    <a:pt x="374396" y="199771"/>
                  </a:lnTo>
                  <a:lnTo>
                    <a:pt x="374650" y="199516"/>
                  </a:lnTo>
                  <a:lnTo>
                    <a:pt x="89026" y="199516"/>
                  </a:lnTo>
                  <a:lnTo>
                    <a:pt x="53467" y="167259"/>
                  </a:lnTo>
                  <a:lnTo>
                    <a:pt x="173227" y="167259"/>
                  </a:lnTo>
                  <a:lnTo>
                    <a:pt x="210185" y="25400"/>
                  </a:lnTo>
                  <a:lnTo>
                    <a:pt x="316230" y="25400"/>
                  </a:lnTo>
                  <a:lnTo>
                    <a:pt x="267335" y="4190"/>
                  </a:lnTo>
                  <a:lnTo>
                    <a:pt x="231521" y="380"/>
                  </a:lnTo>
                  <a:lnTo>
                    <a:pt x="217424" y="0"/>
                  </a:lnTo>
                  <a:close/>
                </a:path>
              </a:pathLst>
            </a:custGeom>
            <a:solidFill>
              <a:srgbClr val="BA42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7" name="object 117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221980" y="882522"/>
              <a:ext cx="231013" cy="174116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037195" y="1206500"/>
              <a:ext cx="239902" cy="251713"/>
            </a:xfrm>
            <a:prstGeom prst="rect">
              <a:avLst/>
            </a:prstGeom>
          </p:spPr>
        </p:pic>
        <p:pic>
          <p:nvPicPr>
            <p:cNvPr id="119" name="object 119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7775575" y="1678051"/>
              <a:ext cx="876300" cy="860425"/>
            </a:xfrm>
            <a:prstGeom prst="rect">
              <a:avLst/>
            </a:prstGeom>
          </p:spPr>
        </p:pic>
      </p:grpSp>
      <p:sp>
        <p:nvSpPr>
          <p:cNvPr id="121" name="object 121"/>
          <p:cNvSpPr txBox="1"/>
          <p:nvPr/>
        </p:nvSpPr>
        <p:spPr>
          <a:xfrm>
            <a:off x="8774430" y="4802835"/>
            <a:ext cx="252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30" dirty="0">
                <a:latin typeface="Tahoma"/>
                <a:cs typeface="Tahoma"/>
              </a:rPr>
              <a:t>10</a:t>
            </a:r>
            <a:endParaRPr sz="1600">
              <a:latin typeface="Tahoma"/>
              <a:cs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8766175" cy="5143500"/>
            <a:chOff x="0" y="0"/>
            <a:chExt cx="8766175" cy="51435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8766175" cy="5143500"/>
            </a:xfrm>
            <a:custGeom>
              <a:avLst/>
              <a:gdLst/>
              <a:ahLst/>
              <a:cxnLst/>
              <a:rect l="l" t="t" r="r" b="b"/>
              <a:pathLst>
                <a:path w="8766175" h="5143500">
                  <a:moveTo>
                    <a:pt x="0" y="5143497"/>
                  </a:moveTo>
                  <a:lnTo>
                    <a:pt x="8766175" y="5143497"/>
                  </a:lnTo>
                  <a:lnTo>
                    <a:pt x="8766175" y="0"/>
                  </a:lnTo>
                  <a:lnTo>
                    <a:pt x="0" y="0"/>
                  </a:lnTo>
                  <a:lnTo>
                    <a:pt x="0" y="5143497"/>
                  </a:lnTo>
                  <a:close/>
                </a:path>
              </a:pathLst>
            </a:custGeom>
            <a:solidFill>
              <a:srgbClr val="FFFFFF">
                <a:alpha val="5097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8312" y="92138"/>
              <a:ext cx="6640830" cy="954405"/>
            </a:xfrm>
            <a:custGeom>
              <a:avLst/>
              <a:gdLst/>
              <a:ahLst/>
              <a:cxnLst/>
              <a:rect l="l" t="t" r="r" b="b"/>
              <a:pathLst>
                <a:path w="6640830" h="954405">
                  <a:moveTo>
                    <a:pt x="6640449" y="0"/>
                  </a:moveTo>
                  <a:lnTo>
                    <a:pt x="0" y="0"/>
                  </a:lnTo>
                  <a:lnTo>
                    <a:pt x="0" y="954087"/>
                  </a:lnTo>
                  <a:lnTo>
                    <a:pt x="6640449" y="954087"/>
                  </a:lnTo>
                  <a:lnTo>
                    <a:pt x="664044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pc="-114" dirty="0"/>
              <a:t>РАБОТА</a:t>
            </a:r>
            <a:r>
              <a:rPr spc="-55" dirty="0"/>
              <a:t> </a:t>
            </a:r>
            <a:r>
              <a:rPr spc="310" dirty="0"/>
              <a:t>С</a:t>
            </a:r>
            <a:r>
              <a:rPr spc="-60" dirty="0"/>
              <a:t> </a:t>
            </a:r>
            <a:r>
              <a:rPr spc="-140" dirty="0"/>
              <a:t>РОДИТЕЛЬСКОЙ </a:t>
            </a:r>
            <a:r>
              <a:rPr spc="-805" dirty="0"/>
              <a:t> </a:t>
            </a:r>
            <a:r>
              <a:rPr spc="-160" dirty="0"/>
              <a:t>ОБЩЕСТВЕННОСТЬЮ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11137" y="119126"/>
            <a:ext cx="2779395" cy="4980305"/>
            <a:chOff x="211137" y="119126"/>
            <a:chExt cx="2779395" cy="4980305"/>
          </a:xfrm>
        </p:grpSpPr>
        <p:sp>
          <p:nvSpPr>
            <p:cNvPr id="7" name="object 7"/>
            <p:cNvSpPr/>
            <p:nvPr/>
          </p:nvSpPr>
          <p:spPr>
            <a:xfrm>
              <a:off x="211137" y="119126"/>
              <a:ext cx="177800" cy="720725"/>
            </a:xfrm>
            <a:custGeom>
              <a:avLst/>
              <a:gdLst/>
              <a:ahLst/>
              <a:cxnLst/>
              <a:rect l="l" t="t" r="r" b="b"/>
              <a:pathLst>
                <a:path w="177800" h="720725">
                  <a:moveTo>
                    <a:pt x="177800" y="0"/>
                  </a:moveTo>
                  <a:lnTo>
                    <a:pt x="0" y="0"/>
                  </a:lnTo>
                  <a:lnTo>
                    <a:pt x="0" y="720725"/>
                  </a:lnTo>
                  <a:lnTo>
                    <a:pt x="177800" y="720725"/>
                  </a:lnTo>
                  <a:lnTo>
                    <a:pt x="177800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7491" y="1752600"/>
              <a:ext cx="2482595" cy="33467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33400" y="1779651"/>
              <a:ext cx="2376805" cy="3240405"/>
            </a:xfrm>
            <a:custGeom>
              <a:avLst/>
              <a:gdLst/>
              <a:ahLst/>
              <a:cxnLst/>
              <a:rect l="l" t="t" r="r" b="b"/>
              <a:pathLst>
                <a:path w="2376805" h="3240404">
                  <a:moveTo>
                    <a:pt x="2145919" y="0"/>
                  </a:moveTo>
                  <a:lnTo>
                    <a:pt x="230543" y="0"/>
                  </a:lnTo>
                  <a:lnTo>
                    <a:pt x="184079" y="4679"/>
                  </a:lnTo>
                  <a:lnTo>
                    <a:pt x="140803" y="18103"/>
                  </a:lnTo>
                  <a:lnTo>
                    <a:pt x="101642" y="39346"/>
                  </a:lnTo>
                  <a:lnTo>
                    <a:pt x="67522" y="67484"/>
                  </a:lnTo>
                  <a:lnTo>
                    <a:pt x="39371" y="101593"/>
                  </a:lnTo>
                  <a:lnTo>
                    <a:pt x="18116" y="140749"/>
                  </a:lnTo>
                  <a:lnTo>
                    <a:pt x="4683" y="184028"/>
                  </a:lnTo>
                  <a:lnTo>
                    <a:pt x="0" y="230505"/>
                  </a:lnTo>
                  <a:lnTo>
                    <a:pt x="0" y="3009480"/>
                  </a:lnTo>
                  <a:lnTo>
                    <a:pt x="4683" y="3055944"/>
                  </a:lnTo>
                  <a:lnTo>
                    <a:pt x="18116" y="3099220"/>
                  </a:lnTo>
                  <a:lnTo>
                    <a:pt x="39371" y="3138381"/>
                  </a:lnTo>
                  <a:lnTo>
                    <a:pt x="67522" y="3172501"/>
                  </a:lnTo>
                  <a:lnTo>
                    <a:pt x="101642" y="3200652"/>
                  </a:lnTo>
                  <a:lnTo>
                    <a:pt x="140803" y="3221907"/>
                  </a:lnTo>
                  <a:lnTo>
                    <a:pt x="184079" y="3235340"/>
                  </a:lnTo>
                  <a:lnTo>
                    <a:pt x="230543" y="3240024"/>
                  </a:lnTo>
                  <a:lnTo>
                    <a:pt x="2145919" y="3240024"/>
                  </a:lnTo>
                  <a:lnTo>
                    <a:pt x="2192401" y="3235340"/>
                  </a:lnTo>
                  <a:lnTo>
                    <a:pt x="2235694" y="3221907"/>
                  </a:lnTo>
                  <a:lnTo>
                    <a:pt x="2274870" y="3200652"/>
                  </a:lnTo>
                  <a:lnTo>
                    <a:pt x="2309002" y="3172501"/>
                  </a:lnTo>
                  <a:lnTo>
                    <a:pt x="2337164" y="3138381"/>
                  </a:lnTo>
                  <a:lnTo>
                    <a:pt x="2358427" y="3099220"/>
                  </a:lnTo>
                  <a:lnTo>
                    <a:pt x="2371865" y="3055944"/>
                  </a:lnTo>
                  <a:lnTo>
                    <a:pt x="2376551" y="3009480"/>
                  </a:lnTo>
                  <a:lnTo>
                    <a:pt x="2376551" y="230505"/>
                  </a:lnTo>
                  <a:lnTo>
                    <a:pt x="2371865" y="184028"/>
                  </a:lnTo>
                  <a:lnTo>
                    <a:pt x="2358427" y="140749"/>
                  </a:lnTo>
                  <a:lnTo>
                    <a:pt x="2337164" y="101593"/>
                  </a:lnTo>
                  <a:lnTo>
                    <a:pt x="2309002" y="67484"/>
                  </a:lnTo>
                  <a:lnTo>
                    <a:pt x="2274870" y="39346"/>
                  </a:lnTo>
                  <a:lnTo>
                    <a:pt x="2235694" y="18103"/>
                  </a:lnTo>
                  <a:lnTo>
                    <a:pt x="2192401" y="4679"/>
                  </a:lnTo>
                  <a:lnTo>
                    <a:pt x="214591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5300" y="1068451"/>
              <a:ext cx="2451100" cy="204470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891336" y="2832557"/>
            <a:ext cx="1674495" cy="10629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ts val="1675"/>
              </a:lnSpc>
              <a:spcBef>
                <a:spcPts val="105"/>
              </a:spcBef>
            </a:pPr>
            <a:r>
              <a:rPr sz="1400" b="1" spc="-170" dirty="0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sz="1400" b="1" spc="-14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-125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400" b="1" spc="7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«СЕ</a:t>
            </a: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400" b="1" spc="-16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400" b="1" spc="-180" dirty="0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2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endParaRPr sz="1400">
              <a:latin typeface="Tahoma"/>
              <a:cs typeface="Tahoma"/>
            </a:endParaRPr>
          </a:p>
          <a:p>
            <a:pPr marL="1270" algn="ctr">
              <a:lnSpc>
                <a:spcPts val="1675"/>
              </a:lnSpc>
            </a:pP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ШКОЛА»: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1200" b="1" i="1" dirty="0">
                <a:solidFill>
                  <a:srgbClr val="FFFFFF"/>
                </a:solidFill>
                <a:latin typeface="Arial"/>
                <a:cs typeface="Arial"/>
              </a:rPr>
              <a:t>8</a:t>
            </a:r>
            <a:r>
              <a:rPr sz="1200" b="1" i="1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i="1" spc="-5" dirty="0">
                <a:solidFill>
                  <a:srgbClr val="FFFFFF"/>
                </a:solidFill>
                <a:latin typeface="Arial"/>
                <a:cs typeface="Arial"/>
              </a:rPr>
              <a:t>выпусков</a:t>
            </a:r>
            <a:endParaRPr sz="1200">
              <a:latin typeface="Arial"/>
              <a:cs typeface="Arial"/>
            </a:endParaRPr>
          </a:p>
          <a:p>
            <a:pPr marL="20955" algn="ctr">
              <a:lnSpc>
                <a:spcPct val="100000"/>
              </a:lnSpc>
              <a:spcBef>
                <a:spcPts val="1240"/>
              </a:spcBef>
            </a:pP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выпус</a:t>
            </a:r>
            <a:r>
              <a:rPr sz="1100" spc="-10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11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dirty="0">
                <a:solidFill>
                  <a:srgbClr val="FFFFFF"/>
                </a:solidFill>
                <a:latin typeface="Verdana"/>
                <a:cs typeface="Verdana"/>
              </a:rPr>
              <a:t>—</a:t>
            </a:r>
            <a:r>
              <a:rPr sz="1100" spc="-1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90" dirty="0">
                <a:solidFill>
                  <a:srgbClr val="FFFFFF"/>
                </a:solidFill>
                <a:latin typeface="Verdana"/>
                <a:cs typeface="Verdana"/>
              </a:rPr>
              <a:t>4 </a:t>
            </a:r>
            <a:r>
              <a:rPr sz="1100" spc="75" dirty="0">
                <a:solidFill>
                  <a:srgbClr val="FFFFFF"/>
                </a:solidFill>
                <a:latin typeface="Verdana"/>
                <a:cs typeface="Verdana"/>
              </a:rPr>
              <a:t>ра</a:t>
            </a:r>
            <a:r>
              <a:rPr sz="1100" spc="-10" dirty="0">
                <a:solidFill>
                  <a:srgbClr val="FFFFFF"/>
                </a:solidFill>
                <a:latin typeface="Verdana"/>
                <a:cs typeface="Verdana"/>
              </a:rPr>
              <a:t>за</a:t>
            </a:r>
            <a:r>
              <a:rPr sz="1100" spc="-1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1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11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3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1100" spc="-5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1100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11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-195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01369" y="4036872"/>
            <a:ext cx="1475740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20" dirty="0">
                <a:solidFill>
                  <a:srgbClr val="FFFFFF"/>
                </a:solidFill>
                <a:latin typeface="Verdana"/>
                <a:cs typeface="Verdana"/>
              </a:rPr>
              <a:t>Элек</a:t>
            </a:r>
            <a:r>
              <a:rPr sz="1100" spc="-30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1100" spc="20" dirty="0">
                <a:solidFill>
                  <a:srgbClr val="FFFFFF"/>
                </a:solidFill>
                <a:latin typeface="Verdana"/>
                <a:cs typeface="Verdana"/>
              </a:rPr>
              <a:t>рон</a:t>
            </a:r>
            <a:r>
              <a:rPr sz="1100" spc="-45" dirty="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sz="1100" spc="-4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1100" spc="-1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100" spc="30" dirty="0">
                <a:solidFill>
                  <a:srgbClr val="FFFFFF"/>
                </a:solidFill>
                <a:latin typeface="Verdana"/>
                <a:cs typeface="Verdana"/>
              </a:rPr>
              <a:t>верс</a:t>
            </a:r>
            <a:r>
              <a:rPr sz="1100" spc="-100" dirty="0">
                <a:solidFill>
                  <a:srgbClr val="FFFFFF"/>
                </a:solidFill>
                <a:latin typeface="Verdana"/>
                <a:cs typeface="Verdana"/>
              </a:rPr>
              <a:t>ия</a:t>
            </a:r>
            <a:endParaRPr sz="1100">
              <a:latin typeface="Verdana"/>
              <a:cs typeface="Verdana"/>
            </a:endParaRPr>
          </a:p>
          <a:p>
            <a:pPr marL="635" algn="ctr">
              <a:lnSpc>
                <a:spcPct val="100000"/>
              </a:lnSpc>
            </a:pPr>
            <a:r>
              <a:rPr sz="1100" spc="20" dirty="0">
                <a:solidFill>
                  <a:srgbClr val="FFFFFF"/>
                </a:solidFill>
                <a:latin typeface="Verdana"/>
                <a:cs typeface="Verdana"/>
              </a:rPr>
              <a:t>семьяишкола.рф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8321" y="4540097"/>
            <a:ext cx="1482090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b="1" spc="7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100" b="1" spc="-90" dirty="0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sz="1100" b="1" spc="-55" dirty="0">
                <a:solidFill>
                  <a:srgbClr val="FFFFFF"/>
                </a:solidFill>
                <a:latin typeface="Tahoma"/>
                <a:cs typeface="Tahoma"/>
              </a:rPr>
              <a:t>ЛАЙН</a:t>
            </a:r>
            <a:r>
              <a:rPr sz="1100" b="1" spc="-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100" b="1" spc="-9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100" b="1" spc="7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100" b="1" spc="-4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100" b="1" spc="-4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100" b="1" dirty="0">
                <a:solidFill>
                  <a:srgbClr val="FFFFFF"/>
                </a:solidFill>
                <a:latin typeface="Tahoma"/>
                <a:cs typeface="Tahoma"/>
              </a:rPr>
              <a:t>ИСКА</a:t>
            </a:r>
            <a:endParaRPr sz="1100">
              <a:latin typeface="Tahoma"/>
              <a:cs typeface="Tahoma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19627" y="1068450"/>
            <a:ext cx="2571115" cy="4030979"/>
            <a:chOff x="3119627" y="1068450"/>
            <a:chExt cx="2571115" cy="4030979"/>
          </a:xfrm>
        </p:grpSpPr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119627" y="1696211"/>
              <a:ext cx="2570988" cy="34030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3146424" y="1722500"/>
              <a:ext cx="2463800" cy="3297554"/>
            </a:xfrm>
            <a:custGeom>
              <a:avLst/>
              <a:gdLst/>
              <a:ahLst/>
              <a:cxnLst/>
              <a:rect l="l" t="t" r="r" b="b"/>
              <a:pathLst>
                <a:path w="2463800" h="3297554">
                  <a:moveTo>
                    <a:pt x="2224786" y="0"/>
                  </a:moveTo>
                  <a:lnTo>
                    <a:pt x="239013" y="0"/>
                  </a:lnTo>
                  <a:lnTo>
                    <a:pt x="190858" y="4852"/>
                  </a:lnTo>
                  <a:lnTo>
                    <a:pt x="146000" y="18770"/>
                  </a:lnTo>
                  <a:lnTo>
                    <a:pt x="105401" y="40793"/>
                  </a:lnTo>
                  <a:lnTo>
                    <a:pt x="70024" y="69961"/>
                  </a:lnTo>
                  <a:lnTo>
                    <a:pt x="40833" y="105314"/>
                  </a:lnTo>
                  <a:lnTo>
                    <a:pt x="18790" y="145893"/>
                  </a:lnTo>
                  <a:lnTo>
                    <a:pt x="4857" y="190737"/>
                  </a:lnTo>
                  <a:lnTo>
                    <a:pt x="0" y="238887"/>
                  </a:lnTo>
                  <a:lnTo>
                    <a:pt x="0" y="3058160"/>
                  </a:lnTo>
                  <a:lnTo>
                    <a:pt x="4857" y="3106329"/>
                  </a:lnTo>
                  <a:lnTo>
                    <a:pt x="18790" y="3151195"/>
                  </a:lnTo>
                  <a:lnTo>
                    <a:pt x="40833" y="3191795"/>
                  </a:lnTo>
                  <a:lnTo>
                    <a:pt x="70024" y="3227168"/>
                  </a:lnTo>
                  <a:lnTo>
                    <a:pt x="105401" y="3256354"/>
                  </a:lnTo>
                  <a:lnTo>
                    <a:pt x="146000" y="3278391"/>
                  </a:lnTo>
                  <a:lnTo>
                    <a:pt x="190858" y="3292318"/>
                  </a:lnTo>
                  <a:lnTo>
                    <a:pt x="239013" y="3297174"/>
                  </a:lnTo>
                  <a:lnTo>
                    <a:pt x="2224786" y="3297174"/>
                  </a:lnTo>
                  <a:lnTo>
                    <a:pt x="2272941" y="3292318"/>
                  </a:lnTo>
                  <a:lnTo>
                    <a:pt x="2317799" y="3278391"/>
                  </a:lnTo>
                  <a:lnTo>
                    <a:pt x="2358398" y="3256354"/>
                  </a:lnTo>
                  <a:lnTo>
                    <a:pt x="2393775" y="3227168"/>
                  </a:lnTo>
                  <a:lnTo>
                    <a:pt x="2422966" y="3191795"/>
                  </a:lnTo>
                  <a:lnTo>
                    <a:pt x="2445009" y="3151195"/>
                  </a:lnTo>
                  <a:lnTo>
                    <a:pt x="2458942" y="3106329"/>
                  </a:lnTo>
                  <a:lnTo>
                    <a:pt x="2463800" y="3058160"/>
                  </a:lnTo>
                  <a:lnTo>
                    <a:pt x="2463800" y="238887"/>
                  </a:lnTo>
                  <a:lnTo>
                    <a:pt x="2458942" y="190737"/>
                  </a:lnTo>
                  <a:lnTo>
                    <a:pt x="2445009" y="145893"/>
                  </a:lnTo>
                  <a:lnTo>
                    <a:pt x="2422966" y="105314"/>
                  </a:lnTo>
                  <a:lnTo>
                    <a:pt x="2393775" y="69961"/>
                  </a:lnTo>
                  <a:lnTo>
                    <a:pt x="2358398" y="40793"/>
                  </a:lnTo>
                  <a:lnTo>
                    <a:pt x="2317799" y="18770"/>
                  </a:lnTo>
                  <a:lnTo>
                    <a:pt x="2272941" y="4852"/>
                  </a:lnTo>
                  <a:lnTo>
                    <a:pt x="2224786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46424" y="1068450"/>
              <a:ext cx="2463800" cy="2095500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227323" y="2738374"/>
            <a:ext cx="2310130" cy="21736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9685" marR="5080" indent="-3810" algn="ctr">
              <a:lnSpc>
                <a:spcPct val="99600"/>
              </a:lnSpc>
              <a:spcBef>
                <a:spcPts val="110"/>
              </a:spcBef>
            </a:pP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ВСЕРОССИЙСКИЕ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-175" dirty="0">
                <a:solidFill>
                  <a:srgbClr val="FFFFFF"/>
                </a:solidFill>
                <a:latin typeface="Tahoma"/>
                <a:cs typeface="Tahoma"/>
              </a:rPr>
              <a:t>ЫТ</a:t>
            </a:r>
            <a:r>
              <a:rPr sz="1400" b="1" spc="-229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400" b="1" spc="-165" dirty="0">
                <a:solidFill>
                  <a:srgbClr val="FFFFFF"/>
                </a:solidFill>
                <a:latin typeface="Tahoma"/>
                <a:cs typeface="Tahoma"/>
              </a:rPr>
              <a:t>ТЕЛ</a:t>
            </a:r>
            <a:r>
              <a:rPr sz="1400" b="1" spc="-18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КИ</a:t>
            </a:r>
            <a:r>
              <a:rPr sz="1400" b="1" spc="-90" dirty="0">
                <a:solidFill>
                  <a:srgbClr val="FFFFFF"/>
                </a:solidFill>
                <a:latin typeface="Tahoma"/>
                <a:cs typeface="Tahoma"/>
              </a:rPr>
              <a:t>Е 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СОБРАНИЯ</a:t>
            </a:r>
            <a:endParaRPr sz="1400">
              <a:latin typeface="Tahoma"/>
              <a:cs typeface="Tahoma"/>
            </a:endParaRPr>
          </a:p>
          <a:p>
            <a:pPr marL="12700" marR="10795" indent="330200">
              <a:lnSpc>
                <a:spcPct val="100000"/>
              </a:lnSpc>
              <a:spcBef>
                <a:spcPts val="620"/>
              </a:spcBef>
            </a:pPr>
            <a:r>
              <a:rPr sz="1000" b="1" i="1" spc="-6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000" b="1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i="1" spc="-10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sz="1000" b="1" i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r>
              <a:rPr sz="1000" b="1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i="1" spc="-145" dirty="0">
                <a:solidFill>
                  <a:srgbClr val="FFFFFF"/>
                </a:solidFill>
                <a:latin typeface="Arial"/>
                <a:cs typeface="Arial"/>
              </a:rPr>
              <a:t>г</a:t>
            </a:r>
            <a:r>
              <a:rPr sz="1000" b="1" i="1" spc="10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000" b="1" i="1" spc="5" dirty="0">
                <a:solidFill>
                  <a:srgbClr val="FFFFFF"/>
                </a:solidFill>
                <a:latin typeface="Arial"/>
                <a:cs typeface="Arial"/>
              </a:rPr>
              <a:t>д</a:t>
            </a:r>
            <a:r>
              <a:rPr sz="1000" b="1" i="1" dirty="0">
                <a:solidFill>
                  <a:srgbClr val="FFFFFF"/>
                </a:solidFill>
                <a:latin typeface="Arial"/>
                <a:cs typeface="Arial"/>
              </a:rPr>
              <a:t>у</a:t>
            </a:r>
            <a:r>
              <a:rPr sz="1000" b="1" i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i="1" spc="10" dirty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1000" b="1" i="1" spc="15" dirty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1000" b="1" i="1" spc="-2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000" b="1" i="1" spc="-30" dirty="0">
                <a:solidFill>
                  <a:srgbClr val="FFFFFF"/>
                </a:solidFill>
                <a:latin typeface="Arial"/>
                <a:cs typeface="Arial"/>
              </a:rPr>
              <a:t>в</a:t>
            </a:r>
            <a:r>
              <a:rPr sz="1000" b="1" i="1" spc="35" dirty="0">
                <a:solidFill>
                  <a:srgbClr val="FFFFFF"/>
                </a:solidFill>
                <a:latin typeface="Arial"/>
                <a:cs typeface="Arial"/>
              </a:rPr>
              <a:t>ед</a:t>
            </a:r>
            <a:r>
              <a:rPr sz="1000" b="1" i="1" spc="25" dirty="0">
                <a:solidFill>
                  <a:srgbClr val="FFFFFF"/>
                </a:solidFill>
                <a:latin typeface="Arial"/>
                <a:cs typeface="Arial"/>
              </a:rPr>
              <a:t>ен</a:t>
            </a:r>
            <a:r>
              <a:rPr sz="1000" b="1" i="1" spc="35" dirty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1000" b="1" i="1" spc="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spc="-85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1000" b="1" i="1" dirty="0">
                <a:solidFill>
                  <a:srgbClr val="FFFFFF"/>
                </a:solidFill>
                <a:latin typeface="Arial"/>
                <a:cs typeface="Arial"/>
              </a:rPr>
              <a:t>0  </a:t>
            </a:r>
            <a:r>
              <a:rPr sz="1000" b="1" i="1" spc="-25" dirty="0">
                <a:solidFill>
                  <a:srgbClr val="FFFFFF"/>
                </a:solidFill>
                <a:latin typeface="Arial"/>
                <a:cs typeface="Arial"/>
              </a:rPr>
              <a:t>родительских</a:t>
            </a:r>
            <a:r>
              <a:rPr sz="1000" b="1" i="1" spc="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i="1" spc="25" dirty="0">
                <a:solidFill>
                  <a:srgbClr val="FFFFFF"/>
                </a:solidFill>
                <a:latin typeface="Arial"/>
                <a:cs typeface="Arial"/>
              </a:rPr>
              <a:t>собраний,</a:t>
            </a:r>
            <a:r>
              <a:rPr sz="10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i="1" spc="25" dirty="0">
                <a:solidFill>
                  <a:srgbClr val="FFFFFF"/>
                </a:solidFill>
                <a:latin typeface="Arial"/>
                <a:cs typeface="Arial"/>
              </a:rPr>
              <a:t>более</a:t>
            </a:r>
            <a:r>
              <a:rPr sz="1000" b="1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i="1" spc="-5" dirty="0">
                <a:solidFill>
                  <a:srgbClr val="FFFFFF"/>
                </a:solidFill>
                <a:latin typeface="Arial"/>
                <a:cs typeface="Arial"/>
              </a:rPr>
              <a:t>3,9</a:t>
            </a:r>
            <a:endParaRPr sz="1000">
              <a:latin typeface="Arial"/>
              <a:cs typeface="Arial"/>
            </a:endParaRPr>
          </a:p>
          <a:p>
            <a:pPr marL="608330">
              <a:lnSpc>
                <a:spcPct val="100000"/>
              </a:lnSpc>
            </a:pPr>
            <a:r>
              <a:rPr sz="1000" b="1" i="1" spc="-15" dirty="0">
                <a:solidFill>
                  <a:srgbClr val="FFFFFF"/>
                </a:solidFill>
                <a:latin typeface="Arial"/>
                <a:cs typeface="Arial"/>
              </a:rPr>
              <a:t>млн</a:t>
            </a:r>
            <a:r>
              <a:rPr sz="1000" b="1" i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00" b="1" i="1" spc="-15" dirty="0">
                <a:solidFill>
                  <a:srgbClr val="FFFFFF"/>
                </a:solidFill>
                <a:latin typeface="Arial"/>
                <a:cs typeface="Arial"/>
              </a:rPr>
              <a:t>просмотров</a:t>
            </a:r>
            <a:endParaRPr sz="1000">
              <a:latin typeface="Arial"/>
              <a:cs typeface="Arial"/>
            </a:endParaRPr>
          </a:p>
          <a:p>
            <a:pPr marL="61594">
              <a:lnSpc>
                <a:spcPct val="100000"/>
              </a:lnSpc>
              <a:spcBef>
                <a:spcPts val="95"/>
              </a:spcBef>
            </a:pP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900" spc="1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-35" dirty="0">
                <a:solidFill>
                  <a:srgbClr val="FFFFFF"/>
                </a:solidFill>
                <a:latin typeface="Verdana"/>
                <a:cs typeface="Verdana"/>
              </a:rPr>
              <a:t>ихо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ог</a:t>
            </a:r>
            <a:r>
              <a:rPr sz="900" spc="-35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140" dirty="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10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ое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ра</a:t>
            </a:r>
            <a:r>
              <a:rPr sz="900" spc="-15" dirty="0">
                <a:solidFill>
                  <a:srgbClr val="FFFFFF"/>
                </a:solidFill>
                <a:latin typeface="Verdana"/>
                <a:cs typeface="Verdana"/>
              </a:rPr>
              <a:t>внове</a:t>
            </a:r>
            <a:r>
              <a:rPr sz="900" spc="-10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-50" dirty="0">
                <a:solidFill>
                  <a:srgbClr val="FFFFFF"/>
                </a:solidFill>
                <a:latin typeface="Verdana"/>
                <a:cs typeface="Verdana"/>
              </a:rPr>
              <a:t>ие;</a:t>
            </a:r>
            <a:endParaRPr sz="900">
              <a:latin typeface="Verdana"/>
              <a:cs typeface="Verdana"/>
            </a:endParaRPr>
          </a:p>
          <a:p>
            <a:pPr marL="61594" marR="128905">
              <a:lnSpc>
                <a:spcPct val="100000"/>
              </a:lnSpc>
            </a:pP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105" dirty="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sz="900" spc="25" dirty="0">
                <a:solidFill>
                  <a:srgbClr val="FFFFFF"/>
                </a:solidFill>
                <a:latin typeface="Verdana"/>
                <a:cs typeface="Verdana"/>
              </a:rPr>
              <a:t>опр</a:t>
            </a:r>
            <a:r>
              <a:rPr sz="900" spc="2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-9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40" dirty="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ра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50" dirty="0">
                <a:solidFill>
                  <a:srgbClr val="FFFFFF"/>
                </a:solidFill>
                <a:latin typeface="Verdana"/>
                <a:cs typeface="Verdana"/>
              </a:rPr>
              <a:t>ный  </a:t>
            </a:r>
            <a:r>
              <a:rPr sz="900" spc="15" dirty="0">
                <a:solidFill>
                  <a:srgbClr val="FFFFFF"/>
                </a:solidFill>
                <a:latin typeface="Verdana"/>
                <a:cs typeface="Verdana"/>
              </a:rPr>
              <a:t>процесс;</a:t>
            </a:r>
            <a:endParaRPr sz="900">
              <a:latin typeface="Verdana"/>
              <a:cs typeface="Verdana"/>
            </a:endParaRPr>
          </a:p>
          <a:p>
            <a:pPr marL="61594">
              <a:lnSpc>
                <a:spcPct val="100000"/>
              </a:lnSpc>
            </a:pP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dirty="0">
                <a:solidFill>
                  <a:srgbClr val="FFFFFF"/>
                </a:solidFill>
                <a:latin typeface="Verdana"/>
                <a:cs typeface="Verdana"/>
              </a:rPr>
              <a:t>ниро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-9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5" dirty="0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sz="900" spc="-70" dirty="0">
                <a:solidFill>
                  <a:srgbClr val="FFFFFF"/>
                </a:solidFill>
                <a:latin typeface="Verdana"/>
                <a:cs typeface="Verdana"/>
              </a:rPr>
              <a:t>изн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sz="900" spc="-45" dirty="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ру</a:t>
            </a: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20" dirty="0">
                <a:solidFill>
                  <a:srgbClr val="FFFFFF"/>
                </a:solidFill>
                <a:latin typeface="Verdana"/>
                <a:cs typeface="Verdana"/>
              </a:rPr>
              <a:t>экрана</a:t>
            </a:r>
            <a:r>
              <a:rPr sz="900" spc="-160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endParaRPr sz="900">
              <a:latin typeface="Verdana"/>
              <a:cs typeface="Verdana"/>
            </a:endParaRPr>
          </a:p>
          <a:p>
            <a:pPr marL="61594">
              <a:lnSpc>
                <a:spcPct val="100000"/>
              </a:lnSpc>
            </a:pP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60" dirty="0">
                <a:solidFill>
                  <a:srgbClr val="FFFFFF"/>
                </a:solidFill>
                <a:latin typeface="Verdana"/>
                <a:cs typeface="Verdana"/>
              </a:rPr>
              <a:t>нфор</a:t>
            </a:r>
            <a:r>
              <a:rPr sz="900" spc="55" dirty="0">
                <a:solidFill>
                  <a:srgbClr val="FFFFFF"/>
                </a:solidFill>
                <a:latin typeface="Verdana"/>
                <a:cs typeface="Verdana"/>
              </a:rPr>
              <a:t>мац</a:t>
            </a:r>
            <a:r>
              <a:rPr sz="900" spc="5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онная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15" dirty="0">
                <a:solidFill>
                  <a:srgbClr val="FFFFFF"/>
                </a:solidFill>
                <a:latin typeface="Verdana"/>
                <a:cs typeface="Verdana"/>
              </a:rPr>
              <a:t>манип</a:t>
            </a:r>
            <a:r>
              <a:rPr sz="900" spc="10" dirty="0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-145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900" spc="-55" dirty="0">
                <a:solidFill>
                  <a:srgbClr val="FFFFFF"/>
                </a:solidFill>
                <a:latin typeface="Verdana"/>
                <a:cs typeface="Verdana"/>
              </a:rPr>
              <a:t>ци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sz="900" spc="-80" dirty="0">
                <a:solidFill>
                  <a:srgbClr val="FFFFFF"/>
                </a:solidFill>
                <a:latin typeface="Verdana"/>
                <a:cs typeface="Verdana"/>
              </a:rPr>
              <a:t>.</a:t>
            </a:r>
            <a:r>
              <a:rPr sz="90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65" dirty="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sz="900" spc="-85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endParaRPr sz="900">
              <a:latin typeface="Verdana"/>
              <a:cs typeface="Verdana"/>
            </a:endParaRPr>
          </a:p>
          <a:p>
            <a:pPr marL="61594">
              <a:lnSpc>
                <a:spcPct val="100000"/>
              </a:lnSpc>
              <a:spcBef>
                <a:spcPts val="5"/>
              </a:spcBef>
            </a:pPr>
            <a:r>
              <a:rPr sz="900" spc="25" dirty="0">
                <a:solidFill>
                  <a:srgbClr val="FFFFFF"/>
                </a:solidFill>
                <a:latin typeface="Verdana"/>
                <a:cs typeface="Verdana"/>
              </a:rPr>
              <a:t>защ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sz="900" spc="-80" dirty="0">
                <a:solidFill>
                  <a:srgbClr val="FFFFFF"/>
                </a:solidFill>
                <a:latin typeface="Verdana"/>
                <a:cs typeface="Verdana"/>
              </a:rPr>
              <a:t>тить</a:t>
            </a:r>
            <a:r>
              <a:rPr sz="900" spc="-7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-30" dirty="0">
                <a:solidFill>
                  <a:srgbClr val="FFFFFF"/>
                </a:solidFill>
                <a:latin typeface="Verdana"/>
                <a:cs typeface="Verdana"/>
              </a:rPr>
              <a:t>ет</a:t>
            </a:r>
            <a:r>
              <a:rPr sz="900" spc="10" dirty="0">
                <a:solidFill>
                  <a:srgbClr val="FFFFFF"/>
                </a:solidFill>
                <a:latin typeface="Verdana"/>
                <a:cs typeface="Verdana"/>
              </a:rPr>
              <a:t>ей</a:t>
            </a:r>
            <a:r>
              <a:rPr sz="900" spc="-160" dirty="0">
                <a:solidFill>
                  <a:srgbClr val="FFFFFF"/>
                </a:solidFill>
                <a:latin typeface="Verdana"/>
                <a:cs typeface="Verdana"/>
              </a:rPr>
              <a:t>;</a:t>
            </a:r>
            <a:endParaRPr sz="900">
              <a:latin typeface="Verdana"/>
              <a:cs typeface="Verdana"/>
            </a:endParaRPr>
          </a:p>
          <a:p>
            <a:pPr marL="61594">
              <a:lnSpc>
                <a:spcPct val="100000"/>
              </a:lnSpc>
            </a:pPr>
            <a:r>
              <a:rPr sz="900" spc="-100" dirty="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ул</a:t>
            </a:r>
            <a:r>
              <a:rPr sz="900" spc="-95" dirty="0">
                <a:solidFill>
                  <a:srgbClr val="FFFFFF"/>
                </a:solidFill>
                <a:latin typeface="Verdana"/>
                <a:cs typeface="Verdana"/>
              </a:rPr>
              <a:t>ь</a:t>
            </a:r>
            <a:r>
              <a:rPr sz="900" spc="-105" dirty="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sz="900" spc="-5" dirty="0">
                <a:solidFill>
                  <a:srgbClr val="FFFFFF"/>
                </a:solidFill>
                <a:latin typeface="Verdana"/>
                <a:cs typeface="Verdana"/>
              </a:rPr>
              <a:t>ур</a:t>
            </a:r>
            <a:r>
              <a:rPr sz="900" spc="10" dirty="0">
                <a:solidFill>
                  <a:srgbClr val="FFFFFF"/>
                </a:solidFill>
                <a:latin typeface="Verdana"/>
                <a:cs typeface="Verdana"/>
              </a:rPr>
              <a:t>но</a:t>
            </a:r>
            <a:r>
              <a:rPr sz="900" spc="1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900" spc="40" dirty="0">
                <a:solidFill>
                  <a:srgbClr val="FFFFFF"/>
                </a:solidFill>
                <a:latin typeface="Verdana"/>
                <a:cs typeface="Verdana"/>
              </a:rPr>
              <a:t>нас</a:t>
            </a:r>
            <a:r>
              <a:rPr sz="900" spc="-60" dirty="0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sz="900" spc="45" dirty="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sz="900" spc="-20" dirty="0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sz="900" spc="5" dirty="0">
                <a:solidFill>
                  <a:srgbClr val="FFFFFF"/>
                </a:solidFill>
                <a:latin typeface="Verdana"/>
                <a:cs typeface="Verdana"/>
              </a:rPr>
              <a:t>ие</a:t>
            </a:r>
            <a:endParaRPr sz="900">
              <a:latin typeface="Verdana"/>
              <a:cs typeface="Verdana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830951" y="1068324"/>
            <a:ext cx="2501265" cy="4030979"/>
            <a:chOff x="5830951" y="1068324"/>
            <a:chExt cx="2501265" cy="4030979"/>
          </a:xfrm>
        </p:grpSpPr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49112" y="1752600"/>
              <a:ext cx="2482595" cy="334670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875401" y="1779651"/>
              <a:ext cx="2376805" cy="3240405"/>
            </a:xfrm>
            <a:custGeom>
              <a:avLst/>
              <a:gdLst/>
              <a:ahLst/>
              <a:cxnLst/>
              <a:rect l="l" t="t" r="r" b="b"/>
              <a:pathLst>
                <a:path w="2376804" h="3240404">
                  <a:moveTo>
                    <a:pt x="2145919" y="0"/>
                  </a:moveTo>
                  <a:lnTo>
                    <a:pt x="230504" y="0"/>
                  </a:lnTo>
                  <a:lnTo>
                    <a:pt x="184028" y="4679"/>
                  </a:lnTo>
                  <a:lnTo>
                    <a:pt x="140749" y="18103"/>
                  </a:lnTo>
                  <a:lnTo>
                    <a:pt x="101593" y="39346"/>
                  </a:lnTo>
                  <a:lnTo>
                    <a:pt x="67484" y="67484"/>
                  </a:lnTo>
                  <a:lnTo>
                    <a:pt x="39346" y="101593"/>
                  </a:lnTo>
                  <a:lnTo>
                    <a:pt x="18103" y="140749"/>
                  </a:lnTo>
                  <a:lnTo>
                    <a:pt x="4679" y="184028"/>
                  </a:lnTo>
                  <a:lnTo>
                    <a:pt x="0" y="230505"/>
                  </a:lnTo>
                  <a:lnTo>
                    <a:pt x="0" y="3009480"/>
                  </a:lnTo>
                  <a:lnTo>
                    <a:pt x="4679" y="3055944"/>
                  </a:lnTo>
                  <a:lnTo>
                    <a:pt x="18103" y="3099220"/>
                  </a:lnTo>
                  <a:lnTo>
                    <a:pt x="39346" y="3138381"/>
                  </a:lnTo>
                  <a:lnTo>
                    <a:pt x="67484" y="3172501"/>
                  </a:lnTo>
                  <a:lnTo>
                    <a:pt x="101593" y="3200652"/>
                  </a:lnTo>
                  <a:lnTo>
                    <a:pt x="140749" y="3221907"/>
                  </a:lnTo>
                  <a:lnTo>
                    <a:pt x="184028" y="3235340"/>
                  </a:lnTo>
                  <a:lnTo>
                    <a:pt x="230504" y="3240024"/>
                  </a:lnTo>
                  <a:lnTo>
                    <a:pt x="2145919" y="3240024"/>
                  </a:lnTo>
                  <a:lnTo>
                    <a:pt x="2192359" y="3235340"/>
                  </a:lnTo>
                  <a:lnTo>
                    <a:pt x="2235620" y="3221907"/>
                  </a:lnTo>
                  <a:lnTo>
                    <a:pt x="2274774" y="3200652"/>
                  </a:lnTo>
                  <a:lnTo>
                    <a:pt x="2308891" y="3172501"/>
                  </a:lnTo>
                  <a:lnTo>
                    <a:pt x="2337044" y="3138381"/>
                  </a:lnTo>
                  <a:lnTo>
                    <a:pt x="2358302" y="3099220"/>
                  </a:lnTo>
                  <a:lnTo>
                    <a:pt x="2371738" y="3055944"/>
                  </a:lnTo>
                  <a:lnTo>
                    <a:pt x="2376424" y="3009480"/>
                  </a:lnTo>
                  <a:lnTo>
                    <a:pt x="2376424" y="230505"/>
                  </a:lnTo>
                  <a:lnTo>
                    <a:pt x="2371738" y="184028"/>
                  </a:lnTo>
                  <a:lnTo>
                    <a:pt x="2358302" y="140749"/>
                  </a:lnTo>
                  <a:lnTo>
                    <a:pt x="2337044" y="101593"/>
                  </a:lnTo>
                  <a:lnTo>
                    <a:pt x="2308891" y="67484"/>
                  </a:lnTo>
                  <a:lnTo>
                    <a:pt x="2274774" y="39346"/>
                  </a:lnTo>
                  <a:lnTo>
                    <a:pt x="2235620" y="18103"/>
                  </a:lnTo>
                  <a:lnTo>
                    <a:pt x="2192359" y="4679"/>
                  </a:lnTo>
                  <a:lnTo>
                    <a:pt x="2145919" y="0"/>
                  </a:lnTo>
                  <a:close/>
                </a:path>
              </a:pathLst>
            </a:custGeom>
            <a:solidFill>
              <a:srgbClr val="66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30951" y="1068324"/>
              <a:ext cx="2463800" cy="2280031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6053454" y="4501997"/>
            <a:ext cx="202120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ВСЕРОССИЙСКИЙ</a:t>
            </a:r>
            <a:endParaRPr sz="14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9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400" b="1" spc="-160" dirty="0">
                <a:solidFill>
                  <a:srgbClr val="FFFFFF"/>
                </a:solidFill>
                <a:latin typeface="Tahoma"/>
                <a:cs typeface="Tahoma"/>
              </a:rPr>
              <a:t>ТЕ</a:t>
            </a:r>
            <a:r>
              <a:rPr sz="1400" b="1" spc="-210" dirty="0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sz="1400" b="1" spc="-16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-120" dirty="0">
                <a:solidFill>
                  <a:srgbClr val="FFFFFF"/>
                </a:solidFill>
                <a:latin typeface="Tahoma"/>
                <a:cs typeface="Tahoma"/>
              </a:rPr>
              <a:t>КИЙ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15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9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190" dirty="0">
                <a:solidFill>
                  <a:srgbClr val="FFFFFF"/>
                </a:solidFill>
                <a:latin typeface="Tahoma"/>
                <a:cs typeface="Tahoma"/>
              </a:rPr>
              <a:t>ВЕТ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973317" y="2741802"/>
            <a:ext cx="2176145" cy="87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1400" b="1" spc="-100" dirty="0">
                <a:solidFill>
                  <a:srgbClr val="FFFFFF"/>
                </a:solidFill>
                <a:latin typeface="Tahoma"/>
                <a:cs typeface="Tahoma"/>
              </a:rPr>
              <a:t>ПРОСВЕТИТЕЛЬСКИЕ 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55" dirty="0">
                <a:solidFill>
                  <a:srgbClr val="FFFFFF"/>
                </a:solidFill>
                <a:latin typeface="Tahoma"/>
                <a:cs typeface="Tahoma"/>
              </a:rPr>
              <a:t>МЕРОП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400" b="1" spc="-190" dirty="0">
                <a:solidFill>
                  <a:srgbClr val="FFFFFF"/>
                </a:solidFill>
                <a:latin typeface="Tahoma"/>
                <a:cs typeface="Tahoma"/>
              </a:rPr>
              <a:t>ЯТИЯ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1400" b="1" spc="55" dirty="0">
                <a:solidFill>
                  <a:srgbClr val="FFFFFF"/>
                </a:solidFill>
                <a:latin typeface="Tahoma"/>
                <a:cs typeface="Tahoma"/>
              </a:rPr>
              <a:t>О  </a:t>
            </a:r>
            <a:r>
              <a:rPr sz="1400" b="1" spc="-110" dirty="0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sz="1400" b="1" spc="-114" dirty="0">
                <a:solidFill>
                  <a:srgbClr val="FFFFFF"/>
                </a:solidFill>
                <a:latin typeface="Tahoma"/>
                <a:cs typeface="Tahoma"/>
              </a:rPr>
              <a:t>ЛЮЧЕВ</a:t>
            </a:r>
            <a:r>
              <a:rPr sz="1400" b="1" spc="-80" dirty="0">
                <a:solidFill>
                  <a:srgbClr val="FFFFFF"/>
                </a:solidFill>
                <a:latin typeface="Tahoma"/>
                <a:cs typeface="Tahoma"/>
              </a:rPr>
              <a:t>Ы</a:t>
            </a:r>
            <a:r>
              <a:rPr sz="1400" b="1" spc="-7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1400" b="1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85" dirty="0">
                <a:solidFill>
                  <a:srgbClr val="FFFFFF"/>
                </a:solidFill>
                <a:latin typeface="Tahoma"/>
                <a:cs typeface="Tahoma"/>
              </a:rPr>
              <a:t>ВОП</a:t>
            </a:r>
            <a:r>
              <a:rPr sz="1400" b="1" spc="-6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14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11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1400" b="1" spc="80" dirty="0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sz="1400" b="1" spc="5" dirty="0">
                <a:solidFill>
                  <a:srgbClr val="FFFFFF"/>
                </a:solidFill>
                <a:latin typeface="Tahoma"/>
                <a:cs typeface="Tahoma"/>
              </a:rPr>
              <a:t>М  </a:t>
            </a:r>
            <a:r>
              <a:rPr sz="1400" b="1" spc="-75" dirty="0">
                <a:solidFill>
                  <a:srgbClr val="FFFFFF"/>
                </a:solidFill>
                <a:latin typeface="Tahoma"/>
                <a:cs typeface="Tahoma"/>
              </a:rPr>
              <a:t>ВОСПИТАНИЯ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003797" y="3835095"/>
            <a:ext cx="211963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2729">
              <a:lnSpc>
                <a:spcPct val="100000"/>
              </a:lnSpc>
              <a:spcBef>
                <a:spcPts val="100"/>
              </a:spcBef>
            </a:pPr>
            <a:r>
              <a:rPr sz="1400" b="1" spc="-30" dirty="0">
                <a:solidFill>
                  <a:srgbClr val="FFFFFF"/>
                </a:solidFill>
                <a:latin typeface="Tahoma"/>
                <a:cs typeface="Tahoma"/>
              </a:rPr>
              <a:t>ВСЕРОССИЙСКИЙ </a:t>
            </a:r>
            <a:r>
              <a:rPr sz="1400" b="1" spc="-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5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40" dirty="0">
                <a:solidFill>
                  <a:srgbClr val="FFFFFF"/>
                </a:solidFill>
                <a:latin typeface="Tahoma"/>
                <a:cs typeface="Tahoma"/>
              </a:rPr>
              <a:t>Д</a:t>
            </a:r>
            <a:r>
              <a:rPr sz="1400" b="1" spc="-130" dirty="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sz="1400" b="1" spc="-165" dirty="0">
                <a:solidFill>
                  <a:srgbClr val="FFFFFF"/>
                </a:solidFill>
                <a:latin typeface="Tahoma"/>
                <a:cs typeface="Tahoma"/>
              </a:rPr>
              <a:t>ТЕЛ</a:t>
            </a:r>
            <a:r>
              <a:rPr sz="1400" b="1" spc="-180" dirty="0">
                <a:solidFill>
                  <a:srgbClr val="FFFFFF"/>
                </a:solidFill>
                <a:latin typeface="Tahoma"/>
                <a:cs typeface="Tahoma"/>
              </a:rPr>
              <a:t>Ь</a:t>
            </a:r>
            <a:r>
              <a:rPr sz="1400" b="1" spc="-50" dirty="0">
                <a:solidFill>
                  <a:srgbClr val="FFFFFF"/>
                </a:solidFill>
                <a:latin typeface="Tahoma"/>
                <a:cs typeface="Tahoma"/>
              </a:rPr>
              <a:t>СКИЙ</a:t>
            </a:r>
            <a:r>
              <a:rPr sz="1400" b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400" b="1" spc="-40" dirty="0">
                <a:solidFill>
                  <a:srgbClr val="FFFFFF"/>
                </a:solidFill>
                <a:latin typeface="Tahoma"/>
                <a:cs typeface="Tahoma"/>
              </a:rPr>
              <a:t>Ф</a:t>
            </a:r>
            <a:r>
              <a:rPr sz="1400" b="1" spc="-45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1400" b="1" spc="-135" dirty="0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sz="1400" b="1" spc="-20" dirty="0">
                <a:solidFill>
                  <a:srgbClr val="FFFFFF"/>
                </a:solidFill>
                <a:latin typeface="Tahoma"/>
                <a:cs typeface="Tahoma"/>
              </a:rPr>
              <a:t>УМ</a:t>
            </a:r>
            <a:endParaRPr sz="14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774430" y="4802835"/>
            <a:ext cx="2520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spc="-130" dirty="0">
                <a:latin typeface="Tahoma"/>
                <a:cs typeface="Tahoma"/>
              </a:rPr>
              <a:t>12</a:t>
            </a:r>
            <a:endParaRPr sz="1600">
              <a:latin typeface="Tahoma"/>
              <a:cs typeface="Tahoma"/>
            </a:endParaRPr>
          </a:p>
        </p:txBody>
      </p:sp>
      <p:pic>
        <p:nvPicPr>
          <p:cNvPr id="27" name="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796023" y="0"/>
            <a:ext cx="2114550" cy="7731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17" y="117424"/>
            <a:ext cx="8049564" cy="553998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002060"/>
                </a:solidFill>
              </a:rPr>
              <a:t>Развитие профессиональных компетенций педагога – </a:t>
            </a:r>
            <a:br>
              <a:rPr lang="ru-RU" sz="1800" dirty="0" smtClean="0">
                <a:solidFill>
                  <a:srgbClr val="002060"/>
                </a:solidFill>
              </a:rPr>
            </a:br>
            <a:r>
              <a:rPr lang="ru-RU" sz="1800" dirty="0" smtClean="0">
                <a:solidFill>
                  <a:srgbClr val="002060"/>
                </a:solidFill>
              </a:rPr>
              <a:t>формы </a:t>
            </a:r>
            <a:r>
              <a:rPr lang="ru-RU" sz="1800" dirty="0" smtClean="0">
                <a:solidFill>
                  <a:srgbClr val="002060"/>
                </a:solidFill>
              </a:rPr>
              <a:t>дополнительного профессионального образования  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2" name="Picture 2" descr="C:\Users\Андрей\AppData\Local\Packages\Microsoft.Windows.Photos_8wekyb3d8bbwe\TempState\ShareServiceTempFolder\2024-05-28_21-03-10.jpeg"/>
          <p:cNvPicPr>
            <a:picLocks noChangeAspect="1" noChangeArrowheads="1"/>
          </p:cNvPicPr>
          <p:nvPr/>
        </p:nvPicPr>
        <p:blipFill>
          <a:blip r:embed="rId2" cstate="print"/>
          <a:srcRect l="3369" t="11979" r="27004" b="34116"/>
          <a:stretch>
            <a:fillRect/>
          </a:stretch>
        </p:blipFill>
        <p:spPr bwMode="auto">
          <a:xfrm>
            <a:off x="285720" y="1071552"/>
            <a:ext cx="4429156" cy="1928826"/>
          </a:xfrm>
          <a:prstGeom prst="rect">
            <a:avLst/>
          </a:prstGeom>
          <a:noFill/>
        </p:spPr>
      </p:pic>
      <p:pic>
        <p:nvPicPr>
          <p:cNvPr id="30724" name="Picture 4" descr="Picture backgroun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3714758"/>
            <a:ext cx="3857652" cy="1303464"/>
          </a:xfrm>
          <a:prstGeom prst="rect">
            <a:avLst/>
          </a:prstGeom>
          <a:noFill/>
        </p:spPr>
      </p:pic>
      <p:pic>
        <p:nvPicPr>
          <p:cNvPr id="30728" name="Picture 8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928940"/>
            <a:ext cx="1784897" cy="1294540"/>
          </a:xfrm>
          <a:prstGeom prst="rect">
            <a:avLst/>
          </a:prstGeom>
          <a:noFill/>
        </p:spPr>
      </p:pic>
      <p:pic>
        <p:nvPicPr>
          <p:cNvPr id="30730" name="Picture 10" descr="Picture background"/>
          <p:cNvPicPr>
            <a:picLocks noChangeAspect="1" noChangeArrowheads="1"/>
          </p:cNvPicPr>
          <p:nvPr/>
        </p:nvPicPr>
        <p:blipFill>
          <a:blip r:embed="rId5"/>
          <a:srcRect t="6365" b="14078"/>
          <a:stretch>
            <a:fillRect/>
          </a:stretch>
        </p:blipFill>
        <p:spPr bwMode="auto">
          <a:xfrm>
            <a:off x="4429124" y="1142990"/>
            <a:ext cx="3429024" cy="1785950"/>
          </a:xfrm>
          <a:prstGeom prst="rect">
            <a:avLst/>
          </a:prstGeom>
          <a:noFill/>
        </p:spPr>
      </p:pic>
      <p:pic>
        <p:nvPicPr>
          <p:cNvPr id="30732" name="Picture 1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0364" y="2857502"/>
            <a:ext cx="2000264" cy="1333510"/>
          </a:xfrm>
          <a:prstGeom prst="rect">
            <a:avLst/>
          </a:prstGeom>
          <a:noFill/>
        </p:spPr>
      </p:pic>
      <p:pic>
        <p:nvPicPr>
          <p:cNvPr id="30734" name="Picture 14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5910" r="14312"/>
          <a:stretch>
            <a:fillRect/>
          </a:stretch>
        </p:blipFill>
        <p:spPr bwMode="auto">
          <a:xfrm>
            <a:off x="7215174" y="928676"/>
            <a:ext cx="1928826" cy="1813294"/>
          </a:xfrm>
          <a:prstGeom prst="rect">
            <a:avLst/>
          </a:prstGeom>
          <a:noFill/>
        </p:spPr>
      </p:pic>
      <p:pic>
        <p:nvPicPr>
          <p:cNvPr id="30736" name="Picture 16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86380" y="3000378"/>
            <a:ext cx="3453293" cy="1942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17" y="117425"/>
            <a:ext cx="8201248" cy="1846659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</a:rPr>
              <a:t>Что </a:t>
            </a:r>
            <a:r>
              <a:rPr lang="ru-RU" sz="2000" dirty="0">
                <a:solidFill>
                  <a:srgbClr val="002060"/>
                </a:solidFill>
              </a:rPr>
              <a:t>важно и полезно педагогу </a:t>
            </a:r>
            <a:r>
              <a:rPr lang="ru-RU" sz="2000" dirty="0" smtClean="0">
                <a:solidFill>
                  <a:srgbClr val="002060"/>
                </a:solidFill>
              </a:rPr>
              <a:t>в пространстве </a:t>
            </a:r>
            <a:r>
              <a:rPr lang="ru-RU" sz="2000" dirty="0" err="1" smtClean="0">
                <a:solidFill>
                  <a:srgbClr val="002060"/>
                </a:solidFill>
              </a:rPr>
              <a:t>форумного</a:t>
            </a:r>
            <a:r>
              <a:rPr lang="ru-RU" sz="2000" dirty="0" smtClean="0">
                <a:solidFill>
                  <a:srgbClr val="002060"/>
                </a:solidFill>
              </a:rPr>
              <a:t> движения?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1600" dirty="0" smtClean="0">
                <a:solidFill>
                  <a:srgbClr val="002060"/>
                </a:solidFill>
              </a:rPr>
              <a:t>встреча</a:t>
            </a:r>
            <a:r>
              <a:rPr lang="ru-RU" sz="1600" b="0" dirty="0" smtClean="0">
                <a:solidFill>
                  <a:srgbClr val="002060"/>
                </a:solidFill>
              </a:rPr>
              <a:t> </a:t>
            </a:r>
            <a:r>
              <a:rPr lang="ru-RU" sz="1600" b="0" dirty="0">
                <a:solidFill>
                  <a:srgbClr val="002060"/>
                </a:solidFill>
              </a:rPr>
              <a:t>учителей и воспитателей, учёных, экспертов, руководителей образовательных </a:t>
            </a:r>
            <a:r>
              <a:rPr lang="ru-RU" sz="1600" b="0" dirty="0" smtClean="0">
                <a:solidFill>
                  <a:srgbClr val="002060"/>
                </a:solidFill>
              </a:rPr>
              <a:t>учреждений и </a:t>
            </a:r>
            <a:r>
              <a:rPr lang="ru-RU" sz="1600" b="0" dirty="0">
                <a:solidFill>
                  <a:srgbClr val="002060"/>
                </a:solidFill>
              </a:rPr>
              <a:t>других </a:t>
            </a:r>
            <a:r>
              <a:rPr lang="ru-RU" sz="1600" b="0" dirty="0" smtClean="0">
                <a:solidFill>
                  <a:srgbClr val="002060"/>
                </a:solidFill>
              </a:rPr>
              <a:t>специалистов</a:t>
            </a:r>
            <a:r>
              <a:rPr lang="ru-RU" sz="1600" b="0" dirty="0">
                <a:solidFill>
                  <a:srgbClr val="002060"/>
                </a:solidFill>
              </a:rPr>
              <a:t> </a:t>
            </a:r>
            <a:r>
              <a:rPr lang="ru-RU" sz="1600" b="0" dirty="0" smtClean="0">
                <a:solidFill>
                  <a:srgbClr val="002060"/>
                </a:solidFill>
              </a:rPr>
              <a:t>с целью </a:t>
            </a:r>
            <a:r>
              <a:rPr lang="ru-RU" sz="1600" dirty="0" smtClean="0">
                <a:solidFill>
                  <a:srgbClr val="002060"/>
                </a:solidFill>
              </a:rPr>
              <a:t>обмена</a:t>
            </a:r>
            <a:r>
              <a:rPr lang="ru-RU" sz="1600" b="0" dirty="0" smtClean="0">
                <a:solidFill>
                  <a:srgbClr val="002060"/>
                </a:solidFill>
              </a:rPr>
              <a:t> </a:t>
            </a:r>
            <a:r>
              <a:rPr lang="ru-RU" sz="1600" b="0" dirty="0">
                <a:solidFill>
                  <a:srgbClr val="002060"/>
                </a:solidFill>
              </a:rPr>
              <a:t>практическим опытом, </a:t>
            </a:r>
            <a:r>
              <a:rPr lang="ru-RU" sz="1600" dirty="0" smtClean="0">
                <a:solidFill>
                  <a:srgbClr val="002060"/>
                </a:solidFill>
              </a:rPr>
              <a:t>повышения </a:t>
            </a:r>
            <a:r>
              <a:rPr lang="ru-RU" sz="1600" dirty="0">
                <a:solidFill>
                  <a:srgbClr val="002060"/>
                </a:solidFill>
              </a:rPr>
              <a:t>профессиональной квалификации</a:t>
            </a:r>
            <a:r>
              <a:rPr lang="ru-RU" sz="1600" b="0" dirty="0">
                <a:solidFill>
                  <a:srgbClr val="002060"/>
                </a:solidFill>
              </a:rPr>
              <a:t>, </a:t>
            </a:r>
            <a:r>
              <a:rPr lang="ru-RU" sz="1600" dirty="0" smtClean="0">
                <a:solidFill>
                  <a:srgbClr val="002060"/>
                </a:solidFill>
              </a:rPr>
              <a:t>неформального общения, установления сотрудничества</a:t>
            </a:r>
            <a:r>
              <a:rPr lang="ru-RU" sz="1600" b="0" dirty="0" smtClean="0">
                <a:solidFill>
                  <a:srgbClr val="002060"/>
                </a:solidFill>
              </a:rPr>
              <a:t> </a:t>
            </a:r>
            <a:r>
              <a:rPr lang="ru-RU" sz="1600" b="0" dirty="0">
                <a:solidFill>
                  <a:srgbClr val="002060"/>
                </a:solidFill>
              </a:rPr>
              <a:t>между специалистами в области современного образования.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7" y="1995686"/>
            <a:ext cx="2880319" cy="2954655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Узнать…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Встретиться 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Научиться…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Пообщаться…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Придумать…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Поразмышлять…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Уделить внимание…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Установить….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Разобраться </a:t>
            </a:r>
            <a:r>
              <a:rPr lang="ru-RU" sz="1600" b="1" dirty="0" smtClean="0">
                <a:solidFill>
                  <a:srgbClr val="002060"/>
                </a:solidFill>
              </a:rPr>
              <a:t>….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Организовать…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Представить….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solidFill>
                  <a:srgbClr val="002060"/>
                </a:solidFill>
              </a:rPr>
              <a:t>Обобщить… </a:t>
            </a:r>
            <a:endParaRPr lang="ru-RU" sz="1600" b="1" dirty="0" smtClean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9912" y="2067694"/>
            <a:ext cx="51125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 smtClean="0"/>
              <a:t>Региональный орган исполнительной власти (Минобразования)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Управление муниципальным образованием Пермского края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Руководитель образовательной организации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Заместитель по воспитательной работе</a:t>
            </a:r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Классный </a:t>
            </a:r>
            <a:r>
              <a:rPr lang="ru-RU" sz="2000" b="1" dirty="0" smtClean="0"/>
              <a:t>руководитель/куратор </a:t>
            </a:r>
            <a:endParaRPr lang="ru-RU" sz="2000" b="1" dirty="0" smtClean="0"/>
          </a:p>
          <a:p>
            <a:pPr marL="285750" indent="-285750">
              <a:buFontTx/>
              <a:buChar char="-"/>
            </a:pPr>
            <a:r>
              <a:rPr lang="ru-RU" sz="2000" b="1" dirty="0" smtClean="0"/>
              <a:t>Специалист в области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311053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217" y="117424"/>
            <a:ext cx="8049564" cy="861774"/>
          </a:xfrm>
        </p:spPr>
        <p:txBody>
          <a:bodyPr/>
          <a:lstStyle/>
          <a:p>
            <a:r>
              <a:rPr lang="ru-RU" dirty="0" smtClean="0"/>
              <a:t>Форматы работы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354336"/>
              </p:ext>
            </p:extLst>
          </p:nvPr>
        </p:nvGraphicFramePr>
        <p:xfrm>
          <a:off x="214282" y="662940"/>
          <a:ext cx="8715436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52"/>
                <a:gridCol w="4857784"/>
              </a:tblGrid>
              <a:tr h="356453"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r>
                        <a:rPr lang="ru-RU" baseline="0" dirty="0" smtClean="0"/>
                        <a:t> семинара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Формат</a:t>
                      </a:r>
                      <a:r>
                        <a:rPr lang="ru-RU" baseline="0" dirty="0" smtClean="0"/>
                        <a:t> работы</a:t>
                      </a:r>
                      <a:endParaRPr lang="ru-RU" dirty="0"/>
                    </a:p>
                  </a:txBody>
                  <a:tcPr/>
                </a:tc>
              </a:tr>
              <a:tr h="1406281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Ценностные аспекты воспитательной деятельности в условиях обеспечения суверенности образования РФ 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Педагогический диалог (нетворкинг). «Полезные знакомства – нужные связи в профессиональной среде».</a:t>
                      </a:r>
                    </a:p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Командный </a:t>
                      </a:r>
                      <a:r>
                        <a:rPr lang="ru-RU" b="1" dirty="0" err="1" smtClean="0">
                          <a:solidFill>
                            <a:schemeClr val="tx1"/>
                          </a:solidFill>
                        </a:rPr>
                        <a:t>коучинг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 «Быть нужным, быть полезным».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878926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Нормативная и методическая  обеспеченность содержания  воспитательной работы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Установочная сессия «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Новая философия воспитания – основа суверенного образования России»</a:t>
                      </a:r>
                      <a:r>
                        <a:rPr lang="ru-RU" sz="1800" b="1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(институциональный/муниципальный/</a:t>
                      </a:r>
                    </a:p>
                    <a:p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региональный аспект).</a:t>
                      </a:r>
                      <a:endParaRPr lang="ru-RU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15248">
                <a:tc>
                  <a:txBody>
                    <a:bodyPr/>
                    <a:lstStyle/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/>
                        <a:t>Базовые механизмы построения единой системы воспитания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56453"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Педагогические и организационные  условия</a:t>
                      </a:r>
                      <a:r>
                        <a:rPr lang="ru-RU" b="1" baseline="0" dirty="0" smtClean="0"/>
                        <a:t> организации </a:t>
                      </a:r>
                      <a:r>
                        <a:rPr lang="ru-RU" b="1" dirty="0" smtClean="0"/>
                        <a:t> единого дня воспитания в рамках августовских</a:t>
                      </a:r>
                      <a:endParaRPr lang="ru-RU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Проектная сессия «Новые форматы педагогических форумов: цель-содержание-формы-результат».</a:t>
                      </a:r>
                      <a:endParaRPr lang="ru-RU" b="1" dirty="0"/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72"/>
            <a:ext cx="8229600" cy="1350482"/>
          </a:xfrm>
        </p:spPr>
        <p:txBody>
          <a:bodyPr>
            <a:no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Проектный модуль 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Новые 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форматы организации </a:t>
            </a:r>
            <a:r>
              <a:rPr lang="ru-RU" sz="2000" dirty="0">
                <a:solidFill>
                  <a:srgbClr val="002060"/>
                </a:solidFill>
                <a:latin typeface="Georgia" pitchFamily="18" charset="0"/>
              </a:rPr>
              <a:t>единого пространства взаимодействия и общения специалистов в области </a:t>
            </a:r>
            <a:r>
              <a:rPr lang="ru-RU" sz="2000" dirty="0" smtClean="0">
                <a:solidFill>
                  <a:srgbClr val="002060"/>
                </a:solidFill>
                <a:latin typeface="Georgia" pitchFamily="18" charset="0"/>
              </a:rPr>
              <a:t>воспитания</a:t>
            </a:r>
            <a:endParaRPr lang="ru-RU" sz="2000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96913" y="1799376"/>
            <a:ext cx="4970353" cy="3117946"/>
          </a:xfrm>
          <a:prstGeom prst="rect">
            <a:avLst/>
          </a:prstGeom>
        </p:spPr>
        <p:txBody>
          <a:bodyPr lIns="68580" tIns="34290" rIns="68580" bIns="34290"/>
          <a:lstStyle/>
          <a:p>
            <a:pPr marL="468059" indent="-385763">
              <a:buAutoNum type="arabicPeriod"/>
            </a:pPr>
            <a:r>
              <a:rPr lang="ru-RU" sz="2000" b="1" dirty="0" smtClean="0"/>
              <a:t>Образуйте группы</a:t>
            </a:r>
          </a:p>
          <a:p>
            <a:pPr marL="468059" indent="-385763">
              <a:buAutoNum type="arabicPeriod"/>
            </a:pPr>
            <a:r>
              <a:rPr lang="ru-RU" sz="2000" b="1" dirty="0" smtClean="0"/>
              <a:t>Получите матричный лист</a:t>
            </a:r>
          </a:p>
          <a:p>
            <a:pPr marL="468059" indent="-385763">
              <a:buAutoNum type="arabicPeriod"/>
            </a:pPr>
            <a:r>
              <a:rPr lang="ru-RU" sz="2000" b="1" dirty="0" smtClean="0"/>
              <a:t>Определитесь с уровнем проектирования</a:t>
            </a:r>
          </a:p>
          <a:p>
            <a:pPr marL="468059" indent="-385763">
              <a:buAutoNum type="arabicPeriod"/>
            </a:pPr>
            <a:r>
              <a:rPr lang="ru-RU" sz="2000" b="1" dirty="0" smtClean="0"/>
              <a:t>В течение 15 минут заполните матрицу </a:t>
            </a:r>
          </a:p>
          <a:p>
            <a:pPr marL="468059" indent="-385763">
              <a:buAutoNum type="arabicPeriod"/>
            </a:pPr>
            <a:r>
              <a:rPr lang="ru-RU" sz="2000" b="1" dirty="0" smtClean="0"/>
              <a:t>По часовой стрелке переходим от стола к столу, дополняя и усиливая матрицу за 3 минуты</a:t>
            </a:r>
          </a:p>
          <a:p>
            <a:pPr marL="468059" indent="-385763">
              <a:buAutoNum type="arabicPeriod"/>
            </a:pPr>
            <a:r>
              <a:rPr lang="ru-RU" sz="2000" b="1" dirty="0" smtClean="0"/>
              <a:t>Оформляем решение/советы</a:t>
            </a:r>
          </a:p>
          <a:p>
            <a:pPr marL="468059" indent="-385763">
              <a:buAutoNum type="arabicPeriod"/>
            </a:pPr>
            <a:r>
              <a:rPr lang="ru-RU" sz="2000" b="1" dirty="0" smtClean="0"/>
              <a:t>Представляем командное решение</a:t>
            </a:r>
          </a:p>
          <a:p>
            <a:pPr marL="468059" indent="-385763">
              <a:buAutoNum type="arabicPeriod"/>
            </a:pPr>
            <a:endParaRPr lang="ru-RU" b="1" dirty="0" smtClean="0"/>
          </a:p>
          <a:p>
            <a:pPr marL="468059" indent="-385763"/>
            <a:endParaRPr lang="ru-RU" b="1" dirty="0" smtClean="0"/>
          </a:p>
          <a:p>
            <a:pPr marL="468059" indent="-385763">
              <a:buAutoNum type="arabicPeriod"/>
            </a:pPr>
            <a:endParaRPr lang="ru-RU" dirty="0"/>
          </a:p>
        </p:txBody>
      </p:sp>
      <p:grpSp>
        <p:nvGrpSpPr>
          <p:cNvPr id="4" name="object 2"/>
          <p:cNvGrpSpPr/>
          <p:nvPr/>
        </p:nvGrpSpPr>
        <p:grpSpPr>
          <a:xfrm>
            <a:off x="5292080" y="1923678"/>
            <a:ext cx="3630261" cy="2790731"/>
            <a:chOff x="76853" y="1849672"/>
            <a:chExt cx="6154094" cy="3600727"/>
          </a:xfrm>
        </p:grpSpPr>
        <p:sp>
          <p:nvSpPr>
            <p:cNvPr id="5" name="object 3"/>
            <p:cNvSpPr/>
            <p:nvPr/>
          </p:nvSpPr>
          <p:spPr>
            <a:xfrm>
              <a:off x="656388" y="1923609"/>
              <a:ext cx="5349240" cy="3526790"/>
            </a:xfrm>
            <a:custGeom>
              <a:avLst/>
              <a:gdLst/>
              <a:ahLst/>
              <a:cxnLst/>
              <a:rect l="l" t="t" r="r" b="b"/>
              <a:pathLst>
                <a:path w="5349240" h="3526790">
                  <a:moveTo>
                    <a:pt x="5349240" y="0"/>
                  </a:moveTo>
                  <a:lnTo>
                    <a:pt x="0" y="0"/>
                  </a:lnTo>
                  <a:lnTo>
                    <a:pt x="0" y="3526534"/>
                  </a:lnTo>
                  <a:lnTo>
                    <a:pt x="5349240" y="3526534"/>
                  </a:lnTo>
                  <a:lnTo>
                    <a:pt x="5349240" y="0"/>
                  </a:lnTo>
                  <a:close/>
                </a:path>
              </a:pathLst>
            </a:custGeom>
            <a:solidFill>
              <a:srgbClr val="FFFFFF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853" y="1849672"/>
              <a:ext cx="6154094" cy="343753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9"/>
            <a:ext cx="8229600" cy="553998"/>
          </a:xfrm>
        </p:spPr>
        <p:txBody>
          <a:bodyPr/>
          <a:lstStyle/>
          <a:p>
            <a:r>
              <a:rPr lang="ru-RU" sz="1800" b="1" dirty="0" smtClean="0">
                <a:latin typeface="+mn-lt"/>
              </a:rPr>
              <a:t>Матричная модель «</a:t>
            </a:r>
            <a:r>
              <a:rPr lang="ru-RU" sz="1800" dirty="0" smtClean="0">
                <a:latin typeface="+mn-lt"/>
              </a:rPr>
              <a:t>Единое региональное </a:t>
            </a:r>
            <a:r>
              <a:rPr lang="ru-RU" sz="1800" dirty="0">
                <a:latin typeface="+mn-lt"/>
              </a:rPr>
              <a:t>пространство взаимодействия и профессионального общения </a:t>
            </a:r>
            <a:r>
              <a:rPr lang="ru-RU" sz="1800" dirty="0" smtClean="0">
                <a:latin typeface="+mn-lt"/>
              </a:rPr>
              <a:t>специалистов в области воспитания» </a:t>
            </a:r>
            <a:endParaRPr lang="ru-RU" sz="18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235799"/>
            <a:ext cx="4234759" cy="369510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501245"/>
              </p:ext>
            </p:extLst>
          </p:nvPr>
        </p:nvGraphicFramePr>
        <p:xfrm>
          <a:off x="251520" y="787194"/>
          <a:ext cx="8572559" cy="43563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9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30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019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7322"/>
              </a:tblGrid>
              <a:tr h="362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Вопрос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Образовательная организация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Calibri"/>
                          <a:cs typeface="Times New Roman"/>
                        </a:rPr>
                        <a:t>Муниципалитет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Регион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77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В каких форматах педагоги могут представить опыт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150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В каких форматах можно организовать неформальное обучение 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29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Какие организационные условия необходимо обеспечить для самореализации участников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Какие вопросы воспитания требуют детальной проработки (содержание)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latin typeface="Times New Roman"/>
                          <a:ea typeface="Calibri"/>
                          <a:cs typeface="Times New Roman"/>
                        </a:rPr>
                        <a:t>Кто поможет (внутренние и внешние ресурсы)</a:t>
                      </a:r>
                      <a:endParaRPr lang="ru-RU" sz="18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</a:tr>
              <a:tr h="5000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latin typeface="Times New Roman"/>
                          <a:ea typeface="Calibri"/>
                          <a:cs typeface="Times New Roman"/>
                        </a:rPr>
                        <a:t>Для чего и зачем необходим единый день воспитания (цель)</a:t>
                      </a:r>
                      <a:endParaRPr lang="ru-RU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10"/>
            <a:ext cx="8229600" cy="857255"/>
          </a:xfrm>
        </p:spPr>
        <p:txBody>
          <a:bodyPr/>
          <a:lstStyle/>
          <a:p>
            <a:r>
              <a:rPr lang="ru-RU" dirty="0" smtClean="0"/>
              <a:t>Сборка методического конструктора</a:t>
            </a:r>
            <a:endParaRPr lang="ru-RU" b="1" dirty="0">
              <a:latin typeface="+mn-lt"/>
            </a:endParaRPr>
          </a:p>
        </p:txBody>
      </p:sp>
      <p:pic>
        <p:nvPicPr>
          <p:cNvPr id="4" name="object 4"/>
          <p:cNvPicPr>
            <a:picLocks noGrp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223244" y="1547038"/>
            <a:ext cx="3692156" cy="31419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310" y="1379575"/>
            <a:ext cx="4872370" cy="33316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342900" indent="-342900"/>
            <a:r>
              <a:rPr lang="ru-RU" sz="2000" b="1" dirty="0" smtClean="0"/>
              <a:t>В течение 3 </a:t>
            </a:r>
            <a:r>
              <a:rPr lang="ru-RU" sz="2000" b="1" dirty="0" err="1" smtClean="0"/>
              <a:t>х</a:t>
            </a:r>
            <a:r>
              <a:rPr lang="ru-RU" sz="2000" b="1" dirty="0" smtClean="0"/>
              <a:t> минут представьте замыслы проектной команды:</a:t>
            </a:r>
          </a:p>
          <a:p>
            <a:pPr marL="342900" indent="-342900"/>
            <a:endParaRPr lang="ru-RU" sz="2000" b="1" dirty="0" smtClean="0"/>
          </a:p>
          <a:p>
            <a:pPr marL="342900" indent="-342900"/>
            <a:r>
              <a:rPr lang="ru-RU" sz="2000" b="1" dirty="0" smtClean="0"/>
              <a:t>Обратная связь: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Что ценного можно выделить?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Чем можно дополнить?</a:t>
            </a:r>
          </a:p>
          <a:p>
            <a:pPr marL="342900" indent="-342900">
              <a:buAutoNum type="arabicPeriod"/>
            </a:pPr>
            <a:r>
              <a:rPr lang="ru-RU" sz="2000" b="1" dirty="0" smtClean="0"/>
              <a:t>Как продолжить?</a:t>
            </a:r>
          </a:p>
          <a:p>
            <a:pPr marL="342900" indent="-342900">
              <a:buAutoNum type="arabicPeriod"/>
            </a:pPr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/>
            <a:endParaRPr lang="ru-RU" b="1" dirty="0" smtClean="0"/>
          </a:p>
          <a:p>
            <a:pPr marL="342900" indent="-342900">
              <a:buFontTx/>
              <a:buChar char="-"/>
            </a:pPr>
            <a:endParaRPr lang="ru-RU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40030"/>
            <a:ext cx="7239000" cy="430887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Подводим итоги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33100" y="915566"/>
            <a:ext cx="7517675" cy="1792798"/>
          </a:xfrm>
          <a:prstGeom prst="rect">
            <a:avLst/>
          </a:prstGeom>
        </p:spPr>
        <p:txBody>
          <a:bodyPr lIns="68580" tIns="34290" rIns="68580" bIns="34290"/>
          <a:lstStyle/>
          <a:p>
            <a:pPr marL="385763" indent="-385763">
              <a:buFont typeface="Wingdings 2"/>
              <a:buAutoNum type="arabicPeriod"/>
            </a:pPr>
            <a:r>
              <a:rPr lang="ru-RU" sz="2800" b="1" dirty="0" smtClean="0"/>
              <a:t>Что сегодня получилось? </a:t>
            </a:r>
            <a:endParaRPr lang="ru-RU" sz="2800" b="1" dirty="0" smtClean="0"/>
          </a:p>
          <a:p>
            <a:pPr marL="385763" indent="-385763">
              <a:buFont typeface="Wingdings 2"/>
              <a:buAutoNum type="arabicPeriod"/>
            </a:pPr>
            <a:r>
              <a:rPr lang="ru-RU" sz="2800" b="1" dirty="0" smtClean="0"/>
              <a:t>Благодаря чему/кому это удалось?</a:t>
            </a:r>
            <a:endParaRPr lang="ru-RU" sz="2800" b="1" dirty="0" smtClean="0"/>
          </a:p>
          <a:p>
            <a:pPr marL="385763" indent="-385763">
              <a:buFont typeface="Wingdings 2"/>
              <a:buAutoNum type="arabicPeriod"/>
            </a:pPr>
            <a:r>
              <a:rPr lang="ru-RU" sz="2800" b="1" dirty="0" smtClean="0"/>
              <a:t>Где полученный опыт пригодится?</a:t>
            </a:r>
          </a:p>
          <a:p>
            <a:pPr marL="385763" indent="-385763"/>
            <a:endParaRPr lang="ru-RU" sz="2800" b="1" dirty="0" smtClean="0"/>
          </a:p>
        </p:txBody>
      </p:sp>
      <p:pic>
        <p:nvPicPr>
          <p:cNvPr id="6146" name="Picture 2" descr="https://moe-online.ru/media_new/8/8/2/9/8/5/nn490568/original_photo-thumb_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14296"/>
            <a:ext cx="1949632" cy="1949632"/>
          </a:xfrm>
          <a:prstGeom prst="rect">
            <a:avLst/>
          </a:prstGeom>
          <a:noFill/>
        </p:spPr>
      </p:pic>
      <p:pic>
        <p:nvPicPr>
          <p:cNvPr id="6148" name="Picture 4" descr="https://sun9-7.userapi.com/9dty2crl2wGiEyy6BlliJU3CPiBUPWQD0RwjAw/Dh-jzZyg-4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2645229"/>
            <a:ext cx="3275474" cy="2180035"/>
          </a:xfrm>
          <a:prstGeom prst="rect">
            <a:avLst/>
          </a:prstGeom>
          <a:noFill/>
        </p:spPr>
      </p:pic>
      <p:pic>
        <p:nvPicPr>
          <p:cNvPr id="6150" name="Picture 6" descr="https://le-cdn.website-editor.net/83eea1e758724025b187b0f57df6a650/dms3rep/multi/opt/0c9233209fa2bacb265eb9ad9c258c58d5e362b3dba955c9190874c544b92cb8-1920w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74" y="3000378"/>
            <a:ext cx="2548052" cy="1911458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35" y="2427734"/>
            <a:ext cx="2377085" cy="21903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5186370" cy="2008581"/>
          </a:xfrm>
        </p:spPr>
        <p:txBody>
          <a:bodyPr>
            <a:normAutofit/>
          </a:bodyPr>
          <a:lstStyle/>
          <a:p>
            <a:pPr>
              <a:tabLst>
                <a:tab pos="1207294" algn="l"/>
              </a:tabLst>
            </a:pPr>
            <a:r>
              <a:rPr lang="ru-RU" b="1" dirty="0" smtClean="0"/>
              <a:t>– 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sz="2700" dirty="0"/>
          </a:p>
        </p:txBody>
      </p:sp>
      <p:sp>
        <p:nvSpPr>
          <p:cNvPr id="1026" name="AutoShape 2" descr="C:\Users\%D0%98%D0%BD%D0%B3%D0%B0\Desktop\i.webp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06" y="142858"/>
            <a:ext cx="5643570" cy="1928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57225" y="160719"/>
            <a:ext cx="364333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ru-RU" sz="2700" b="1" dirty="0" smtClean="0">
                <a:solidFill>
                  <a:srgbClr val="FFFF00"/>
                </a:solidFill>
              </a:rPr>
              <a:t>  </a:t>
            </a:r>
            <a:r>
              <a:rPr lang="ru-RU" sz="3200" b="1" dirty="0" smtClean="0">
                <a:solidFill>
                  <a:srgbClr val="FFFF00"/>
                </a:solidFill>
              </a:rPr>
              <a:t>Педагогический 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071684"/>
            <a:ext cx="5500726" cy="292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2285984" y="19288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857884" y="285734"/>
            <a:ext cx="3000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это социальная образовательная  деятельность, направленная на то, чтобы с помощью круга друзей, знакомых, коллег максимально быстро решить различные профессиональная задачи.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4396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72"/>
            <a:ext cx="3000395" cy="2215991"/>
          </a:xfrm>
        </p:spPr>
        <p:txBody>
          <a:bodyPr/>
          <a:lstStyle/>
          <a:p>
            <a:r>
              <a:rPr lang="ru-RU" sz="2400" dirty="0" smtClean="0"/>
              <a:t>Будем знакомы:</a:t>
            </a: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dirty="0" smtClean="0"/>
              <a:t>посмотрите направо, посмотрите налево. </a:t>
            </a:r>
            <a:br>
              <a:rPr lang="ru-RU" sz="2400" dirty="0" smtClean="0"/>
            </a:br>
            <a:r>
              <a:rPr lang="ru-RU" sz="2400" dirty="0" smtClean="0"/>
              <a:t>Кого вы видите? </a:t>
            </a:r>
            <a:endParaRPr lang="ru-RU" sz="2400" dirty="0"/>
          </a:p>
        </p:txBody>
      </p:sp>
      <p:sp>
        <p:nvSpPr>
          <p:cNvPr id="37890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892" name="AutoShape 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7894" name="Picture 6" descr="http://educomm.iro.perm.ru/storage/publications/image/1b/6645da6be2dd6.jpg"/>
          <p:cNvPicPr>
            <a:picLocks noChangeAspect="1" noChangeArrowheads="1"/>
          </p:cNvPicPr>
          <p:nvPr/>
        </p:nvPicPr>
        <p:blipFill>
          <a:blip r:embed="rId2"/>
          <a:srcRect t="14192" b="15601"/>
          <a:stretch>
            <a:fillRect/>
          </a:stretch>
        </p:blipFill>
        <p:spPr bwMode="auto">
          <a:xfrm>
            <a:off x="5214942" y="2786064"/>
            <a:ext cx="3698290" cy="2143140"/>
          </a:xfrm>
          <a:prstGeom prst="rect">
            <a:avLst/>
          </a:prstGeom>
          <a:noFill/>
        </p:spPr>
      </p:pic>
      <p:pic>
        <p:nvPicPr>
          <p:cNvPr id="37896" name="Picture 8" descr="Picture background"/>
          <p:cNvPicPr>
            <a:picLocks noChangeAspect="1" noChangeArrowheads="1"/>
          </p:cNvPicPr>
          <p:nvPr/>
        </p:nvPicPr>
        <p:blipFill>
          <a:blip r:embed="rId3"/>
          <a:srcRect t="18586"/>
          <a:stretch>
            <a:fillRect/>
          </a:stretch>
        </p:blipFill>
        <p:spPr bwMode="auto">
          <a:xfrm>
            <a:off x="142844" y="2786064"/>
            <a:ext cx="4783197" cy="2190482"/>
          </a:xfrm>
          <a:prstGeom prst="rect">
            <a:avLst/>
          </a:prstGeom>
          <a:noFill/>
        </p:spPr>
      </p:pic>
      <p:pic>
        <p:nvPicPr>
          <p:cNvPr id="37898" name="Picture 10" descr="Picture background"/>
          <p:cNvPicPr>
            <a:picLocks noChangeAspect="1" noChangeArrowheads="1"/>
          </p:cNvPicPr>
          <p:nvPr/>
        </p:nvPicPr>
        <p:blipFill>
          <a:blip r:embed="rId4"/>
          <a:srcRect t="21239"/>
          <a:stretch>
            <a:fillRect/>
          </a:stretch>
        </p:blipFill>
        <p:spPr bwMode="auto">
          <a:xfrm>
            <a:off x="3513709" y="285734"/>
            <a:ext cx="5381556" cy="23841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34"/>
            <a:ext cx="9144001" cy="99287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solidFill>
                  <a:srgbClr val="003399"/>
                </a:solidFill>
                <a:latin typeface="+mn-lt"/>
              </a:rPr>
              <a:t>Настрой на работу! </a:t>
            </a:r>
            <a:r>
              <a:rPr lang="ru-RU" sz="4000" dirty="0" smtClean="0">
                <a:solidFill>
                  <a:srgbClr val="003399"/>
                </a:solidFill>
                <a:latin typeface="Georgia" pitchFamily="18" charset="0"/>
              </a:rPr>
              <a:t/>
            </a:r>
            <a:br>
              <a:rPr lang="ru-RU" sz="4000" dirty="0" smtClean="0">
                <a:solidFill>
                  <a:srgbClr val="003399"/>
                </a:solidFill>
                <a:latin typeface="Georgia" pitchFamily="18" charset="0"/>
              </a:rPr>
            </a:br>
            <a:r>
              <a:rPr lang="ru-RU" b="1" dirty="0" smtClean="0">
                <a:latin typeface="+mn-lt"/>
              </a:rPr>
              <a:t> </a:t>
            </a:r>
            <a:r>
              <a:rPr lang="ru-RU" b="1" dirty="0" smtClean="0">
                <a:solidFill>
                  <a:srgbClr val="02546A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02546A"/>
                </a:solidFill>
                <a:latin typeface="+mn-lt"/>
              </a:rPr>
            </a:br>
            <a:endParaRPr lang="ru-RU" sz="2300" dirty="0">
              <a:solidFill>
                <a:srgbClr val="02546A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464589"/>
            <a:ext cx="8494679" cy="3577903"/>
          </a:xfrm>
          <a:prstGeom prst="rect">
            <a:avLst/>
          </a:prstGeom>
        </p:spPr>
        <p:txBody>
          <a:bodyPr lIns="68580" tIns="34290" rIns="68580" bIns="34290"/>
          <a:lstStyle/>
          <a:p>
            <a:pPr algn="ctr"/>
            <a:r>
              <a:rPr lang="ru-RU" sz="2400" b="1" dirty="0" smtClean="0"/>
              <a:t>Принимай решения быстро </a:t>
            </a:r>
          </a:p>
          <a:p>
            <a:r>
              <a:rPr lang="ru-RU" sz="2400" b="1" dirty="0" smtClean="0"/>
              <a:t>Я буду задавать вам вопросы, на которые надо отвечать быстро, но не словом, а с помощью перемещения по аудитории.</a:t>
            </a:r>
          </a:p>
          <a:p>
            <a:r>
              <a:rPr lang="ru-RU" sz="2400" b="1" dirty="0" smtClean="0"/>
              <a:t> Например, вы – автомобиль:</a:t>
            </a:r>
          </a:p>
          <a:p>
            <a:r>
              <a:rPr lang="ru-RU" sz="2400" b="1" dirty="0" smtClean="0"/>
              <a:t>А) экономный «</a:t>
            </a:r>
            <a:r>
              <a:rPr lang="ru-RU" sz="2400" b="1" dirty="0" err="1" smtClean="0"/>
              <a:t>фольксваген</a:t>
            </a:r>
            <a:r>
              <a:rPr lang="ru-RU" sz="2400" b="1" dirty="0" smtClean="0"/>
              <a:t>» - справа</a:t>
            </a:r>
          </a:p>
          <a:p>
            <a:r>
              <a:rPr lang="ru-RU" sz="2400" b="1" dirty="0" smtClean="0"/>
              <a:t>Б) шикарный «роллс-ройс» – по центру</a:t>
            </a:r>
          </a:p>
          <a:p>
            <a:r>
              <a:rPr lang="ru-RU" sz="2400" b="1" dirty="0" smtClean="0"/>
              <a:t>В)</a:t>
            </a:r>
            <a:r>
              <a:rPr lang="ru-RU" sz="2400" b="1" dirty="0" err="1" smtClean="0"/>
              <a:t>высокопроходимый</a:t>
            </a:r>
            <a:r>
              <a:rPr lang="ru-RU" sz="2400" b="1" dirty="0" smtClean="0"/>
              <a:t> джип – слева </a:t>
            </a:r>
          </a:p>
          <a:p>
            <a:endParaRPr lang="ru-RU" b="1" dirty="0" smtClean="0"/>
          </a:p>
          <a:p>
            <a:endParaRPr lang="ru-RU" b="1" dirty="0"/>
          </a:p>
        </p:txBody>
      </p:sp>
      <p:pic>
        <p:nvPicPr>
          <p:cNvPr id="1028" name="Picture 4" descr="https://gas-kvas.com/uploads/posts/2023-01/1673459136_gas-kvas-com-p-detskii-risunok-mashinka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8791" y="2743200"/>
            <a:ext cx="2940384" cy="2095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522839"/>
            <a:ext cx="8229600" cy="430887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Georgia" pitchFamily="18" charset="0"/>
              </a:rPr>
              <a:t>Игра-упражнение «Кто я»</a:t>
            </a:r>
            <a:endParaRPr lang="ru-RU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457200" y="1242588"/>
            <a:ext cx="8229600" cy="3688314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/>
          <a:p>
            <a:pPr marL="385763" indent="-385763"/>
            <a:r>
              <a:rPr lang="ru-RU" sz="2700" b="1" dirty="0" smtClean="0"/>
              <a:t>     Вы -  </a:t>
            </a:r>
          </a:p>
          <a:p>
            <a:pPr marL="385763" indent="-385763"/>
            <a:r>
              <a:rPr lang="ru-RU" sz="2700" b="1" dirty="0" smtClean="0"/>
              <a:t>косуля </a:t>
            </a:r>
          </a:p>
          <a:p>
            <a:pPr marL="385763" indent="-385763"/>
            <a:r>
              <a:rPr lang="ru-RU" sz="2700" b="1" dirty="0" smtClean="0"/>
              <a:t>слон</a:t>
            </a:r>
          </a:p>
          <a:p>
            <a:pPr marL="385763" indent="-385763"/>
            <a:r>
              <a:rPr lang="ru-RU" sz="2700" b="1" dirty="0" smtClean="0"/>
              <a:t>гепард</a:t>
            </a:r>
            <a:endParaRPr lang="ru-RU" sz="2700" b="1" dirty="0"/>
          </a:p>
        </p:txBody>
      </p:sp>
      <p:sp>
        <p:nvSpPr>
          <p:cNvPr id="20486" name="AutoShape 6" descr="https://static.vecteezy.com/system/resources/previews/000/604/981/original/vector-group-of-wild-animals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488" name="AutoShape 8" descr="https://static.vecteezy.com/system/resources/previews/000/604/981/original/vector-group-of-wild-animals.jp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90" name="Picture 10" descr="https://avatars.mds.yandex.net/i?id=5f904d4318431a3e79d93ae0e9803733037801bf-12153883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1802" y="1071552"/>
            <a:ext cx="5147775" cy="3903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12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16057"/>
            <a:ext cx="8229600" cy="430887"/>
          </a:xfrm>
        </p:spPr>
        <p:txBody>
          <a:bodyPr/>
          <a:lstStyle/>
          <a:p>
            <a:r>
              <a:rPr lang="ru-RU" b="1" dirty="0" smtClean="0">
                <a:solidFill>
                  <a:srgbClr val="02546A"/>
                </a:solidFill>
                <a:latin typeface="Georgia" pitchFamily="18" charset="0"/>
              </a:rPr>
              <a:t>Игра-упражнение «Кто 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87068"/>
            <a:ext cx="8229600" cy="2008242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buNone/>
            </a:pPr>
            <a:r>
              <a:rPr lang="ru-RU" sz="2700" b="1" dirty="0" smtClean="0"/>
              <a:t>Вы - </a:t>
            </a:r>
          </a:p>
          <a:p>
            <a:r>
              <a:rPr lang="ru-RU" sz="2700" b="1" dirty="0" smtClean="0"/>
              <a:t>цветные карандаши</a:t>
            </a:r>
          </a:p>
          <a:p>
            <a:r>
              <a:rPr lang="ru-RU" sz="2700" b="1" dirty="0" smtClean="0"/>
              <a:t>золотая авторучка</a:t>
            </a:r>
          </a:p>
          <a:p>
            <a:r>
              <a:rPr lang="ru-RU" sz="2700" b="1" dirty="0" smtClean="0"/>
              <a:t>простой карандаш</a:t>
            </a:r>
          </a:p>
          <a:p>
            <a:endParaRPr lang="ru-RU" dirty="0"/>
          </a:p>
        </p:txBody>
      </p:sp>
      <p:pic>
        <p:nvPicPr>
          <p:cNvPr id="36866" name="Picture 2" descr="https://w7.pngwing.com/pngs/617/535/png-transparent-assorted-pens-paper-colored-pencil-stationery-pen-pencil-pens-materia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444537"/>
            <a:ext cx="3853107" cy="34244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9048"/>
            <a:ext cx="8229600" cy="430887"/>
          </a:xfrm>
        </p:spPr>
        <p:txBody>
          <a:bodyPr/>
          <a:lstStyle/>
          <a:p>
            <a:r>
              <a:rPr lang="ru-RU" b="1" dirty="0" smtClean="0">
                <a:solidFill>
                  <a:srgbClr val="02546A"/>
                </a:solidFill>
                <a:latin typeface="Georgia" pitchFamily="18" charset="0"/>
              </a:rPr>
              <a:t>Игра-упражнение «Кто я»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ru-RU" sz="2800" b="1" dirty="0" smtClean="0"/>
              <a:t>Вы – табличка с надписью </a:t>
            </a:r>
          </a:p>
          <a:p>
            <a:r>
              <a:rPr lang="ru-RU" sz="2800" b="1" dirty="0" smtClean="0"/>
              <a:t>«Открыто»</a:t>
            </a:r>
          </a:p>
          <a:p>
            <a:r>
              <a:rPr lang="ru-RU" sz="2800" b="1" dirty="0" smtClean="0"/>
              <a:t> «Вход воспрещен»</a:t>
            </a:r>
          </a:p>
          <a:p>
            <a:r>
              <a:rPr lang="ru-RU" sz="2800" b="1" dirty="0" smtClean="0"/>
              <a:t> «Скоро вернусь»</a:t>
            </a:r>
          </a:p>
          <a:p>
            <a:endParaRPr lang="ru-RU" dirty="0"/>
          </a:p>
        </p:txBody>
      </p:sp>
      <p:pic>
        <p:nvPicPr>
          <p:cNvPr id="35842" name="Picture 2" descr="https://na-dache.pro/uploads/posts/2021-11/1638245102_2-na-dache-pro-p-devushka-ok-foto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285998"/>
            <a:ext cx="3890141" cy="2555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Words>1458</Words>
  <Application>Microsoft Office PowerPoint</Application>
  <PresentationFormat>Экран (16:9)</PresentationFormat>
  <Paragraphs>246</Paragraphs>
  <Slides>33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Office Theme</vt:lpstr>
      <vt:lpstr>Документ</vt:lpstr>
      <vt:lpstr>Образовательный акселератор «Институт классного руководства – единое пространство воспитания»  29.05.2024.</vt:lpstr>
      <vt:lpstr>Ключевые вопросы акселератора интерактивная программа по созданию мотивации участников на поиск, поддержку и организацию единого пространства взаимодействия и общения специалистов в области воспитания, в результате которой…. </vt:lpstr>
      <vt:lpstr>Форматы работы  </vt:lpstr>
      <vt:lpstr>–    </vt:lpstr>
      <vt:lpstr>Будем знакомы: посмотрите направо, посмотрите налево.  Кого вы видите? </vt:lpstr>
      <vt:lpstr>Настрой на работу!    </vt:lpstr>
      <vt:lpstr>Игра-упражнение «Кто я»</vt:lpstr>
      <vt:lpstr>Игра-упражнение «Кто я»</vt:lpstr>
      <vt:lpstr>Игра-упражнение «Кто я»</vt:lpstr>
      <vt:lpstr>            </vt:lpstr>
      <vt:lpstr>ВОСПИТАНИЕ: что делать?  Выразите глаголом неопределенной формы. </vt:lpstr>
      <vt:lpstr>ВОСПИТЫВАТЬ – ЭТО ЗНАЧИТ…. Продолжи фразу на основе использования собственных смыслов</vt:lpstr>
      <vt:lpstr>Федеральный закон от 31 июля 2020 г. № 304-ФЗ “О внесении изменений в Федеральный закон «Об образовании в РФ»  по вопросам воспитания обучающихся ст.2.п.2 </vt:lpstr>
      <vt:lpstr>Презентация PowerPoint</vt:lpstr>
      <vt:lpstr>СУВЕРЕННОЕ ОБРАЗОВАНИЕ РФ - это образование, свободное от навязанной нам либеральной системы обучения в школах и ВУЗах; создание единого образовательного пространства </vt:lpstr>
      <vt:lpstr>Суверенная система  образования России проявляется (итоги проектной сессии педагогов Куеда, Чайковский)</vt:lpstr>
      <vt:lpstr>НОРМАТИВНАЯ И МЕТОДИЧЕСКАЯ  ОБЕСПЕЧЕННОСТЬ СОДЕРЖАНИЯ  ВОСПИТАТЕЛЬНОЙ РАБОТЫ</vt:lpstr>
      <vt:lpstr>ФЕДЕРАЛЬНЫЕ ОСНОВНЫЕ ОБЩЕОБРАЗОВАТЕЛЬНЫЕ ПРОГРАММЫ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РАЗВИТИЕ ВОСПИТАТЕЛЬНОЙ СРЕДЫ</vt:lpstr>
      <vt:lpstr>КЛЮЧЕВЫЕ ПРОЕКТЫ В 2023/2024 ГОДУ</vt:lpstr>
      <vt:lpstr>ЦЕРЕМОНИЯ ПОДЪЁМА  ГОСУДАРСТВЕННОГО ФЛАГА</vt:lpstr>
      <vt:lpstr>ОТКРОЙ ОКНО ТВОИХ ВОЗМОЖНОСТЕЙ</vt:lpstr>
      <vt:lpstr>РАБОТА С РОДИТЕЛЬСКОЙ  ОБЩЕСТВЕННОСТЬЮ</vt:lpstr>
      <vt:lpstr>Развитие профессиональных компетенций педагога –  формы дополнительного профессионального образования  </vt:lpstr>
      <vt:lpstr>Что важно и полезно педагогу в пространстве форумного движения? встреча учителей и воспитателей, учёных, экспертов, руководителей образовательных учреждений и других специалистов с целью обмена практическим опытом, повышения профессиональной квалификации, неформального общения, установления сотрудничества между специалистами в области современного образования.</vt:lpstr>
      <vt:lpstr>Проектный модуль  Новые форматы организации единого пространства взаимодействия и общения специалистов в области воспитания</vt:lpstr>
      <vt:lpstr>Матричная модель «Единое региональное пространство взаимодействия и профессионального общения специалистов в области воспитания» </vt:lpstr>
      <vt:lpstr>Сборка методического конструктора</vt:lpstr>
      <vt:lpstr>Подводим итоги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Dremina-IA</cp:lastModifiedBy>
  <cp:revision>66</cp:revision>
  <dcterms:created xsi:type="dcterms:W3CDTF">2023-08-22T06:35:50Z</dcterms:created>
  <dcterms:modified xsi:type="dcterms:W3CDTF">2024-05-29T03:57:29Z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2023-02-22T00:00:00Z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2023-08-22T00:00:00Z</vt:filetime>
  </property>
</Properties>
</file>