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5000">
              <a:srgbClr val="FF0000">
                <a:alpha val="2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>
            <a:fillRect/>
          </a:stretch>
        </p:blipFill>
        <p:spPr>
          <a:xfrm>
            <a:off x="-684584" y="-79256"/>
            <a:ext cx="10297143" cy="6937256"/>
          </a:xfrm>
        </p:spPr>
      </p:pic>
      <p:sp>
        <p:nvSpPr>
          <p:cNvPr id="7" name="Прямоугольник 6"/>
          <p:cNvSpPr/>
          <p:nvPr/>
        </p:nvSpPr>
        <p:spPr>
          <a:xfrm rot="20721017">
            <a:off x="108874" y="951597"/>
            <a:ext cx="8263801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Широкая </a:t>
            </a:r>
          </a:p>
          <a:p>
            <a:pPr algn="ctr"/>
            <a:r>
              <a:rPr lang="ru-RU" sz="13000" b="1" cap="none" spc="5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масленица</a:t>
            </a:r>
            <a:endParaRPr lang="ru-RU" sz="13000" b="1" cap="none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86" y="116632"/>
            <a:ext cx="907364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Внеурочное мероприятие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84584" y="5733256"/>
            <a:ext cx="10297144" cy="8309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Педагоги -организаторы МАУДО «ДШИ им. Л.А. Старкова» г.Березники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Рейбант</a:t>
            </a:r>
            <a:r>
              <a:rPr lang="ru-RU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Н.Б. и </a:t>
            </a:r>
            <a:r>
              <a:rPr lang="ru-RU" sz="2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Рожнёва</a:t>
            </a:r>
            <a:r>
              <a:rPr lang="ru-RU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Е.С.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3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193" t="5195" r="7066" b="3896"/>
          <a:stretch>
            <a:fillRect/>
          </a:stretch>
        </p:blipFill>
        <p:spPr>
          <a:xfrm>
            <a:off x="467544" y="908720"/>
            <a:ext cx="8352928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vwyXAfgHu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851400" cy="6858000"/>
          </a:xfrm>
          <a:prstGeom prst="rect">
            <a:avLst/>
          </a:prstGeom>
        </p:spPr>
      </p:pic>
      <p:pic>
        <p:nvPicPr>
          <p:cNvPr id="5" name="Содержимое 4" descr="gfg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405668">
            <a:off x="518978" y="2812621"/>
            <a:ext cx="3095119" cy="2114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Masl_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433489">
            <a:off x="5615569" y="2894622"/>
            <a:ext cx="3136507" cy="2086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весна придет?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135">
            <a:off x="518949" y="1724095"/>
            <a:ext cx="5238817" cy="3929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/>
          <a:stretch/>
        </p:blipFill>
        <p:spPr>
          <a:xfrm>
            <a:off x="5163566" y="2420887"/>
            <a:ext cx="3617062" cy="3512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де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737" r="12377"/>
          <a:stretch>
            <a:fillRect/>
          </a:stretch>
        </p:blipFill>
        <p:spPr>
          <a:xfrm>
            <a:off x="467544" y="476672"/>
            <a:ext cx="4295076" cy="3226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8" descr="IMG_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8749">
            <a:off x="4813125" y="1097232"/>
            <a:ext cx="3810000" cy="2538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подуш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95736" y="3212976"/>
            <a:ext cx="4904862" cy="3261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масленица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918920" cy="6056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66">
            <a:off x="572555" y="823325"/>
            <a:ext cx="5354427" cy="4015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614664" cy="3460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6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11144" cy="5408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NGZm6JXWXP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1602" t="21315" b="34137"/>
          <a:stretch>
            <a:fillRect/>
          </a:stretch>
        </p:blipFill>
        <p:spPr>
          <a:xfrm rot="716903">
            <a:off x="2922006" y="800766"/>
            <a:ext cx="5612417" cy="3771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IMG_20180213_1105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57056">
            <a:off x="641919" y="312998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80213_111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5334447" cy="4000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IMG_20180213_1119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80213_1341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687005" cy="5765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Когда весна придет?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Dremina-IA</cp:lastModifiedBy>
  <cp:revision>9</cp:revision>
  <dcterms:created xsi:type="dcterms:W3CDTF">2021-02-18T05:47:27Z</dcterms:created>
  <dcterms:modified xsi:type="dcterms:W3CDTF">2021-02-18T10:47:54Z</dcterms:modified>
</cp:coreProperties>
</file>