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6" r:id="rId7"/>
    <p:sldId id="267" r:id="rId8"/>
    <p:sldId id="268" r:id="rId9"/>
    <p:sldId id="269" r:id="rId10"/>
    <p:sldId id="272" r:id="rId11"/>
    <p:sldId id="273" r:id="rId12"/>
    <p:sldId id="275" r:id="rId13"/>
    <p:sldId id="277" r:id="rId14"/>
    <p:sldId id="279" r:id="rId15"/>
    <p:sldId id="281" r:id="rId16"/>
    <p:sldId id="282" r:id="rId17"/>
    <p:sldId id="283" r:id="rId18"/>
    <p:sldId id="286" r:id="rId19"/>
    <p:sldId id="293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F89EB-B459-4467-A2DD-5D73CAA3B5DE}" type="datetimeFigureOut">
              <a:rPr lang="zh-CN" altLang="en-US" smtClean="0"/>
              <a:pPr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40EF8-E759-4F11-9F96-EDF0D34C2B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Краевой конкурс методических разработок учебных занятий и внеурочных мероприятий по профориентации «С профессией в будущее»</a:t>
            </a:r>
            <a:endParaRPr lang="ru-RU" sz="2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8229600" cy="2768601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Мартынова Светлана Петровна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педагог – библиотекарь МБОУ «СОШ № 1»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г. Чернушка, ул. Комсомольская 36А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телефон  (34261) 40041; 89091195884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>электронный адрес: </a:t>
            </a:r>
            <a:r>
              <a:rPr lang="en-US" sz="2000" b="1" u="sng" dirty="0" smtClean="0">
                <a:solidFill>
                  <a:schemeClr val="bg1"/>
                </a:solidFill>
                <a:latin typeface="Bookman Old Style" pitchFamily="18" charset="0"/>
              </a:rPr>
              <a:t>Svetlanapm@yandex.ru</a:t>
            </a:r>
            <a:endParaRPr lang="ru-RU" sz="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428736"/>
            <a:ext cx="778674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«Профессий в мире много…»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Интеллектуальная игра 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для обучающихся 2-х-3х- классов</a:t>
            </a:r>
            <a:endParaRPr lang="ru-RU" sz="2800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М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7410" name="Picture 2" descr="https://tysa.ru/upload/logo_c2b0907de2aeca4268baa918e16a92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95"/>
            <a:ext cx="3276404" cy="25003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643050"/>
            <a:ext cx="8572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Перед вами один из знаменитых  людей в России.  Кельвин </a:t>
            </a:r>
            <a:r>
              <a:rPr lang="ru-RU" sz="3600" b="1" dirty="0" err="1" smtClean="0">
                <a:solidFill>
                  <a:schemeClr val="bg1"/>
                </a:solidFill>
                <a:latin typeface="Bookman Old Style" pitchFamily="18" charset="0"/>
              </a:rPr>
              <a:t>Кляйн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, Пьер </a:t>
            </a:r>
            <a:r>
              <a:rPr lang="ru-RU" sz="3600" b="1" dirty="0" err="1" smtClean="0">
                <a:solidFill>
                  <a:schemeClr val="bg1"/>
                </a:solidFill>
                <a:latin typeface="Bookman Old Style" pitchFamily="18" charset="0"/>
              </a:rPr>
              <a:t>Карден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, </a:t>
            </a:r>
            <a:r>
              <a:rPr lang="ru-RU" sz="3600" b="1" dirty="0" err="1" smtClean="0">
                <a:solidFill>
                  <a:schemeClr val="bg1"/>
                </a:solidFill>
                <a:latin typeface="Bookman Old Style" pitchFamily="18" charset="0"/>
              </a:rPr>
              <a:t>Кристиан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 Диор, Коко </a:t>
            </a:r>
            <a:r>
              <a:rPr lang="ru-RU" sz="3600" b="1" dirty="0" err="1" smtClean="0">
                <a:solidFill>
                  <a:schemeClr val="bg1"/>
                </a:solidFill>
                <a:latin typeface="Bookman Old Style" pitchFamily="18" charset="0"/>
              </a:rPr>
              <a:t>Шанель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 тоже стали знаменитостями в этой сфере деятельности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14612" y="1285860"/>
            <a:ext cx="5972188" cy="484030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zh-CN" sz="3600" b="1" dirty="0" smtClean="0">
                <a:solidFill>
                  <a:schemeClr val="bg1"/>
                </a:solidFill>
                <a:latin typeface="Bookman Old Style" pitchFamily="18" charset="0"/>
                <a:ea typeface="Arial Unicode MS" pitchFamily="34" charset="-122"/>
                <a:cs typeface="Arial Unicode MS" pitchFamily="34" charset="-122"/>
              </a:rPr>
              <a:t>Перед вами обложка детского журнала. Вторе слово от вас закрыто. Журнал этот о природе и людях, которые занимаются изучением природы, естествоиспытателях</a:t>
            </a:r>
            <a:endParaRPr lang="zh-CN" altLang="en-US" sz="3600" b="1" dirty="0">
              <a:solidFill>
                <a:schemeClr val="bg1"/>
              </a:solidFill>
              <a:latin typeface="Bookman Old Style" pitchFamily="18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Н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http://bestintw.narod.ru/knigi/img/8776.jpg"/>
          <p:cNvPicPr/>
          <p:nvPr/>
        </p:nvPicPr>
        <p:blipFill>
          <a:blip r:embed="rId3"/>
          <a:srcRect l="12026" t="30105" r="14057" b="9568"/>
          <a:stretch>
            <a:fillRect/>
          </a:stretch>
        </p:blipFill>
        <p:spPr bwMode="auto">
          <a:xfrm>
            <a:off x="0" y="4357694"/>
            <a:ext cx="2714611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bestintw.narod.ru/knigi/img/8776.jpg"/>
          <p:cNvPicPr/>
          <p:nvPr/>
        </p:nvPicPr>
        <p:blipFill>
          <a:blip r:embed="rId3"/>
          <a:srcRect l="11705" t="15286" r="42437" b="77830"/>
          <a:stretch>
            <a:fillRect/>
          </a:stretch>
        </p:blipFill>
        <p:spPr bwMode="auto">
          <a:xfrm>
            <a:off x="0" y="3357562"/>
            <a:ext cx="27241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П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https://pp.userapi.com/c846417/v846417586/1bed1c/_pok-ePscn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0"/>
            <a:ext cx="2786050" cy="20090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1785926"/>
            <a:ext cx="75009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Специалист-, занимающийся  непосредственной разработкой программного обеспечения для различного рода вычислительно-операционных систем.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С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2290" name="Picture 2" descr="https://img-fotki.yandex.ru/get/16156/7537832.79/0_ef9a5_b1545b7c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572006"/>
            <a:ext cx="3428992" cy="22859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43042" y="1714488"/>
            <a:ext cx="64294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</a:rPr>
              <a:t>Их телефон :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</a:rPr>
              <a:t>в  Японии 119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</a:rPr>
              <a:t>в России 112</a:t>
            </a:r>
            <a:endParaRPr lang="ru-RU" sz="6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Т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0242" name="Picture 2" descr="https://pursuit.ca/wp-content/uploads/2017/11/iStock-5205844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24380"/>
            <a:ext cx="3500430" cy="23336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1785926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Человек очень редкой профессии, почти  сказочной. Встреча с ним предвещает большое счастье, удачу и везение</a:t>
            </a:r>
            <a:endParaRPr lang="ru-RU" sz="36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2285992"/>
            <a:ext cx="8472518" cy="38401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zh-CN" sz="4800" b="1" dirty="0" smtClean="0">
                <a:solidFill>
                  <a:schemeClr val="bg1"/>
                </a:solidFill>
                <a:latin typeface="Bookman Old Style" pitchFamily="18" charset="0"/>
                <a:ea typeface="Arial Unicode MS" pitchFamily="34" charset="-122"/>
                <a:cs typeface="Arial Unicode MS" pitchFamily="34" charset="-122"/>
              </a:rPr>
              <a:t>Они бывают – </a:t>
            </a:r>
            <a:r>
              <a:rPr lang="ru-RU" altLang="zh-CN" sz="4800" b="1" dirty="0" err="1" smtClean="0">
                <a:solidFill>
                  <a:schemeClr val="bg1"/>
                </a:solidFill>
                <a:latin typeface="Bookman Old Style" pitchFamily="18" charset="0"/>
                <a:ea typeface="Arial Unicode MS" pitchFamily="34" charset="-122"/>
                <a:cs typeface="Arial Unicode MS" pitchFamily="34" charset="-122"/>
              </a:rPr>
              <a:t>арт</a:t>
            </a:r>
            <a:r>
              <a:rPr lang="ru-RU" altLang="zh-CN" sz="4800" b="1" dirty="0" smtClean="0">
                <a:solidFill>
                  <a:schemeClr val="bg1"/>
                </a:solidFill>
                <a:latin typeface="Bookman Old Style" pitchFamily="18" charset="0"/>
                <a:ea typeface="Arial Unicode MS" pitchFamily="34" charset="-122"/>
                <a:cs typeface="Arial Unicode MS" pitchFamily="34" charset="-122"/>
              </a:rPr>
              <a:t>-..; студийными, репортажными, анималистами, свадебными</a:t>
            </a:r>
            <a:endParaRPr lang="zh-CN" altLang="en-US" sz="4800" b="1" dirty="0">
              <a:solidFill>
                <a:schemeClr val="bg1"/>
              </a:solidFill>
              <a:latin typeface="Bookman Old Style" pitchFamily="18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Ф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https://i.pinimg.com/736x/a6/04/6f/a6046f8bd7759d1dafe3194db9f775e8--monuments-blo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0"/>
            <a:ext cx="2143108" cy="243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Х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7170" name="Picture 2" descr="https://avatars.mds.yandex.net/get-zen_doc/1347728/pub_5d4a781580879d00ada6b16e_5d4a781843863f00ad01f69e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33673"/>
            <a:ext cx="2857488" cy="342432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00364" y="428604"/>
            <a:ext cx="542928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Перед вами портрет уникального человека. Он был изобретателем, писателем, музыкантом, ученым.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И, конечно же… Кем</a:t>
            </a:r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?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Ц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6146" name="Picture 2" descr="https://m.alterainvest.ru/upload/medialibrary/073/073fe59f1c72a6076ac894ee3cd17d2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688648"/>
            <a:ext cx="3714744" cy="21693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2143116"/>
            <a:ext cx="66437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Современное название этой профессии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ФЛОРИСТ</a:t>
            </a:r>
            <a:r>
              <a:rPr lang="ru-RU" sz="4000" b="1" dirty="0" smtClean="0">
                <a:latin typeface="Bookman Old Style" pitchFamily="18" charset="0"/>
              </a:rPr>
              <a:t> </a:t>
            </a:r>
            <a:endParaRPr lang="ru-RU" sz="4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Э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http://www.sh25uss.ru/uploads/posts/2019-04/1555288680_72748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265"/>
            <a:ext cx="2571736" cy="25717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1142984"/>
            <a:ext cx="72152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«Зеленые», «Гринпис», «Международный зеленый крест», «Всемирный фонд дикой природы объединяет всех … мира» </a:t>
            </a:r>
            <a:endParaRPr lang="ru-RU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785794"/>
            <a:ext cx="764386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Bookman Old Style" pitchFamily="18" charset="0"/>
              </a:rPr>
              <a:t>Использованные источники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Шаблон презентации – </a:t>
            </a:r>
            <a:r>
              <a:rPr lang="en-US" sz="2800" dirty="0" err="1" smtClean="0">
                <a:solidFill>
                  <a:schemeClr val="bg1"/>
                </a:solidFill>
                <a:latin typeface="Bookman Old Style" pitchFamily="18" charset="0"/>
              </a:rPr>
              <a:t>pedsovet.su</a:t>
            </a: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 https://zagadki.info/zag/letchik.html</a:t>
            </a:r>
            <a:endParaRPr lang="en-US" sz="2800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bg1"/>
                </a:solidFill>
                <a:latin typeface="Bookman Old Style" pitchFamily="18" charset="0"/>
              </a:rPr>
              <a:t> po-ymy.ru</a:t>
            </a:r>
          </a:p>
          <a:p>
            <a:pPr>
              <a:buFontTx/>
              <a:buChar char="-"/>
            </a:pPr>
            <a:r>
              <a:rPr lang="ru-RU" sz="2800" dirty="0" err="1" smtClean="0">
                <a:solidFill>
                  <a:schemeClr val="bg1"/>
                </a:solidFill>
                <a:latin typeface="Bookman Old Style" pitchFamily="18" charset="0"/>
              </a:rPr>
              <a:t>Яндекс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картинки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Давыдычев Л. И. Жизнь Ивана Семенова второгодника и второклассника.- Пермь, 2012.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 Ожегов С.И. Толковый словарь русского языка. -М., 1999.</a:t>
            </a:r>
          </a:p>
          <a:p>
            <a:pPr>
              <a:buFontTx/>
              <a:buChar char="-"/>
            </a:pPr>
            <a:endParaRPr lang="ru-RU" sz="2800" dirty="0" smtClean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0"/>
            <a:ext cx="1643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Б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9698" name="Picture 2" descr="https://fb.ru/misc/i/gallery/44701/28088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4572008"/>
            <a:ext cx="3122940" cy="22859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488" y="357166"/>
            <a:ext cx="60007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Она может быть домашней, частной, публичной. В  ней работали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 И.А. Крылов,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И.А. Бунин,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Н. И. Лобачевский. Кем же и где они работали</a:t>
            </a:r>
            <a:endParaRPr lang="ru-RU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0"/>
            <a:ext cx="18573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В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8674" name="Picture 2" descr="https://sd.ua/files/sdit/main/full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0"/>
            <a:ext cx="1928794" cy="19287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1142984"/>
            <a:ext cx="85011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/>
            <a:endParaRPr lang="ru-RU" sz="36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Кто у постели больного сидит-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И как лечиться он всем говорит.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Кто болен- он капли предложит принять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Тому, кто здоров,- Разрешит погулять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3600" b="1" dirty="0" smtClean="0">
                <a:latin typeface="Bookman Old Style" pitchFamily="18" charset="0"/>
              </a:rPr>
              <a:t> </a:t>
            </a:r>
            <a:endParaRPr lang="ru-RU" sz="36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-214338"/>
            <a:ext cx="1785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Г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7650" name="Picture 2" descr="https://ic.pics.livejournal.com/oleg_blogger/19601399/4498/4498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37695"/>
            <a:ext cx="3000364" cy="252030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2071678"/>
            <a:ext cx="7429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</a:rPr>
              <a:t>Синоним к слову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</a:rPr>
              <a:t>экскурсовод</a:t>
            </a:r>
          </a:p>
          <a:p>
            <a:pPr algn="ctr"/>
            <a:endParaRPr lang="ru-RU" sz="4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-285776"/>
            <a:ext cx="19288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Д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6626" name="Picture 2" descr="http://ma-d.ru/blog/uploads/2018/01/designdec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3422"/>
            <a:ext cx="3389727" cy="22145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14546" y="1214422"/>
            <a:ext cx="65722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Bookman Old Style" pitchFamily="18" charset="0"/>
              </a:rPr>
              <a:t>Есть поговорка: «Из старой галоши новую не сделаешь…»  А эти специалисты МОГУТ</a:t>
            </a:r>
            <a:endParaRPr lang="ru-RU" sz="4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З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6626" name="Picture 2" descr="https://s008.radikal.ru/i305/1507/3a/d1e333ae84f4.jpg"/>
          <p:cNvPicPr>
            <a:picLocks noChangeAspect="1" noChangeArrowheads="1"/>
          </p:cNvPicPr>
          <p:nvPr/>
        </p:nvPicPr>
        <p:blipFill>
          <a:blip r:embed="rId3"/>
          <a:srcRect r="7059"/>
          <a:stretch>
            <a:fillRect/>
          </a:stretch>
        </p:blipFill>
        <p:spPr bwMode="auto">
          <a:xfrm>
            <a:off x="1857356" y="1571612"/>
            <a:ext cx="6357982" cy="4207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И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3554" name="Picture 2" descr="http://photocinema.ru/wp-content/uploads/2018/04/inkassator-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5"/>
            <a:ext cx="3428992" cy="228599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14546" y="1142984"/>
            <a:ext cx="63579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Bookman Old Style" pitchFamily="18" charset="0"/>
              </a:rPr>
              <a:t>Люди этой профессии часто стают героями боевиков</a:t>
            </a:r>
            <a:endParaRPr lang="ru-RU" sz="5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Й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1506" name="Picture 2" descr="https://pbs.twimg.com/media/EEW6bT-WwAA0maB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0627"/>
            <a:ext cx="2857488" cy="190737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14514" y="1285860"/>
            <a:ext cx="65008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Пирамида, гора, посох, воин, сапожник, собака, ребенок- этот человек не только понимает о чем речь, но и может это сделать</a:t>
            </a:r>
            <a:endParaRPr lang="ru-RU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sz="36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CN" altLang="en-US" sz="18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1571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bg1"/>
                </a:solidFill>
                <a:latin typeface="Bookman Old Style" pitchFamily="18" charset="0"/>
              </a:rPr>
              <a:t>К</a:t>
            </a:r>
            <a:endParaRPr lang="ru-RU" sz="12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20482" name="Picture 2" descr="https://www.ombudsman.org.mt/wp-content/uploads/2015/01/UN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6322"/>
            <a:ext cx="5463515" cy="20716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71604" y="1500174"/>
            <a:ext cx="70723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Работник издательства, редакции, типографии, читающий все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тексты и исправляющий ошибки   </a:t>
            </a:r>
            <a:endParaRPr lang="ru-RU" sz="4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Успех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Успех</Template>
  <TotalTime>971</TotalTime>
  <Words>361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Шаблон Успех</vt:lpstr>
      <vt:lpstr>Краевой конкурс методических разработок учебных занятий и внеурочных мероприятий по профориентации «С профессией в будущее»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Business</dc:subject>
  <dc:creator>админ</dc:creator>
  <cp:keywords>free, PowerPoint template, download, PPT template, PowerPoint templates, slideshow template, POT, POTX, Power Point template, slide show template, festival, Business, Business PowerPoint template</cp:keywords>
  <dc:description>Made by Moyea Software. To find more free PowerPoint templates, please visit http://www.dvd-ppt-slideshow.com/powerpoint-knowledge/powerpoint-templates.html</dc:description>
  <cp:lastModifiedBy>админ</cp:lastModifiedBy>
  <cp:revision>66</cp:revision>
  <dcterms:created xsi:type="dcterms:W3CDTF">2019-10-11T09:18:33Z</dcterms:created>
  <dcterms:modified xsi:type="dcterms:W3CDTF">2019-10-17T08:22:50Z</dcterms:modified>
  <cp:category>PowerPoint template, Business</cp:category>
</cp:coreProperties>
</file>