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4" r:id="rId1"/>
  </p:sldMasterIdLst>
  <p:notesMasterIdLst>
    <p:notesMasterId r:id="rId15"/>
  </p:notesMasterIdLst>
  <p:sldIdLst>
    <p:sldId id="260" r:id="rId2"/>
    <p:sldId id="274" r:id="rId3"/>
    <p:sldId id="263" r:id="rId4"/>
    <p:sldId id="276" r:id="rId5"/>
    <p:sldId id="262" r:id="rId6"/>
    <p:sldId id="264" r:id="rId7"/>
    <p:sldId id="271" r:id="rId8"/>
    <p:sldId id="265" r:id="rId9"/>
    <p:sldId id="268" r:id="rId10"/>
    <p:sldId id="270" r:id="rId11"/>
    <p:sldId id="273" r:id="rId12"/>
    <p:sldId id="275" r:id="rId13"/>
    <p:sldId id="25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E6D63-5395-4245-B71D-159AB5C29C34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338BF-E989-46FE-BB95-2BEFEDF0AE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072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338BF-E989-46FE-BB95-2BEFEDF0AEB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0760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1164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8716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02721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28189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0217009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44312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639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9079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2363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702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6310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5232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7412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1536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8551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3340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9274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  <p:sldLayoutId id="2147483946" r:id="rId12"/>
    <p:sldLayoutId id="2147483947" r:id="rId13"/>
    <p:sldLayoutId id="2147483948" r:id="rId14"/>
    <p:sldLayoutId id="2147483949" r:id="rId15"/>
    <p:sldLayoutId id="214748395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059016" cy="60346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Концепция развития школьных информационно – библиотечных </a:t>
            </a:r>
            <a:br>
              <a:rPr lang="ru-RU" sz="4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центров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Никитина С.Л., 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методист </a:t>
            </a:r>
            <a:r>
              <a:rPr lang="ru-RU" sz="2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отдела сопровождения ФГОС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ГАУ ДПО ИРО ПК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/>
          <a:srcRect l="12716" r="29358"/>
          <a:stretch/>
        </p:blipFill>
        <p:spPr>
          <a:xfrm>
            <a:off x="5238069" y="3573016"/>
            <a:ext cx="3420944" cy="253517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392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взаимодействия участников сетевого сообщества по развитию ШИБЦ Пермского края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196752"/>
            <a:ext cx="11017224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965443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6950"/>
          </a:xfrm>
        </p:spPr>
        <p:txBody>
          <a:bodyPr/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результатов реализации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/>
          <a:lstStyle/>
          <a:p>
            <a:pPr marL="0">
              <a:spcBef>
                <a:spcPts val="0"/>
              </a:spcBef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в каждой общеобразовательной организации локальных нормативных актов, регламентирующих деятельность ИБЦ общеобразовательных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Техническая оснащённость ИБЦ общеобразовательных организаций</a:t>
            </a:r>
          </a:p>
          <a:p>
            <a:pPr marL="0">
              <a:spcBef>
                <a:spcPts val="0"/>
              </a:spcBef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Достаточная скорость Интернет-соединения в ИБЦ общеобразовательных организаций</a:t>
            </a:r>
          </a:p>
          <a:p>
            <a:pPr marL="0">
              <a:spcBef>
                <a:spcPts val="0"/>
              </a:spcBef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Свободный доступ к информационным ресурсам, в том числе в сети Интернет (возможность использования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Wi-Fi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>
              <a:spcBef>
                <a:spcPts val="0"/>
              </a:spcBef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Функционирование в школьных ИБЦ пространственно-обособленных зон</a:t>
            </a:r>
          </a:p>
          <a:p>
            <a:pPr marL="0">
              <a:spcBef>
                <a:spcPts val="0"/>
              </a:spcBef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Обеспеченность обучающихся художественной литературой с использованием Интернет-ресурсов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8192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60648"/>
            <a:ext cx="6347713" cy="72008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Дорожная карта (2019-2020г.г.)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196752"/>
            <a:ext cx="6347714" cy="5400600"/>
          </a:xfrm>
        </p:spPr>
        <p:txBody>
          <a:bodyPr>
            <a:normAutofit/>
          </a:bodyPr>
          <a:lstStyle/>
          <a:p>
            <a:r>
              <a:rPr lang="ru-RU" dirty="0" smtClean="0"/>
              <a:t>Создание сетевой группы «Педагог-библиотекарь» на портале «Сетевое сообщество работников Пермского края»</a:t>
            </a:r>
          </a:p>
          <a:p>
            <a:r>
              <a:rPr lang="ru-RU" dirty="0" smtClean="0"/>
              <a:t>Выявление эффективных практик организации ШИБЦ</a:t>
            </a:r>
          </a:p>
          <a:p>
            <a:r>
              <a:rPr lang="ru-RU" dirty="0" smtClean="0"/>
              <a:t>Разработка и проведение курсов повышения квалификации для педагогов-библиотекарей</a:t>
            </a:r>
          </a:p>
          <a:p>
            <a:r>
              <a:rPr lang="ru-RU" dirty="0" smtClean="0"/>
              <a:t>Разработка методических рекомендаций по аттестации сотрудников ШИБЦ</a:t>
            </a:r>
          </a:p>
          <a:p>
            <a:r>
              <a:rPr lang="ru-RU" dirty="0" smtClean="0"/>
              <a:t>Конкурс профессионального мастерства «Лучший педагог-библиотекарь»</a:t>
            </a:r>
          </a:p>
          <a:p>
            <a:r>
              <a:rPr lang="ru-RU" dirty="0" smtClean="0"/>
              <a:t>Улучшение материально-технической базы ШИБЦ</a:t>
            </a:r>
          </a:p>
          <a:p>
            <a:r>
              <a:rPr lang="ru-RU" dirty="0" smtClean="0"/>
              <a:t>Пополнение библиотечных фондов печатными изданиями, формирование электронных фондов</a:t>
            </a:r>
          </a:p>
          <a:p>
            <a:r>
              <a:rPr lang="ru-RU" dirty="0" smtClean="0"/>
              <a:t>Организация взаимодействия школьных ИБЦ с библиотеками Министерства культуры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922498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24847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Надеемся на тесное сотрудничество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плодотворную работу!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E080DBED-C118-4156-9689-D33BD8BB7DE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98751" y="3645024"/>
            <a:ext cx="3395766" cy="267027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111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837747"/>
            <a:ext cx="6419056" cy="5759605"/>
          </a:xfrm>
        </p:spPr>
        <p:txBody>
          <a:bodyPr>
            <a:normAutofit fontScale="55000" lnSpcReduction="20000"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altLang="ru-RU" sz="3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alt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информационной поддержки образовательной деятельности обучающихся и педагогических работников на основе современных информационных технологий в области библиотечных </a:t>
            </a:r>
            <a:r>
              <a:rPr lang="ru-RU" altLang="ru-RU" sz="3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услуг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altLang="ru-RU" sz="38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укомплектованность печатными и 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электронными информационно образовательными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ресурсами по всем предметам учебного 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плана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укомплектованность или безопасный доступ к электронному контенту, включающему фонд дополнительной 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altLang="ru-RU" sz="3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предоставление возможности образовательной организации иметь интерактивный электронный контент по всем учебным </a:t>
            </a:r>
            <a:r>
              <a:rPr lang="ru-RU" altLang="ru-RU" sz="3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предметам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altLang="ru-RU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целостного мировоззрения, ответственного отношения к обучению, самообразованию и развитию, воспитание гражданской идентичности</a:t>
            </a:r>
            <a:endParaRPr lang="ru-RU" altLang="ru-RU" sz="3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Picture 98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21368" y="3885840"/>
            <a:ext cx="2062346" cy="1615559"/>
          </a:xfrm>
          <a:prstGeom prst="rect">
            <a:avLst/>
          </a:prstGeom>
        </p:spPr>
      </p:pic>
      <p:pic>
        <p:nvPicPr>
          <p:cNvPr id="4" name="Picture 98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24454" y="1681878"/>
            <a:ext cx="2062346" cy="1359831"/>
          </a:xfrm>
          <a:prstGeom prst="rect">
            <a:avLst/>
          </a:prstGeom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0419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7444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Приказ № 715 </a:t>
            </a:r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15 июня 2016 года </a:t>
            </a:r>
            <a:b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«Об утверждении Концепции развития школьных информационно-библиотечных центров</a:t>
            </a:r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6600" dirty="0"/>
          </a:p>
        </p:txBody>
      </p:sp>
      <p:pic>
        <p:nvPicPr>
          <p:cNvPr id="6" name="Picture 125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31640" y="4437112"/>
            <a:ext cx="3024336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072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endParaRPr lang="ru-RU" sz="4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2348880"/>
            <a:ext cx="6914729" cy="3744416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формирования современной школьной библиотеки как ключевого инструмента новой инфраструктуры образовательной организации, обеспечивающей новые условия обучения и воспитания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25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2721238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50875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841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 29 января 2019 </a:t>
            </a: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года </a:t>
            </a: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СЭД-26-01-06-47</a:t>
            </a: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«Об утверждении Концепции развития школьных информационно-библиотечных </a:t>
            </a: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центров в Пермском крае в 2018-2021 годы»</a:t>
            </a:r>
            <a:endParaRPr lang="ru-RU" sz="6000" dirty="0"/>
          </a:p>
        </p:txBody>
      </p:sp>
      <p:pic>
        <p:nvPicPr>
          <p:cNvPr id="4" name="Picture 140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87625" y="3789040"/>
            <a:ext cx="2770966" cy="1745858"/>
          </a:xfrm>
          <a:prstGeom prst="rect">
            <a:avLst/>
          </a:prstGeom>
        </p:spPr>
      </p:pic>
      <p:pic>
        <p:nvPicPr>
          <p:cNvPr id="5" name="Picture 140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72000" y="4581128"/>
            <a:ext cx="2520280" cy="165618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056784" cy="115212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и основания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создания ШИБЦ в Пермском крае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Школьные библиотеки не имеют статуса структурного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подразделения;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определении функционала сотрудников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ШИБЦ;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готовности работников библиотек к использованию новых информационных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сети Интернет;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подготовки и повышения квалификации для работников школьных библиотек требует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системы методического сопровождения школьных библиотекарей на региональном и муниципальном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уровнях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5085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85821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цель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по реализации мероприятий Концепции на 2018-2021 годы в Пермском крае -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90874"/>
            <a:ext cx="8229600" cy="38304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сети информационно-библиотечных центров образовательных организаций Пермского края, обеспечивающих необходимые условия для индивидуализации образования и использования инновационных механизмов воспитания и социализации личности в соответствиями с требованиями ФГОС.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517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32656"/>
            <a:ext cx="6347713" cy="1152128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мероприятий по реализации Концепции: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единый региональный центр координации деятельности сети школьных ИБЦ 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модель сетевого взаимодействия и внедрения инновационных механизмов работы ШИБЦ;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скорректировать разработанный План («дорожную карту») реализации Концепции;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открытый доступ к информации, знаниям, культурным ценностям посредством использования различных видов информационных ресурсов для всех участников образовательного процесса (обучающихся, педагогов, родителей/ иных законных представителей);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осуществить обучение педагогов-библиотекарей в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практико-ориентированном форматах, согласно специфики их деятельности и требований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9588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435280" cy="72008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реализации Концепции: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3168352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открытости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информационно-образовательной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среды;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интеграции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образовательной, информационной и культурной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среды;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сетевого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5BE70951-0F41-4052-9DFB-E29F7F921D4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293096"/>
            <a:ext cx="2853175" cy="190211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EB6A6B1-17BD-4529-ACD6-5634DF71271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4293097"/>
            <a:ext cx="2863625" cy="1902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3715623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652</TotalTime>
  <Words>459</Words>
  <Application>Microsoft Office PowerPoint</Application>
  <PresentationFormat>Экран (4:3)</PresentationFormat>
  <Paragraphs>54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Грань</vt:lpstr>
      <vt:lpstr> Концепция развития школьных информационно – библиотечных  центров   Никитина С.Л.,  методист отдела сопровождения ФГОС ГАУ ДПО ИРО ПК  </vt:lpstr>
      <vt:lpstr>Требования ФГОС</vt:lpstr>
      <vt:lpstr>Приказ № 715  от 15 июня 2016 года  «Об утверждении Концепции развития школьных информационно-библиотечных центров»</vt:lpstr>
      <vt:lpstr>           Цель</vt:lpstr>
      <vt:lpstr>Приказ от 29 января 2019 года  № СЭД-26-01-06-47 «Об утверждении Концепции развития школьных информационно-библиотечных центров в Пермском крае в 2018-2021 годы»</vt:lpstr>
      <vt:lpstr>Причины и основания для создания ШИБЦ в Пермском крае </vt:lpstr>
      <vt:lpstr>Основная цель деятельности по реализации мероприятий Концепции на 2018-2021 годы в Пермском крае -</vt:lpstr>
      <vt:lpstr>Задачи мероприятий по реализации Концепции:</vt:lpstr>
      <vt:lpstr>Основные принципы реализации Концепции:</vt:lpstr>
      <vt:lpstr>Модель взаимодействия участников сетевого сообщества по развитию ШИБЦ Пермского края</vt:lpstr>
      <vt:lpstr>Критерии оценки результатов реализации</vt:lpstr>
      <vt:lpstr>Дорожная карта (2019-2020г.г.)</vt:lpstr>
      <vt:lpstr> Надеемся на тесное сотрудничество  и плодотворную работу!  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Концепция развития школьных информационно-библиотечных центров в Пермском крае на 2018-2021 г.г. утверждена 29.01.2019 г. (СЭД-26-01-06-47)</dc:title>
  <dc:creator>Никитина Светлана Леонидовна</dc:creator>
  <cp:lastModifiedBy>Nikitina-SL</cp:lastModifiedBy>
  <cp:revision>58</cp:revision>
  <dcterms:created xsi:type="dcterms:W3CDTF">2019-03-12T05:45:13Z</dcterms:created>
  <dcterms:modified xsi:type="dcterms:W3CDTF">2019-04-01T05:24:06Z</dcterms:modified>
</cp:coreProperties>
</file>