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1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692696"/>
            <a:ext cx="6262464" cy="1800200"/>
          </a:xfrm>
        </p:spPr>
        <p:txBody>
          <a:bodyPr>
            <a:normAutofit/>
          </a:bodyPr>
          <a:lstStyle/>
          <a:p>
            <a:r>
              <a:rPr lang="ru-RU" dirty="0" smtClean="0"/>
              <a:t>Электронный ресурс «Путеводитель по сайтам «Копилка знаний»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3886200"/>
            <a:ext cx="4572032" cy="155902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            </a:t>
            </a:r>
            <a:r>
              <a:rPr lang="ru-RU" sz="2000" dirty="0" err="1" smtClean="0">
                <a:solidFill>
                  <a:schemeClr val="tx1"/>
                </a:solidFill>
              </a:rPr>
              <a:t>Соломенникова</a:t>
            </a:r>
            <a:r>
              <a:rPr lang="ru-RU" sz="2000" dirty="0" smtClean="0">
                <a:solidFill>
                  <a:schemeClr val="tx1"/>
                </a:solidFill>
              </a:rPr>
              <a:t> Е.В.,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 педагог-библиотекарь МБОУ «СОШ № 6» г. Лысьва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" t="10439" r="7750" b="6029"/>
          <a:stretch/>
        </p:blipFill>
        <p:spPr bwMode="auto">
          <a:xfrm>
            <a:off x="30266" y="304801"/>
            <a:ext cx="8964488" cy="611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684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" r="8415" b="4564"/>
          <a:stretch/>
        </p:blipFill>
        <p:spPr bwMode="auto">
          <a:xfrm>
            <a:off x="31692" y="0"/>
            <a:ext cx="8964487" cy="672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942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5" b="6250"/>
          <a:stretch/>
        </p:blipFill>
        <p:spPr bwMode="auto">
          <a:xfrm>
            <a:off x="323528" y="332656"/>
            <a:ext cx="8820472" cy="61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" b="4939"/>
          <a:stretch/>
        </p:blipFill>
        <p:spPr bwMode="auto">
          <a:xfrm>
            <a:off x="467544" y="404664"/>
            <a:ext cx="7817381" cy="455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4361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3" b="4857"/>
          <a:stretch/>
        </p:blipFill>
        <p:spPr bwMode="auto">
          <a:xfrm>
            <a:off x="323527" y="188640"/>
            <a:ext cx="8208913" cy="63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" r="3953" b="7937"/>
          <a:stretch/>
        </p:blipFill>
        <p:spPr bwMode="auto">
          <a:xfrm>
            <a:off x="251520" y="0"/>
            <a:ext cx="8403305" cy="6734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8" r="2726" b="6250"/>
          <a:stretch/>
        </p:blipFill>
        <p:spPr bwMode="auto">
          <a:xfrm>
            <a:off x="178977" y="260648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36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4" r="4511" b="4762"/>
          <a:stretch/>
        </p:blipFill>
        <p:spPr bwMode="auto">
          <a:xfrm>
            <a:off x="79795" y="163310"/>
            <a:ext cx="9064205" cy="6778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423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" r="11874" b="8532"/>
          <a:stretch/>
        </p:blipFill>
        <p:spPr bwMode="auto">
          <a:xfrm>
            <a:off x="179512" y="260648"/>
            <a:ext cx="8532439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049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" r="10088" b="4762"/>
          <a:stretch/>
        </p:blipFill>
        <p:spPr bwMode="auto">
          <a:xfrm>
            <a:off x="107504" y="181535"/>
            <a:ext cx="885698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0273354"/>
      </p:ext>
    </p:extLst>
  </p:cSld>
  <p:clrMapOvr>
    <a:masterClrMapping/>
  </p:clrMapOvr>
</p:sld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</TotalTime>
  <Words>25</Words>
  <Application>Microsoft Office PowerPoint</Application>
  <PresentationFormat>Экран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Электронный ресурс «Путеводитель по сайтам «Копилка знаний»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Электронный ресурс «Путеводитель по сайтам «Копилка знаний»</dc:title>
  <cp:lastModifiedBy>User</cp:lastModifiedBy>
  <cp:revision>6</cp:revision>
  <dcterms:modified xsi:type="dcterms:W3CDTF">2019-03-22T10:48:47Z</dcterms:modified>
</cp:coreProperties>
</file>