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64" r:id="rId5"/>
    <p:sldId id="258" r:id="rId6"/>
    <p:sldId id="265" r:id="rId7"/>
    <p:sldId id="259" r:id="rId8"/>
    <p:sldId id="260" r:id="rId9"/>
    <p:sldId id="261" r:id="rId10"/>
    <p:sldId id="262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D8551F5-DFDC-4D01-AABD-EA9D09CDCA72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0B5E40B-EA51-4FB5-9EEB-C8259577D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8551F5-DFDC-4D01-AABD-EA9D09CDCA72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B5E40B-EA51-4FB5-9EEB-C8259577D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8551F5-DFDC-4D01-AABD-EA9D09CDCA72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B5E40B-EA51-4FB5-9EEB-C8259577D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8551F5-DFDC-4D01-AABD-EA9D09CDCA72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B5E40B-EA51-4FB5-9EEB-C8259577DB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8551F5-DFDC-4D01-AABD-EA9D09CDCA72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B5E40B-EA51-4FB5-9EEB-C8259577DB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8551F5-DFDC-4D01-AABD-EA9D09CDCA72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B5E40B-EA51-4FB5-9EEB-C8259577DB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8551F5-DFDC-4D01-AABD-EA9D09CDCA72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B5E40B-EA51-4FB5-9EEB-C8259577D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8551F5-DFDC-4D01-AABD-EA9D09CDCA72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B5E40B-EA51-4FB5-9EEB-C8259577DB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8551F5-DFDC-4D01-AABD-EA9D09CDCA72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B5E40B-EA51-4FB5-9EEB-C8259577D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D8551F5-DFDC-4D01-AABD-EA9D09CDCA72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B5E40B-EA51-4FB5-9EEB-C8259577D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D8551F5-DFDC-4D01-AABD-EA9D09CDCA72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0B5E40B-EA51-4FB5-9EEB-C8259577DB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D8551F5-DFDC-4D01-AABD-EA9D09CDCA72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0B5E40B-EA51-4FB5-9EEB-C8259577D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571613"/>
            <a:ext cx="7672414" cy="1285883"/>
          </a:xfrm>
        </p:spPr>
        <p:txBody>
          <a:bodyPr>
            <a:norm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Разноуровневые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задания по химии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3214686"/>
            <a:ext cx="3500462" cy="242411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Ирина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Фаритовна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Мутыгуллина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учитель биологии и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химии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МКОУ «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Ишимовская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ООШ», Октябрьский ГО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642918"/>
            <a:ext cx="70734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Региональная конференция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«Эффективные механизмы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повышения образовательных результатов обучающихся»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5857892"/>
            <a:ext cx="902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2021 г.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329642" cy="5054617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3 уровень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4. Как, исходя из карбоната кальция и других веществ, получить вещества, относящиеся к четырём различным классам соединений? Запишите уравнения возможных реакций. Реакции можно провести в одну или несколько стадий.</a:t>
            </a:r>
          </a:p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5. Установите соответствие:</a:t>
            </a:r>
          </a:p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Формула соединения              Формулы веществ, с которыми соединение </a:t>
            </a:r>
          </a:p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вступает в реакцию</a:t>
            </a:r>
          </a:p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ru-RU" sz="4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ru-RU" sz="42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                               1. 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4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4200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, HNO</a:t>
            </a:r>
            <a:r>
              <a:rPr lang="en-US" sz="42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. SO</a:t>
            </a:r>
            <a:r>
              <a:rPr lang="en-US" sz="42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                                       2. O</a:t>
            </a:r>
            <a:r>
              <a:rPr lang="en-US" sz="4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200" dirty="0" err="1" smtClean="0">
                <a:latin typeface="Times New Roman" pitchFamily="18" charset="0"/>
                <a:cs typeface="Times New Roman" pitchFamily="18" charset="0"/>
              </a:rPr>
              <a:t>CaO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B. S                                           3. H</a:t>
            </a:r>
            <a:r>
              <a:rPr lang="en-US" sz="4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42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 , Ca(OH)</a:t>
            </a:r>
            <a:r>
              <a:rPr lang="en-US" sz="4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4. H</a:t>
            </a:r>
            <a:r>
              <a:rPr lang="en-US" sz="4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, Cu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 Б  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7254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уровням трудности / сложности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Установите соответствие между реагирующими веществами и признаком, протекающей между ними реакции: к каждой позиции, обозначенной буквой, подберите соответствующую позицию, обозначенную цифрой.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Реагирующие вещества                           Признак реакции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А. СаСО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НСl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1. выпадение серого осадка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КОН                                  2. выпадение белого осадка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В. AgNO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выделение газа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выпадение бурого осадка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 Б  В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 уровень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864307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заданий: </a:t>
            </a: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объему учебного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материала;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уровням трудности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сложности;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уровням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творчества.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Использование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заданий в качестве способов организации учебной деятельности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школьников:</a:t>
            </a: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степени самостоятельности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учеников;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степени педагогической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помощи.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8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3100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</a:br>
            <a:r>
              <a:rPr lang="ru-RU" sz="4000" dirty="0" err="1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Разноуровневые</a:t>
            </a:r>
            <a:r>
              <a:rPr lang="ru-RU" sz="4000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задания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58204" cy="548324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уровень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Определите тип химической реакции по числу и составу исходных веществ и продуктов реакции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расставьте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коэффициенты.</a:t>
            </a:r>
          </a:p>
          <a:p>
            <a:pPr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1. HNO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+ Al (OH)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—&gt; Al (NO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2. N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↔ NH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HgO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—&gt; Hg + O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—&gt;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Zn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 уровень.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Допишите уравнения реакций, расставьте коэффициенты, укажите тип химических реакций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1. Al +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—&gt; Al Cl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+ 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MgO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+ H 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 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—&gt;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MgSO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+ 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—&gt; ?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AgI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—&gt; ?+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 объёму учебного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материала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Запишите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уравнения реакций по следующим схемам, вставив пропущенную запись, расставьте коэффициенты и укажите тип химической реакции: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литий + ? —&gt; оксид лития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силикат калия + азотная кислота —&gt; ? + 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гидроксид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хрома (III) —&gt; оксид хрома (III) + 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алюминий + ? —&gt; сульфат алюминия + водород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3уровень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58204" cy="534036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1 уровень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Дайте характеристику реакции 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t</a:t>
            </a:r>
            <a:r>
              <a:rPr lang="ru-RU" sz="1400" baseline="30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1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1400" baseline="-25000" dirty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SO </a:t>
            </a:r>
            <a:r>
              <a:rPr lang="ru-RU" sz="1400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ru-RU" sz="1400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	2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SO </a:t>
            </a:r>
            <a:r>
              <a:rPr lang="ru-RU" sz="1400" baseline="-25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всем известным признакам классификации: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1) число и состав исходных веществ и продуктов реакции  (соединения, разложения, замещения, обмена) 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2) направление ( обратимая, необратимая) ;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3) тепловой эффект ( экзотермическая, эндотермическая) ;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4) изменение степеней окисления (окислительно-восстановительная, не окислительно-восстановительная) ;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5) участие катализаторов (каталитическая,  некаталитическая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степени педагогической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помощи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571604" y="1714488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Дайте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характеристику реакции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 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	2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 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по плану: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по числу и составу исходных веществ и продуктов реакции;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по направлению;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по тепловому эффекту;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4) по изменению степеней окисления;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5) по участию катализаторов.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3уровень.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Дайте характеристику реакции синтеза оксида серы 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), используя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 известные признаки классификации химических реакций.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 уровень.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1928794" y="257174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58204" cy="534036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 уровень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Рассмотрите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окислительно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восстановительную реакцию (укажите окислитель, восстановитель, переход электронов):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+ С= СО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Расставьте коэффициенты.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Приведите примеры соединений фосфора с кислородом, водородом,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кальцием. Какие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степени окисления проявляет в этих соединениях фосфор?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Какие степени окисления может проявлять в своих соединениях углерод? Приведите примеры.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Запишите уравнения возможных реакций между попарно взятыми веществами:</a:t>
            </a:r>
          </a:p>
          <a:p>
            <a:pPr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O, Mg,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Расставьте коэффициенты.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 Осуществите превращения, рассмотрите реакции как окислительно-восстановительные: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—&gt; СО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—&gt; СО —&gt; СО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По уровням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трудности /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сложности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429684" cy="57864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 уровень.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Рассмотрите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окислительно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восстановительную реакцию:</a:t>
            </a:r>
          </a:p>
          <a:p>
            <a:pPr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Si H 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+ О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Расставьте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коэффициенты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Запишите уравнения возможных реакций между попарно взятыми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веществами: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Si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CaCO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C, KOH, HNO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Расставьте коэффициенты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Осуществите превращения:</a:t>
            </a:r>
          </a:p>
          <a:p>
            <a:pPr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Si  —&gt;SiO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—&gt; Na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—&gt; 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—&gt; SiO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—&gt;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Si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Установите соответствие между схемой процесса, происходящего в окислительно-восстановительных реакциях и названием этого процесса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к каждой  позиции, обозначенной буквой, подберите соответствующую позицию, обозначенную цифрой.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Схема процесса                                                             Название процесса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А. С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0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—&gt; С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+2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1)  окисление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Б. О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—&gt; 2О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-2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2)  восстановление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ru-RU" sz="2000" baseline="30000" dirty="0">
                <a:latin typeface="Times New Roman" pitchFamily="18" charset="0"/>
                <a:cs typeface="Times New Roman" pitchFamily="18" charset="0"/>
              </a:rPr>
              <a:t>+2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—&gt;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+3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 Допишите уравнения реакций в молекулярной форме,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составьте ионные: 1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силикат натрия + азотная кислота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—&gt;;                                                                      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оксид кремния 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IV) +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гидроксид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кальция—&gt;.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115328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По уровням трудности / сложности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928670"/>
            <a:ext cx="7686700" cy="519749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уровень</a:t>
            </a:r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. Допишите уравнения практически осуществимых реакций:</a:t>
            </a:r>
          </a:p>
          <a:p>
            <a:pPr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1) карбонат натрия +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гидроксид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калия;</a:t>
            </a:r>
          </a:p>
          <a:p>
            <a:pPr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2) оксид углерода  (IV) + вода;</a:t>
            </a:r>
          </a:p>
          <a:p>
            <a:pPr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3) силикат кальция + азотная кислота;</a:t>
            </a:r>
          </a:p>
          <a:p>
            <a:pPr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4) карбонат калия + оксид серы(IV) .</a:t>
            </a:r>
          </a:p>
          <a:p>
            <a:pPr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Составьте ионные уравнения.</a:t>
            </a:r>
          </a:p>
          <a:p>
            <a:pPr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2. Выберите два исходных вещества, взаимодействию которых соответствует сокращённое ионное уравнение реакции</a:t>
            </a:r>
          </a:p>
          <a:p>
            <a:pPr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ru-RU" sz="8000" baseline="30000" dirty="0">
                <a:latin typeface="Times New Roman" pitchFamily="18" charset="0"/>
                <a:cs typeface="Times New Roman" pitchFamily="18" charset="0"/>
              </a:rPr>
              <a:t>2+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+ СО</a:t>
            </a:r>
            <a:r>
              <a:rPr lang="ru-RU" sz="8000" baseline="-25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8000" baseline="30000" dirty="0"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=СаСО</a:t>
            </a:r>
            <a:r>
              <a:rPr lang="ru-RU" sz="8000" baseline="-25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СаО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;    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;  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8000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ru-RU" sz="8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; 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) Н</a:t>
            </a:r>
            <a:r>
              <a:rPr lang="ru-RU" sz="8000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ru-RU" sz="8000" baseline="-25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ru-RU" sz="8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Сl</a:t>
            </a:r>
            <a:r>
              <a:rPr lang="ru-RU" sz="8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Запишите номера выбранных ответов и молекулярное уравнение реакции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3. Рассмотрите окислительно-восстановительную реакцию:</a:t>
            </a:r>
          </a:p>
          <a:p>
            <a:pPr>
              <a:buNone/>
            </a:pPr>
            <a:r>
              <a:rPr lang="en-US" sz="8000" dirty="0" err="1"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ru-RU" sz="8000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8000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ru-RU" sz="8000" baseline="-25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80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Расставьте коэффициенты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5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28596" y="275170"/>
            <a:ext cx="82868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214290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 уровням трудности / сложности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183</TotalTime>
  <Words>682</Words>
  <Application>Microsoft Office PowerPoint</Application>
  <PresentationFormat>Экран (4:3)</PresentationFormat>
  <Paragraphs>125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Разноуровневые задания по химии</vt:lpstr>
      <vt:lpstr> Разноуровневые задания </vt:lpstr>
      <vt:lpstr>По объёму учебного материала </vt:lpstr>
      <vt:lpstr>3уровень </vt:lpstr>
      <vt:lpstr> По степени педагогической помощи </vt:lpstr>
      <vt:lpstr>2 уровень.  </vt:lpstr>
      <vt:lpstr>По уровням трудности / сложности </vt:lpstr>
      <vt:lpstr> По уровням трудности / сложности </vt:lpstr>
      <vt:lpstr> </vt:lpstr>
      <vt:lpstr>По уровням трудности / сложности </vt:lpstr>
      <vt:lpstr>3 уровень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Разноуровневые задания по химии</dc:title>
  <dc:creator>Марсель</dc:creator>
  <cp:lastModifiedBy>Марсель</cp:lastModifiedBy>
  <cp:revision>23</cp:revision>
  <dcterms:created xsi:type="dcterms:W3CDTF">2021-11-22T14:59:08Z</dcterms:created>
  <dcterms:modified xsi:type="dcterms:W3CDTF">2021-11-24T17:46:13Z</dcterms:modified>
</cp:coreProperties>
</file>