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74435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Маршрутный лист ученицы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9 класса МБОУ «</a:t>
            </a:r>
            <a:r>
              <a:rPr lang="ru-RU" sz="3600" b="1" dirty="0" err="1" smtClean="0">
                <a:solidFill>
                  <a:schemeClr val="bg2">
                    <a:lumMod val="10000"/>
                  </a:schemeClr>
                </a:solidFill>
              </a:rPr>
              <a:t>Сивинская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 СОШ»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Разработка индивидуальных маршрутных листов  </a:t>
            </a:r>
            <a:br>
              <a:rPr lang="ru-RU" sz="3100" dirty="0" smtClean="0"/>
            </a:br>
            <a:r>
              <a:rPr lang="ru-RU" sz="3100" dirty="0" smtClean="0"/>
              <a:t>по устранению выявленных затруднений</a:t>
            </a:r>
            <a:br>
              <a:rPr lang="ru-RU" sz="3100" dirty="0" smtClean="0"/>
            </a:br>
            <a:r>
              <a:rPr lang="ru-RU" sz="3100" dirty="0" smtClean="0"/>
              <a:t> при подготовке к ГИА.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4398496"/>
            <a:ext cx="5544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Базарова Л.С., учитель химии МБОУ «</a:t>
            </a:r>
            <a:r>
              <a:rPr lang="ru-RU" sz="2800" b="1" dirty="0" err="1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Сивинская</a:t>
            </a:r>
            <a:r>
              <a:rPr lang="ru-RU" sz="2800" b="1" dirty="0" smtClean="0">
                <a:ln w="127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 СОШ»</a:t>
            </a:r>
            <a:endParaRPr lang="ru-RU" sz="2800" b="1" dirty="0">
              <a:ln w="12700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достижения положительных  результатов необходима индивидуальная работа с учащимися, как на уроке, так и вне.</a:t>
            </a:r>
          </a:p>
          <a:p>
            <a:r>
              <a:rPr lang="ru-RU" dirty="0" smtClean="0"/>
              <a:t> Большое значение в подготовке играет самостоятельная работа, но учителю необходимо организовать и структурировать эту работу.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445518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548680"/>
            <a:ext cx="3888432" cy="6849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Предметные диагностики и педагогические наблюдения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340768"/>
            <a:ext cx="6192688" cy="5327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604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2794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>Маршрутный лист ученицы 9 класса МБОУ «</a:t>
            </a:r>
            <a:r>
              <a:rPr lang="ru-RU" sz="2200" dirty="0" err="1" smtClean="0"/>
              <a:t>Сивинская</a:t>
            </a:r>
            <a:r>
              <a:rPr lang="ru-RU" sz="2200" dirty="0" smtClean="0"/>
              <a:t> СОШ»</a:t>
            </a:r>
            <a:br>
              <a:rPr lang="ru-RU" sz="2200" dirty="0" smtClean="0"/>
            </a:br>
            <a:r>
              <a:rPr lang="ru-RU" sz="2200" dirty="0" smtClean="0"/>
              <a:t>ФИО _______________________________</a:t>
            </a:r>
            <a:br>
              <a:rPr lang="ru-RU" sz="2200" dirty="0" smtClean="0"/>
            </a:br>
            <a:r>
              <a:rPr lang="ru-RU" sz="2200" dirty="0" smtClean="0"/>
              <a:t>  на 4 четверть 2020-2021 учебного года.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1800" dirty="0" smtClean="0"/>
              <a:t> Цель маршрута:     Преодолеть пробелы в знаниях по конкретным темам и подготовиться к качественной сдаче ГИА с высоким количеством баллов (80).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060848"/>
            <a:ext cx="5760640" cy="4615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Маршрутный лист ученицы 9 класса МБОУ «</a:t>
            </a:r>
            <a:r>
              <a:rPr lang="ru-RU" sz="2000" dirty="0" err="1" smtClean="0"/>
              <a:t>Сивинская</a:t>
            </a:r>
            <a:r>
              <a:rPr lang="ru-RU" sz="2000" dirty="0" smtClean="0"/>
              <a:t> СОШ»</a:t>
            </a:r>
            <a:br>
              <a:rPr lang="ru-RU" sz="2000" dirty="0" smtClean="0"/>
            </a:br>
            <a:r>
              <a:rPr lang="ru-RU" sz="2000" dirty="0" smtClean="0"/>
              <a:t>ФИО _______________________________</a:t>
            </a:r>
            <a:br>
              <a:rPr lang="ru-RU" sz="2000" dirty="0" smtClean="0"/>
            </a:br>
            <a:r>
              <a:rPr lang="ru-RU" sz="2000" dirty="0" smtClean="0"/>
              <a:t>  на 4 четверть 2020-2021 учебного года.</a:t>
            </a:r>
            <a:br>
              <a:rPr lang="ru-RU" sz="20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09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30662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2938331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/>
              <a:t>Умение ставить цели и самостоятельно планировать свою деятельность.</a:t>
            </a:r>
          </a:p>
          <a:p>
            <a:pPr lvl="0"/>
            <a:r>
              <a:rPr lang="ru-RU" sz="2000" dirty="0" smtClean="0"/>
              <a:t>Умение организовываться для достижения поставленной цели.</a:t>
            </a:r>
          </a:p>
          <a:p>
            <a:pPr lvl="0"/>
            <a:r>
              <a:rPr lang="ru-RU" sz="2000" dirty="0" smtClean="0"/>
              <a:t>Умение анализировать свою работу и брать ответственность за результат.</a:t>
            </a:r>
          </a:p>
          <a:p>
            <a:pPr>
              <a:buNone/>
            </a:pPr>
            <a:endParaRPr lang="ru-RU" sz="2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6258" y="836712"/>
            <a:ext cx="8229600" cy="187220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 В результате работы по индивидуальному образовательному маршруту формируются основы учебно-познавательной компетенции: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</TotalTime>
  <Words>193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Lucida Sans Unicode</vt:lpstr>
      <vt:lpstr>Verdana</vt:lpstr>
      <vt:lpstr>Wingdings 2</vt:lpstr>
      <vt:lpstr>Wingdings 3</vt:lpstr>
      <vt:lpstr>Открытая</vt:lpstr>
      <vt:lpstr>Разработка индивидуальных маршрутных листов   по устранению выявленных затруднений  при подготовке к ГИА. </vt:lpstr>
      <vt:lpstr>Презентация PowerPoint</vt:lpstr>
      <vt:lpstr>Анкетирование</vt:lpstr>
      <vt:lpstr>Предметные диагностики и педагогические наблюдения</vt:lpstr>
      <vt:lpstr>Маршрутный лист ученицы 9 класса МБОУ «Сивинская СОШ» ФИО _______________________________   на 4 четверть 2020-2021 учебного года.   Цель маршрута:     Преодолеть пробелы в знаниях по конкретным темам и подготовиться к качественной сдаче ГИА с высоким количеством баллов (80).  </vt:lpstr>
      <vt:lpstr>Маршрутный лист ученицы 9 класса МБОУ «Сивинская СОШ» ФИО _______________________________   на 4 четверть 2020-2021 учебного года.  </vt:lpstr>
      <vt:lpstr> В результате работы по индивидуальному образовательному маршруту формируются основы учебно-познавательной компетенции: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Клинова М Н</cp:lastModifiedBy>
  <cp:revision>10</cp:revision>
  <dcterms:created xsi:type="dcterms:W3CDTF">2021-11-18T03:17:27Z</dcterms:created>
  <dcterms:modified xsi:type="dcterms:W3CDTF">2021-11-25T04:23:18Z</dcterms:modified>
</cp:coreProperties>
</file>