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notesMasterIdLst>
    <p:notesMasterId r:id="rId12"/>
  </p:notesMasterIdLst>
  <p:sldIdLst>
    <p:sldId id="291" r:id="rId2"/>
    <p:sldId id="339" r:id="rId3"/>
    <p:sldId id="334" r:id="rId4"/>
    <p:sldId id="333" r:id="rId5"/>
    <p:sldId id="350" r:id="rId6"/>
    <p:sldId id="351" r:id="rId7"/>
    <p:sldId id="366" r:id="rId8"/>
    <p:sldId id="367" r:id="rId9"/>
    <p:sldId id="370" r:id="rId10"/>
    <p:sldId id="372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FFFFCC"/>
    <a:srgbClr val="FFFF99"/>
    <a:srgbClr val="FFC5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7AF67-93E6-405B-BE41-0513E5F1B6ED}" type="doc">
      <dgm:prSet loTypeId="urn:microsoft.com/office/officeart/2005/8/layout/process5" loCatId="process" qsTypeId="urn:microsoft.com/office/officeart/2005/8/quickstyle/simple1" qsCatId="simple" csTypeId="urn:microsoft.com/office/officeart/2005/8/colors/colorful4" csCatId="colorful" phldr="1"/>
      <dgm:spPr/>
    </dgm:pt>
    <dgm:pt modelId="{31F23B07-F76F-41E0-9DB7-31B7B4C8810F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Установочный вебинар, ТЗ № 1</a:t>
          </a:r>
          <a:endParaRPr lang="ru-RU" sz="15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69324568-3F76-430D-A795-9BEF58E7D3A3}" type="parTrans" cxnId="{01F71A3C-31C0-4377-BE55-FE26D482936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CD36F5AA-D455-45AA-8851-476F20EC2267}" type="sibTrans" cxnId="{01F71A3C-31C0-4377-BE55-FE26D482936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21F054FD-598C-494E-BDDA-FF3DC296F845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Анкетирование участников</a:t>
          </a:r>
          <a:endParaRPr lang="ru-RU" sz="15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5DD0016B-8351-4077-B551-B109B9F5F894}" type="parTrans" cxnId="{B7599F37-39BC-46D4-AA1B-A377CE67F93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3A9740DA-6225-411B-8AA5-C1D9402E5428}" type="sibTrans" cxnId="{B7599F37-39BC-46D4-AA1B-A377CE67F93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D1CBA134-EF80-4472-BA6C-B388423FAB2F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1, ТЗ № 2</a:t>
          </a:r>
          <a:endParaRPr lang="ru-RU" sz="15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77A05914-C984-446A-BC15-E154793FE6A4}" type="parTrans" cxnId="{FE6B2436-43E7-404F-93A8-4BF3FC59EE8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62B2BF48-D83F-44E6-B0FE-EA3E41779140}" type="sibTrans" cxnId="{FE6B2436-43E7-404F-93A8-4BF3FC59EE81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D6A6DA6E-EE2C-4769-9C19-52CEF4D4306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Онлайн-диагностика ЕНГ + методический опрос</a:t>
          </a:r>
          <a:endParaRPr lang="ru-RU" sz="15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86413E72-A918-4F21-AC45-EC0864F99DDF}" type="parTrans" cxnId="{B96D169F-3513-441F-B5E8-1F2C7E2502D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A399D7BF-7EB0-4B0D-BD24-CE06AF71D3A3}" type="sibTrans" cxnId="{B96D169F-3513-441F-B5E8-1F2C7E2502D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FE69B638-BF8C-48D3-8E0C-1DD0BC609E34}">
      <dgm:prSet custT="1"/>
      <dgm:spPr/>
      <dgm:t>
        <a:bodyPr/>
        <a:lstStyle/>
        <a:p>
          <a:pPr algn="ctr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2, ТЗ № 3</a:t>
          </a:r>
          <a:endParaRPr lang="ru-RU" sz="15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46E35F7E-42F7-4771-9EBB-5310381FE44E}" type="parTrans" cxnId="{20DA9065-DB7D-4761-8844-2F9E1AD7519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2863383E-ED50-4AED-B31A-B4D11E053EB9}" type="sibTrans" cxnId="{20DA9065-DB7D-4761-8844-2F9E1AD7519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81480571-AFD5-4ABA-A11F-AD3088A173E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Самостоятельная работа по ТЗ № 3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b="0" dirty="0" smtClean="0">
              <a:solidFill>
                <a:srgbClr val="002060"/>
              </a:solidFill>
              <a:latin typeface="Century Schoolbook" panose="02040604050505020304" pitchFamily="18" charset="0"/>
            </a:rPr>
            <a:t>(2-я разработка материалов)</a:t>
          </a:r>
          <a:r>
            <a:rPr lang="ru-RU" sz="14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 </a:t>
          </a:r>
          <a:endParaRPr lang="ru-RU" sz="14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58999823-D6B6-4515-B8F5-6B8725A672AE}" type="parTrans" cxnId="{8E35A229-45EB-4EB1-B199-98FB8E3CB23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10FC219D-598B-4CC0-AAA5-A781CC85ADCC}" type="sibTrans" cxnId="{8E35A229-45EB-4EB1-B199-98FB8E3CB23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9725D93D-7F04-43B9-8BFF-F6B5DE94BA2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Промежуточный вебинар </a:t>
          </a:r>
          <a:r>
            <a:rPr lang="ru-RU" sz="14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(перекрестный анализ материалов)</a:t>
          </a:r>
          <a:endParaRPr lang="ru-RU" sz="14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69B4CCEE-B6B2-465C-BE37-0B29EFDB27B1}" type="parTrans" cxnId="{3B64C484-EB1E-458A-9307-A2E713E561A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F974DD75-8213-4F37-AA9B-A3442A6F2730}" type="sibTrans" cxnId="{3B64C484-EB1E-458A-9307-A2E713E561A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87FF8831-8B38-494B-BB56-0C7D261F6BEA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Коррекция материалов </a:t>
          </a:r>
          <a:endParaRPr lang="ru-RU" sz="15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B0E38E33-4BA7-4B09-A2A3-7178172BE515}" type="parTrans" cxnId="{40910939-12FB-4248-B9FF-E0CED49EB58E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48A4FEE3-9471-45DC-9301-312D0603A0C9}" type="sibTrans" cxnId="{40910939-12FB-4248-B9FF-E0CED49EB58E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BAA41564-92AC-4A35-91E1-9F709F3401F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3</a:t>
          </a:r>
          <a:endParaRPr lang="ru-RU" sz="15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B27B84C9-DF67-42B5-82B8-E5D0081A2A90}" type="parTrans" cxnId="{4C50192C-1982-461A-8278-982F3452548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51BF48C8-4246-4F0D-ACA7-F50654A463C1}" type="sibTrans" cxnId="{4C50192C-1982-461A-8278-982F3452548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17C19BD0-EA6A-43F7-A33E-7114C93B67BE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500" b="1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Апробация материалов в ОО</a:t>
          </a:r>
          <a:endParaRPr lang="ru-RU" sz="1500" b="1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0767D0BB-A1FE-4000-A05C-77D6FEE99C08}" type="parTrans" cxnId="{44627153-0894-49E3-A6CD-A03DA20E79E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08D1407F-587C-4B14-9A25-A0BA3266C061}" type="sibTrans" cxnId="{44627153-0894-49E3-A6CD-A03DA20E79E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5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gm:t>
    </dgm:pt>
    <dgm:pt modelId="{C1E589D5-9ED6-487D-A93A-A0858AE57F51}">
      <dgm:prSet custT="1"/>
      <dgm:spPr/>
      <dgm:t>
        <a:bodyPr/>
        <a:lstStyle/>
        <a:p>
          <a:r>
            <a:rPr lang="ru-RU" sz="1500" b="1" dirty="0" smtClean="0">
              <a:solidFill>
                <a:srgbClr val="002060"/>
              </a:solidFill>
              <a:latin typeface="Century Schoolbook" panose="02040604050505020304" pitchFamily="18" charset="0"/>
            </a:rPr>
            <a:t>Самостоятельная работа по ТЗ № 1 </a:t>
          </a:r>
          <a:r>
            <a:rPr lang="ru-RU" sz="1400" b="0" dirty="0" smtClean="0">
              <a:solidFill>
                <a:srgbClr val="002060"/>
              </a:solidFill>
              <a:latin typeface="Century Schoolbook" panose="02040604050505020304" pitchFamily="18" charset="0"/>
            </a:rPr>
            <a:t>(1-я разработка материалов)</a:t>
          </a:r>
          <a:endParaRPr lang="ru-RU" sz="1400" b="0" dirty="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D7AF07EB-BE24-40F5-AFA2-736DD1B78970}" type="parTrans" cxnId="{E7621A4C-38A0-4BA3-85C9-55E5C5B8DF7D}">
      <dgm:prSet/>
      <dgm:spPr/>
      <dgm:t>
        <a:bodyPr/>
        <a:lstStyle/>
        <a:p>
          <a:endParaRPr lang="ru-RU" sz="150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C0613AB7-D7BF-43C9-8866-6D0BA9FA34AE}" type="sibTrans" cxnId="{E7621A4C-38A0-4BA3-85C9-55E5C5B8DF7D}">
      <dgm:prSet custT="1"/>
      <dgm:spPr/>
      <dgm:t>
        <a:bodyPr/>
        <a:lstStyle/>
        <a:p>
          <a:endParaRPr lang="ru-RU" sz="150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3CA4E125-D71C-4FDB-954D-9CFE6A41655A}">
      <dgm:prSet custT="1"/>
      <dgm:spPr/>
      <dgm:t>
        <a:bodyPr/>
        <a:lstStyle/>
        <a:p>
          <a:r>
            <a:rPr lang="ru-RU" sz="1500" dirty="0" smtClean="0">
              <a:solidFill>
                <a:srgbClr val="002060"/>
              </a:solidFill>
              <a:latin typeface="Century Schoolbook" panose="02040604050505020304" pitchFamily="18" charset="0"/>
            </a:rPr>
            <a:t>Итоговый вебинар</a:t>
          </a:r>
          <a:endParaRPr lang="ru-RU" sz="1500" dirty="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A4273116-764A-40A7-AFC8-7068426F286E}" type="parTrans" cxnId="{17D9F9CD-B11B-4ED9-B5A3-89653EC55809}">
      <dgm:prSet/>
      <dgm:spPr/>
      <dgm:t>
        <a:bodyPr/>
        <a:lstStyle/>
        <a:p>
          <a:endParaRPr lang="ru-RU" sz="150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45C35A0A-644F-4AE3-98DB-ACF3DE8C0F6D}" type="sibTrans" cxnId="{17D9F9CD-B11B-4ED9-B5A3-89653EC55809}">
      <dgm:prSet/>
      <dgm:spPr/>
      <dgm:t>
        <a:bodyPr/>
        <a:lstStyle/>
        <a:p>
          <a:endParaRPr lang="ru-RU" sz="1500">
            <a:solidFill>
              <a:srgbClr val="002060"/>
            </a:solidFill>
            <a:latin typeface="Century Schoolbook" panose="02040604050505020304" pitchFamily="18" charset="0"/>
          </a:endParaRPr>
        </a:p>
      </dgm:t>
    </dgm:pt>
    <dgm:pt modelId="{357C103D-E298-4D2D-808F-1B6FB7524B99}" type="pres">
      <dgm:prSet presAssocID="{F047AF67-93E6-405B-BE41-0513E5F1B6ED}" presName="diagram" presStyleCnt="0">
        <dgm:presLayoutVars>
          <dgm:dir/>
          <dgm:resizeHandles val="exact"/>
        </dgm:presLayoutVars>
      </dgm:prSet>
      <dgm:spPr/>
    </dgm:pt>
    <dgm:pt modelId="{2871FDEB-A5DF-44F5-8785-F4BCE73038E1}" type="pres">
      <dgm:prSet presAssocID="{31F23B07-F76F-41E0-9DB7-31B7B4C8810F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7063CD-FDA6-434A-BD96-8F27C3404D8A}" type="pres">
      <dgm:prSet presAssocID="{CD36F5AA-D455-45AA-8851-476F20EC2267}" presName="sibTrans" presStyleLbl="sibTrans2D1" presStyleIdx="0" presStyleCnt="11"/>
      <dgm:spPr/>
      <dgm:t>
        <a:bodyPr/>
        <a:lstStyle/>
        <a:p>
          <a:endParaRPr lang="ru-RU"/>
        </a:p>
      </dgm:t>
    </dgm:pt>
    <dgm:pt modelId="{CCE70A0D-DC6B-4D62-AC9B-A42CC780E2A4}" type="pres">
      <dgm:prSet presAssocID="{CD36F5AA-D455-45AA-8851-476F20EC2267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3512DB61-523B-4EA9-81D4-B65E35D69671}" type="pres">
      <dgm:prSet presAssocID="{21F054FD-598C-494E-BDDA-FF3DC296F845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3321F-E6D4-414D-A61B-599284308FD0}" type="pres">
      <dgm:prSet presAssocID="{3A9740DA-6225-411B-8AA5-C1D9402E5428}" presName="sibTrans" presStyleLbl="sibTrans2D1" presStyleIdx="1" presStyleCnt="11"/>
      <dgm:spPr/>
      <dgm:t>
        <a:bodyPr/>
        <a:lstStyle/>
        <a:p>
          <a:endParaRPr lang="ru-RU"/>
        </a:p>
      </dgm:t>
    </dgm:pt>
    <dgm:pt modelId="{843A68FF-708A-49FF-A60A-7E9267B40693}" type="pres">
      <dgm:prSet presAssocID="{3A9740DA-6225-411B-8AA5-C1D9402E5428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DEF48A87-9FC0-49FC-9F1A-FD81E6E9CC73}" type="pres">
      <dgm:prSet presAssocID="{C1E589D5-9ED6-487D-A93A-A0858AE57F51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8C72B-6592-43EA-BE0B-9CCCB334675A}" type="pres">
      <dgm:prSet presAssocID="{C0613AB7-D7BF-43C9-8866-6D0BA9FA34AE}" presName="sibTrans" presStyleLbl="sibTrans2D1" presStyleIdx="2" presStyleCnt="11"/>
      <dgm:spPr/>
      <dgm:t>
        <a:bodyPr/>
        <a:lstStyle/>
        <a:p>
          <a:endParaRPr lang="ru-RU"/>
        </a:p>
      </dgm:t>
    </dgm:pt>
    <dgm:pt modelId="{722E73E7-9D2C-4527-92C1-9301517F3492}" type="pres">
      <dgm:prSet presAssocID="{C0613AB7-D7BF-43C9-8866-6D0BA9FA34AE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F46EAB0C-AB86-4A60-8386-915CF90B2D1C}" type="pres">
      <dgm:prSet presAssocID="{D1CBA134-EF80-4472-BA6C-B388423FAB2F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D18B4C-70A5-4785-9415-A201DBAF58F4}" type="pres">
      <dgm:prSet presAssocID="{62B2BF48-D83F-44E6-B0FE-EA3E41779140}" presName="sibTrans" presStyleLbl="sibTrans2D1" presStyleIdx="3" presStyleCnt="11"/>
      <dgm:spPr/>
      <dgm:t>
        <a:bodyPr/>
        <a:lstStyle/>
        <a:p>
          <a:endParaRPr lang="ru-RU"/>
        </a:p>
      </dgm:t>
    </dgm:pt>
    <dgm:pt modelId="{B3AEAC9A-6D0C-4309-8D90-147628831936}" type="pres">
      <dgm:prSet presAssocID="{62B2BF48-D83F-44E6-B0FE-EA3E41779140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EFA19A0C-5172-4724-9562-CAD801653FDE}" type="pres">
      <dgm:prSet presAssocID="{D6A6DA6E-EE2C-4769-9C19-52CEF4D43063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9A98B-80CB-4DD4-92FD-45EB52C0A7B6}" type="pres">
      <dgm:prSet presAssocID="{A399D7BF-7EB0-4B0D-BD24-CE06AF71D3A3}" presName="sibTrans" presStyleLbl="sibTrans2D1" presStyleIdx="4" presStyleCnt="11"/>
      <dgm:spPr/>
      <dgm:t>
        <a:bodyPr/>
        <a:lstStyle/>
        <a:p>
          <a:endParaRPr lang="ru-RU"/>
        </a:p>
      </dgm:t>
    </dgm:pt>
    <dgm:pt modelId="{6E852D13-F627-42E9-9481-771AC4C0DE07}" type="pres">
      <dgm:prSet presAssocID="{A399D7BF-7EB0-4B0D-BD24-CE06AF71D3A3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873D069F-8EA7-492F-8399-042D7895832E}" type="pres">
      <dgm:prSet presAssocID="{FE69B638-BF8C-48D3-8E0C-1DD0BC609E34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3ED83-A491-4761-B601-07A888ECF529}" type="pres">
      <dgm:prSet presAssocID="{2863383E-ED50-4AED-B31A-B4D11E053EB9}" presName="sibTrans" presStyleLbl="sibTrans2D1" presStyleIdx="5" presStyleCnt="11"/>
      <dgm:spPr/>
      <dgm:t>
        <a:bodyPr/>
        <a:lstStyle/>
        <a:p>
          <a:endParaRPr lang="ru-RU"/>
        </a:p>
      </dgm:t>
    </dgm:pt>
    <dgm:pt modelId="{E2A5B0CC-64A5-417F-B338-3BCB5317992B}" type="pres">
      <dgm:prSet presAssocID="{2863383E-ED50-4AED-B31A-B4D11E053EB9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E36B8F47-221D-479A-B2EC-6864B19AD838}" type="pres">
      <dgm:prSet presAssocID="{81480571-AFD5-4ABA-A11F-AD3088A173E2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0BF55-1165-4DAF-AA00-489CBFF8D7E2}" type="pres">
      <dgm:prSet presAssocID="{10FC219D-598B-4CC0-AAA5-A781CC85ADCC}" presName="sibTrans" presStyleLbl="sibTrans2D1" presStyleIdx="6" presStyleCnt="11"/>
      <dgm:spPr/>
      <dgm:t>
        <a:bodyPr/>
        <a:lstStyle/>
        <a:p>
          <a:endParaRPr lang="ru-RU"/>
        </a:p>
      </dgm:t>
    </dgm:pt>
    <dgm:pt modelId="{545A9E56-6C12-41C0-B1B3-51EA2DBB3AC0}" type="pres">
      <dgm:prSet presAssocID="{10FC219D-598B-4CC0-AAA5-A781CC85ADCC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9F4291C5-66E9-4256-99C0-804A29AC7967}" type="pres">
      <dgm:prSet presAssocID="{9725D93D-7F04-43B9-8BFF-F6B5DE94BA24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BC922-C44B-4AB5-A596-E6767A8261AA}" type="pres">
      <dgm:prSet presAssocID="{F974DD75-8213-4F37-AA9B-A3442A6F2730}" presName="sibTrans" presStyleLbl="sibTrans2D1" presStyleIdx="7" presStyleCnt="11"/>
      <dgm:spPr/>
      <dgm:t>
        <a:bodyPr/>
        <a:lstStyle/>
        <a:p>
          <a:endParaRPr lang="ru-RU"/>
        </a:p>
      </dgm:t>
    </dgm:pt>
    <dgm:pt modelId="{685E7415-98E6-48E4-8891-3791975B836B}" type="pres">
      <dgm:prSet presAssocID="{F974DD75-8213-4F37-AA9B-A3442A6F2730}" presName="connectorText" presStyleLbl="sibTrans2D1" presStyleIdx="7" presStyleCnt="11"/>
      <dgm:spPr/>
      <dgm:t>
        <a:bodyPr/>
        <a:lstStyle/>
        <a:p>
          <a:endParaRPr lang="ru-RU"/>
        </a:p>
      </dgm:t>
    </dgm:pt>
    <dgm:pt modelId="{47A2A699-7E51-4560-935C-6509BD51801B}" type="pres">
      <dgm:prSet presAssocID="{87FF8831-8B38-494B-BB56-0C7D261F6BEA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FE81B-103F-41A4-A41F-B2D0DEAB7024}" type="pres">
      <dgm:prSet presAssocID="{48A4FEE3-9471-45DC-9301-312D0603A0C9}" presName="sibTrans" presStyleLbl="sibTrans2D1" presStyleIdx="8" presStyleCnt="11"/>
      <dgm:spPr/>
      <dgm:t>
        <a:bodyPr/>
        <a:lstStyle/>
        <a:p>
          <a:endParaRPr lang="ru-RU"/>
        </a:p>
      </dgm:t>
    </dgm:pt>
    <dgm:pt modelId="{23241894-361A-4C48-B9C6-789A4FFD2A9C}" type="pres">
      <dgm:prSet presAssocID="{48A4FEE3-9471-45DC-9301-312D0603A0C9}" presName="connectorText" presStyleLbl="sibTrans2D1" presStyleIdx="8" presStyleCnt="11"/>
      <dgm:spPr/>
      <dgm:t>
        <a:bodyPr/>
        <a:lstStyle/>
        <a:p>
          <a:endParaRPr lang="ru-RU"/>
        </a:p>
      </dgm:t>
    </dgm:pt>
    <dgm:pt modelId="{6705C65A-2BEC-454A-B9A4-2E7BB1330F15}" type="pres">
      <dgm:prSet presAssocID="{BAA41564-92AC-4A35-91E1-9F709F3401F2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B11C8-328A-48A5-930D-1A458BBB02C0}" type="pres">
      <dgm:prSet presAssocID="{51BF48C8-4246-4F0D-ACA7-F50654A463C1}" presName="sibTrans" presStyleLbl="sibTrans2D1" presStyleIdx="9" presStyleCnt="11"/>
      <dgm:spPr/>
      <dgm:t>
        <a:bodyPr/>
        <a:lstStyle/>
        <a:p>
          <a:endParaRPr lang="ru-RU"/>
        </a:p>
      </dgm:t>
    </dgm:pt>
    <dgm:pt modelId="{4EABB49A-AA79-4B3B-A7F9-0776A5256985}" type="pres">
      <dgm:prSet presAssocID="{51BF48C8-4246-4F0D-ACA7-F50654A463C1}" presName="connectorText" presStyleLbl="sibTrans2D1" presStyleIdx="9" presStyleCnt="11"/>
      <dgm:spPr/>
      <dgm:t>
        <a:bodyPr/>
        <a:lstStyle/>
        <a:p>
          <a:endParaRPr lang="ru-RU"/>
        </a:p>
      </dgm:t>
    </dgm:pt>
    <dgm:pt modelId="{D5068D65-46C4-4FAB-A218-E1D519CE3BCA}" type="pres">
      <dgm:prSet presAssocID="{17C19BD0-EA6A-43F7-A33E-7114C93B67BE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62126-7B9F-4F7A-B951-E16294DFE7CC}" type="pres">
      <dgm:prSet presAssocID="{08D1407F-587C-4B14-9A25-A0BA3266C061}" presName="sibTrans" presStyleLbl="sibTrans2D1" presStyleIdx="10" presStyleCnt="11"/>
      <dgm:spPr/>
      <dgm:t>
        <a:bodyPr/>
        <a:lstStyle/>
        <a:p>
          <a:endParaRPr lang="ru-RU"/>
        </a:p>
      </dgm:t>
    </dgm:pt>
    <dgm:pt modelId="{44D6A9C3-E388-46B2-8D61-22C3D5ACF20C}" type="pres">
      <dgm:prSet presAssocID="{08D1407F-587C-4B14-9A25-A0BA3266C061}" presName="connectorText" presStyleLbl="sibTrans2D1" presStyleIdx="10" presStyleCnt="11"/>
      <dgm:spPr/>
      <dgm:t>
        <a:bodyPr/>
        <a:lstStyle/>
        <a:p>
          <a:endParaRPr lang="ru-RU"/>
        </a:p>
      </dgm:t>
    </dgm:pt>
    <dgm:pt modelId="{8FA2C635-AD09-4230-8D4F-E095BEB1C1D1}" type="pres">
      <dgm:prSet presAssocID="{3CA4E125-D71C-4FDB-954D-9CFE6A41655A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64C484-EB1E-458A-9307-A2E713E561A0}" srcId="{F047AF67-93E6-405B-BE41-0513E5F1B6ED}" destId="{9725D93D-7F04-43B9-8BFF-F6B5DE94BA24}" srcOrd="7" destOrd="0" parTransId="{69B4CCEE-B6B2-465C-BE37-0B29EFDB27B1}" sibTransId="{F974DD75-8213-4F37-AA9B-A3442A6F2730}"/>
    <dgm:cxn modelId="{69B68D0B-BE8B-4854-B12D-16EAC91FD815}" type="presOf" srcId="{51BF48C8-4246-4F0D-ACA7-F50654A463C1}" destId="{90BB11C8-328A-48A5-930D-1A458BBB02C0}" srcOrd="0" destOrd="0" presId="urn:microsoft.com/office/officeart/2005/8/layout/process5"/>
    <dgm:cxn modelId="{FE6B2436-43E7-404F-93A8-4BF3FC59EE81}" srcId="{F047AF67-93E6-405B-BE41-0513E5F1B6ED}" destId="{D1CBA134-EF80-4472-BA6C-B388423FAB2F}" srcOrd="3" destOrd="0" parTransId="{77A05914-C984-446A-BC15-E154793FE6A4}" sibTransId="{62B2BF48-D83F-44E6-B0FE-EA3E41779140}"/>
    <dgm:cxn modelId="{BAD4E1F3-6522-45FE-9E6D-EE283547634B}" type="presOf" srcId="{48A4FEE3-9471-45DC-9301-312D0603A0C9}" destId="{23241894-361A-4C48-B9C6-789A4FFD2A9C}" srcOrd="1" destOrd="0" presId="urn:microsoft.com/office/officeart/2005/8/layout/process5"/>
    <dgm:cxn modelId="{B8D1CCC1-A2C2-431E-BE98-AA1B9EE8029B}" type="presOf" srcId="{FE69B638-BF8C-48D3-8E0C-1DD0BC609E34}" destId="{873D069F-8EA7-492F-8399-042D7895832E}" srcOrd="0" destOrd="0" presId="urn:microsoft.com/office/officeart/2005/8/layout/process5"/>
    <dgm:cxn modelId="{8E35A229-45EB-4EB1-B199-98FB8E3CB235}" srcId="{F047AF67-93E6-405B-BE41-0513E5F1B6ED}" destId="{81480571-AFD5-4ABA-A11F-AD3088A173E2}" srcOrd="6" destOrd="0" parTransId="{58999823-D6B6-4515-B8F5-6B8725A672AE}" sibTransId="{10FC219D-598B-4CC0-AAA5-A781CC85ADCC}"/>
    <dgm:cxn modelId="{6664DF06-02E6-4AC2-A8EE-96F6185B3223}" type="presOf" srcId="{81480571-AFD5-4ABA-A11F-AD3088A173E2}" destId="{E36B8F47-221D-479A-B2EC-6864B19AD838}" srcOrd="0" destOrd="0" presId="urn:microsoft.com/office/officeart/2005/8/layout/process5"/>
    <dgm:cxn modelId="{74005B4F-18F3-460E-BFB7-940BF9D1E38D}" type="presOf" srcId="{21F054FD-598C-494E-BDDA-FF3DC296F845}" destId="{3512DB61-523B-4EA9-81D4-B65E35D69671}" srcOrd="0" destOrd="0" presId="urn:microsoft.com/office/officeart/2005/8/layout/process5"/>
    <dgm:cxn modelId="{B96D169F-3513-441F-B5E8-1F2C7E2502D3}" srcId="{F047AF67-93E6-405B-BE41-0513E5F1B6ED}" destId="{D6A6DA6E-EE2C-4769-9C19-52CEF4D43063}" srcOrd="4" destOrd="0" parTransId="{86413E72-A918-4F21-AC45-EC0864F99DDF}" sibTransId="{A399D7BF-7EB0-4B0D-BD24-CE06AF71D3A3}"/>
    <dgm:cxn modelId="{6B8DD1AC-E6DD-447D-9F58-2B29DD9DE61D}" type="presOf" srcId="{31F23B07-F76F-41E0-9DB7-31B7B4C8810F}" destId="{2871FDEB-A5DF-44F5-8785-F4BCE73038E1}" srcOrd="0" destOrd="0" presId="urn:microsoft.com/office/officeart/2005/8/layout/process5"/>
    <dgm:cxn modelId="{763024EC-0E9D-42B1-B58B-743128A06196}" type="presOf" srcId="{2863383E-ED50-4AED-B31A-B4D11E053EB9}" destId="{8B43ED83-A491-4761-B601-07A888ECF529}" srcOrd="0" destOrd="0" presId="urn:microsoft.com/office/officeart/2005/8/layout/process5"/>
    <dgm:cxn modelId="{01F71A3C-31C0-4377-BE55-FE26D4829363}" srcId="{F047AF67-93E6-405B-BE41-0513E5F1B6ED}" destId="{31F23B07-F76F-41E0-9DB7-31B7B4C8810F}" srcOrd="0" destOrd="0" parTransId="{69324568-3F76-430D-A795-9BEF58E7D3A3}" sibTransId="{CD36F5AA-D455-45AA-8851-476F20EC2267}"/>
    <dgm:cxn modelId="{5DBF4E40-ADA0-4B51-90FD-28E30C378809}" type="presOf" srcId="{F974DD75-8213-4F37-AA9B-A3442A6F2730}" destId="{2BEBC922-C44B-4AB5-A596-E6767A8261AA}" srcOrd="0" destOrd="0" presId="urn:microsoft.com/office/officeart/2005/8/layout/process5"/>
    <dgm:cxn modelId="{CCE479E0-C030-4313-BDAA-A0FD832C303A}" type="presOf" srcId="{51BF48C8-4246-4F0D-ACA7-F50654A463C1}" destId="{4EABB49A-AA79-4B3B-A7F9-0776A5256985}" srcOrd="1" destOrd="0" presId="urn:microsoft.com/office/officeart/2005/8/layout/process5"/>
    <dgm:cxn modelId="{9FEA0EB8-9ECB-425E-A609-E5AC27AA4693}" type="presOf" srcId="{17C19BD0-EA6A-43F7-A33E-7114C93B67BE}" destId="{D5068D65-46C4-4FAB-A218-E1D519CE3BCA}" srcOrd="0" destOrd="0" presId="urn:microsoft.com/office/officeart/2005/8/layout/process5"/>
    <dgm:cxn modelId="{FB9AAE68-EAD3-4EEB-AF07-77A62F2B49C2}" type="presOf" srcId="{C1E589D5-9ED6-487D-A93A-A0858AE57F51}" destId="{DEF48A87-9FC0-49FC-9F1A-FD81E6E9CC73}" srcOrd="0" destOrd="0" presId="urn:microsoft.com/office/officeart/2005/8/layout/process5"/>
    <dgm:cxn modelId="{4C50192C-1982-461A-8278-982F34525489}" srcId="{F047AF67-93E6-405B-BE41-0513E5F1B6ED}" destId="{BAA41564-92AC-4A35-91E1-9F709F3401F2}" srcOrd="9" destOrd="0" parTransId="{B27B84C9-DF67-42B5-82B8-E5D0081A2A90}" sibTransId="{51BF48C8-4246-4F0D-ACA7-F50654A463C1}"/>
    <dgm:cxn modelId="{AEF08351-9A15-45E0-BE8A-1D3D6FF683E0}" type="presOf" srcId="{CD36F5AA-D455-45AA-8851-476F20EC2267}" destId="{A47063CD-FDA6-434A-BD96-8F27C3404D8A}" srcOrd="0" destOrd="0" presId="urn:microsoft.com/office/officeart/2005/8/layout/process5"/>
    <dgm:cxn modelId="{3ECB6AAE-3622-4939-B98D-8A7CE6BCA6A7}" type="presOf" srcId="{9725D93D-7F04-43B9-8BFF-F6B5DE94BA24}" destId="{9F4291C5-66E9-4256-99C0-804A29AC7967}" srcOrd="0" destOrd="0" presId="urn:microsoft.com/office/officeart/2005/8/layout/process5"/>
    <dgm:cxn modelId="{2DC2A91D-8152-41C4-B9A4-E626BA6EA028}" type="presOf" srcId="{08D1407F-587C-4B14-9A25-A0BA3266C061}" destId="{44D6A9C3-E388-46B2-8D61-22C3D5ACF20C}" srcOrd="1" destOrd="0" presId="urn:microsoft.com/office/officeart/2005/8/layout/process5"/>
    <dgm:cxn modelId="{38CD174D-B86B-4F84-A2BB-A2F66FB0DA6D}" type="presOf" srcId="{87FF8831-8B38-494B-BB56-0C7D261F6BEA}" destId="{47A2A699-7E51-4560-935C-6509BD51801B}" srcOrd="0" destOrd="0" presId="urn:microsoft.com/office/officeart/2005/8/layout/process5"/>
    <dgm:cxn modelId="{B3C376B9-8DEF-4304-A47D-BE7C394D9828}" type="presOf" srcId="{A399D7BF-7EB0-4B0D-BD24-CE06AF71D3A3}" destId="{6E852D13-F627-42E9-9481-771AC4C0DE07}" srcOrd="1" destOrd="0" presId="urn:microsoft.com/office/officeart/2005/8/layout/process5"/>
    <dgm:cxn modelId="{B7599F37-39BC-46D4-AA1B-A377CE67F933}" srcId="{F047AF67-93E6-405B-BE41-0513E5F1B6ED}" destId="{21F054FD-598C-494E-BDDA-FF3DC296F845}" srcOrd="1" destOrd="0" parTransId="{5DD0016B-8351-4077-B551-B109B9F5F894}" sibTransId="{3A9740DA-6225-411B-8AA5-C1D9402E5428}"/>
    <dgm:cxn modelId="{A2033C60-83F7-48EB-8BF7-AAE3F6F5ED27}" type="presOf" srcId="{F974DD75-8213-4F37-AA9B-A3442A6F2730}" destId="{685E7415-98E6-48E4-8891-3791975B836B}" srcOrd="1" destOrd="0" presId="urn:microsoft.com/office/officeart/2005/8/layout/process5"/>
    <dgm:cxn modelId="{E7621A4C-38A0-4BA3-85C9-55E5C5B8DF7D}" srcId="{F047AF67-93E6-405B-BE41-0513E5F1B6ED}" destId="{C1E589D5-9ED6-487D-A93A-A0858AE57F51}" srcOrd="2" destOrd="0" parTransId="{D7AF07EB-BE24-40F5-AFA2-736DD1B78970}" sibTransId="{C0613AB7-D7BF-43C9-8866-6D0BA9FA34AE}"/>
    <dgm:cxn modelId="{17A6D26A-B903-4DBD-A7AE-0DCC855C22DE}" type="presOf" srcId="{10FC219D-598B-4CC0-AAA5-A781CC85ADCC}" destId="{E9A0BF55-1165-4DAF-AA00-489CBFF8D7E2}" srcOrd="0" destOrd="0" presId="urn:microsoft.com/office/officeart/2005/8/layout/process5"/>
    <dgm:cxn modelId="{C286CCAB-82EC-442E-B5C0-6C1211F95CB6}" type="presOf" srcId="{62B2BF48-D83F-44E6-B0FE-EA3E41779140}" destId="{B3AEAC9A-6D0C-4309-8D90-147628831936}" srcOrd="1" destOrd="0" presId="urn:microsoft.com/office/officeart/2005/8/layout/process5"/>
    <dgm:cxn modelId="{20DA9065-DB7D-4761-8844-2F9E1AD7519F}" srcId="{F047AF67-93E6-405B-BE41-0513E5F1B6ED}" destId="{FE69B638-BF8C-48D3-8E0C-1DD0BC609E34}" srcOrd="5" destOrd="0" parTransId="{46E35F7E-42F7-4771-9EBB-5310381FE44E}" sibTransId="{2863383E-ED50-4AED-B31A-B4D11E053EB9}"/>
    <dgm:cxn modelId="{17D9F9CD-B11B-4ED9-B5A3-89653EC55809}" srcId="{F047AF67-93E6-405B-BE41-0513E5F1B6ED}" destId="{3CA4E125-D71C-4FDB-954D-9CFE6A41655A}" srcOrd="11" destOrd="0" parTransId="{A4273116-764A-40A7-AFC8-7068426F286E}" sibTransId="{45C35A0A-644F-4AE3-98DB-ACF3DE8C0F6D}"/>
    <dgm:cxn modelId="{CBA4480E-62A6-430C-AB5B-0835C82F3DF8}" type="presOf" srcId="{C0613AB7-D7BF-43C9-8866-6D0BA9FA34AE}" destId="{722E73E7-9D2C-4527-92C1-9301517F3492}" srcOrd="1" destOrd="0" presId="urn:microsoft.com/office/officeart/2005/8/layout/process5"/>
    <dgm:cxn modelId="{CBE02C67-F89A-4888-9820-BEC3636EE2D6}" type="presOf" srcId="{2863383E-ED50-4AED-B31A-B4D11E053EB9}" destId="{E2A5B0CC-64A5-417F-B338-3BCB5317992B}" srcOrd="1" destOrd="0" presId="urn:microsoft.com/office/officeart/2005/8/layout/process5"/>
    <dgm:cxn modelId="{E3DE18CF-5A4B-4943-9A11-2BEA12595D04}" type="presOf" srcId="{CD36F5AA-D455-45AA-8851-476F20EC2267}" destId="{CCE70A0D-DC6B-4D62-AC9B-A42CC780E2A4}" srcOrd="1" destOrd="0" presId="urn:microsoft.com/office/officeart/2005/8/layout/process5"/>
    <dgm:cxn modelId="{F6650ECC-6D7F-4506-AE39-4708F319D6CF}" type="presOf" srcId="{08D1407F-587C-4B14-9A25-A0BA3266C061}" destId="{7FD62126-7B9F-4F7A-B951-E16294DFE7CC}" srcOrd="0" destOrd="0" presId="urn:microsoft.com/office/officeart/2005/8/layout/process5"/>
    <dgm:cxn modelId="{B887FF8B-9C34-42D3-A389-FB94009A2F74}" type="presOf" srcId="{C0613AB7-D7BF-43C9-8866-6D0BA9FA34AE}" destId="{8718C72B-6592-43EA-BE0B-9CCCB334675A}" srcOrd="0" destOrd="0" presId="urn:microsoft.com/office/officeart/2005/8/layout/process5"/>
    <dgm:cxn modelId="{5B85B4D5-1950-4ABE-9FD9-290B24A0D66B}" type="presOf" srcId="{62B2BF48-D83F-44E6-B0FE-EA3E41779140}" destId="{BCD18B4C-70A5-4785-9415-A201DBAF58F4}" srcOrd="0" destOrd="0" presId="urn:microsoft.com/office/officeart/2005/8/layout/process5"/>
    <dgm:cxn modelId="{CFD3891D-4DA4-430A-9A63-477C9D688E9D}" type="presOf" srcId="{D1CBA134-EF80-4472-BA6C-B388423FAB2F}" destId="{F46EAB0C-AB86-4A60-8386-915CF90B2D1C}" srcOrd="0" destOrd="0" presId="urn:microsoft.com/office/officeart/2005/8/layout/process5"/>
    <dgm:cxn modelId="{44627153-0894-49E3-A6CD-A03DA20E79E5}" srcId="{F047AF67-93E6-405B-BE41-0513E5F1B6ED}" destId="{17C19BD0-EA6A-43F7-A33E-7114C93B67BE}" srcOrd="10" destOrd="0" parTransId="{0767D0BB-A1FE-4000-A05C-77D6FEE99C08}" sibTransId="{08D1407F-587C-4B14-9A25-A0BA3266C061}"/>
    <dgm:cxn modelId="{7186772F-A78E-413D-9D81-56A8F1D4262B}" type="presOf" srcId="{3A9740DA-6225-411B-8AA5-C1D9402E5428}" destId="{843A68FF-708A-49FF-A60A-7E9267B40693}" srcOrd="1" destOrd="0" presId="urn:microsoft.com/office/officeart/2005/8/layout/process5"/>
    <dgm:cxn modelId="{7CCF01BE-4FAE-4B91-AE8F-E9E0C583FE20}" type="presOf" srcId="{10FC219D-598B-4CC0-AAA5-A781CC85ADCC}" destId="{545A9E56-6C12-41C0-B1B3-51EA2DBB3AC0}" srcOrd="1" destOrd="0" presId="urn:microsoft.com/office/officeart/2005/8/layout/process5"/>
    <dgm:cxn modelId="{53BC3034-3A73-41EE-B550-A9B1F67A39FC}" type="presOf" srcId="{BAA41564-92AC-4A35-91E1-9F709F3401F2}" destId="{6705C65A-2BEC-454A-B9A4-2E7BB1330F15}" srcOrd="0" destOrd="0" presId="urn:microsoft.com/office/officeart/2005/8/layout/process5"/>
    <dgm:cxn modelId="{055472EC-C83C-4D83-87A4-F0A99AFEA38B}" type="presOf" srcId="{3CA4E125-D71C-4FDB-954D-9CFE6A41655A}" destId="{8FA2C635-AD09-4230-8D4F-E095BEB1C1D1}" srcOrd="0" destOrd="0" presId="urn:microsoft.com/office/officeart/2005/8/layout/process5"/>
    <dgm:cxn modelId="{5B8575C7-4D69-4AA2-B0C7-A86ADC262FEC}" type="presOf" srcId="{3A9740DA-6225-411B-8AA5-C1D9402E5428}" destId="{59C3321F-E6D4-414D-A61B-599284308FD0}" srcOrd="0" destOrd="0" presId="urn:microsoft.com/office/officeart/2005/8/layout/process5"/>
    <dgm:cxn modelId="{40910939-12FB-4248-B9FF-E0CED49EB58E}" srcId="{F047AF67-93E6-405B-BE41-0513E5F1B6ED}" destId="{87FF8831-8B38-494B-BB56-0C7D261F6BEA}" srcOrd="8" destOrd="0" parTransId="{B0E38E33-4BA7-4B09-A2A3-7178172BE515}" sibTransId="{48A4FEE3-9471-45DC-9301-312D0603A0C9}"/>
    <dgm:cxn modelId="{481E5DEC-20E5-472F-AFC3-C9FECB8CBE9F}" type="presOf" srcId="{D6A6DA6E-EE2C-4769-9C19-52CEF4D43063}" destId="{EFA19A0C-5172-4724-9562-CAD801653FDE}" srcOrd="0" destOrd="0" presId="urn:microsoft.com/office/officeart/2005/8/layout/process5"/>
    <dgm:cxn modelId="{15FB2D43-3EC2-43A2-8BE6-49C3A273008D}" type="presOf" srcId="{F047AF67-93E6-405B-BE41-0513E5F1B6ED}" destId="{357C103D-E298-4D2D-808F-1B6FB7524B99}" srcOrd="0" destOrd="0" presId="urn:microsoft.com/office/officeart/2005/8/layout/process5"/>
    <dgm:cxn modelId="{048FBE81-AA2D-4B1A-AEDB-9F1909DBDD2B}" type="presOf" srcId="{48A4FEE3-9471-45DC-9301-312D0603A0C9}" destId="{5ABFE81B-103F-41A4-A41F-B2D0DEAB7024}" srcOrd="0" destOrd="0" presId="urn:microsoft.com/office/officeart/2005/8/layout/process5"/>
    <dgm:cxn modelId="{08BB0D46-EB78-43F1-B58B-8B1904E750E2}" type="presOf" srcId="{A399D7BF-7EB0-4B0D-BD24-CE06AF71D3A3}" destId="{7A19A98B-80CB-4DD4-92FD-45EB52C0A7B6}" srcOrd="0" destOrd="0" presId="urn:microsoft.com/office/officeart/2005/8/layout/process5"/>
    <dgm:cxn modelId="{2169F396-A28E-4D18-991F-E682BE5576FD}" type="presParOf" srcId="{357C103D-E298-4D2D-808F-1B6FB7524B99}" destId="{2871FDEB-A5DF-44F5-8785-F4BCE73038E1}" srcOrd="0" destOrd="0" presId="urn:microsoft.com/office/officeart/2005/8/layout/process5"/>
    <dgm:cxn modelId="{85E5BC71-22CB-42A4-9F73-FAC45E3B3490}" type="presParOf" srcId="{357C103D-E298-4D2D-808F-1B6FB7524B99}" destId="{A47063CD-FDA6-434A-BD96-8F27C3404D8A}" srcOrd="1" destOrd="0" presId="urn:microsoft.com/office/officeart/2005/8/layout/process5"/>
    <dgm:cxn modelId="{0DA5A7A9-B918-49D5-949A-718F1D8573ED}" type="presParOf" srcId="{A47063CD-FDA6-434A-BD96-8F27C3404D8A}" destId="{CCE70A0D-DC6B-4D62-AC9B-A42CC780E2A4}" srcOrd="0" destOrd="0" presId="urn:microsoft.com/office/officeart/2005/8/layout/process5"/>
    <dgm:cxn modelId="{A95CEEF2-8656-469A-857F-50094E936567}" type="presParOf" srcId="{357C103D-E298-4D2D-808F-1B6FB7524B99}" destId="{3512DB61-523B-4EA9-81D4-B65E35D69671}" srcOrd="2" destOrd="0" presId="urn:microsoft.com/office/officeart/2005/8/layout/process5"/>
    <dgm:cxn modelId="{5776A712-6A70-440E-9AC1-DF113B374AFD}" type="presParOf" srcId="{357C103D-E298-4D2D-808F-1B6FB7524B99}" destId="{59C3321F-E6D4-414D-A61B-599284308FD0}" srcOrd="3" destOrd="0" presId="urn:microsoft.com/office/officeart/2005/8/layout/process5"/>
    <dgm:cxn modelId="{AAC9453C-4499-42AB-8A68-7E1A1454E472}" type="presParOf" srcId="{59C3321F-E6D4-414D-A61B-599284308FD0}" destId="{843A68FF-708A-49FF-A60A-7E9267B40693}" srcOrd="0" destOrd="0" presId="urn:microsoft.com/office/officeart/2005/8/layout/process5"/>
    <dgm:cxn modelId="{1CDFBFAC-0361-4E24-98AD-D080D23D0A84}" type="presParOf" srcId="{357C103D-E298-4D2D-808F-1B6FB7524B99}" destId="{DEF48A87-9FC0-49FC-9F1A-FD81E6E9CC73}" srcOrd="4" destOrd="0" presId="urn:microsoft.com/office/officeart/2005/8/layout/process5"/>
    <dgm:cxn modelId="{3CDBFC0B-6947-4C95-901E-580BC95D193E}" type="presParOf" srcId="{357C103D-E298-4D2D-808F-1B6FB7524B99}" destId="{8718C72B-6592-43EA-BE0B-9CCCB334675A}" srcOrd="5" destOrd="0" presId="urn:microsoft.com/office/officeart/2005/8/layout/process5"/>
    <dgm:cxn modelId="{81881BCB-84D1-4118-992D-532526076355}" type="presParOf" srcId="{8718C72B-6592-43EA-BE0B-9CCCB334675A}" destId="{722E73E7-9D2C-4527-92C1-9301517F3492}" srcOrd="0" destOrd="0" presId="urn:microsoft.com/office/officeart/2005/8/layout/process5"/>
    <dgm:cxn modelId="{875CFFBE-03D7-4862-9D7A-34B5781B0950}" type="presParOf" srcId="{357C103D-E298-4D2D-808F-1B6FB7524B99}" destId="{F46EAB0C-AB86-4A60-8386-915CF90B2D1C}" srcOrd="6" destOrd="0" presId="urn:microsoft.com/office/officeart/2005/8/layout/process5"/>
    <dgm:cxn modelId="{9691615A-FA5F-4001-9E25-ACE7B26D085A}" type="presParOf" srcId="{357C103D-E298-4D2D-808F-1B6FB7524B99}" destId="{BCD18B4C-70A5-4785-9415-A201DBAF58F4}" srcOrd="7" destOrd="0" presId="urn:microsoft.com/office/officeart/2005/8/layout/process5"/>
    <dgm:cxn modelId="{88149AD7-0D0C-4107-8E43-6DF63089449A}" type="presParOf" srcId="{BCD18B4C-70A5-4785-9415-A201DBAF58F4}" destId="{B3AEAC9A-6D0C-4309-8D90-147628831936}" srcOrd="0" destOrd="0" presId="urn:microsoft.com/office/officeart/2005/8/layout/process5"/>
    <dgm:cxn modelId="{B1ED3812-7B5A-4926-81A2-245DF2F193D8}" type="presParOf" srcId="{357C103D-E298-4D2D-808F-1B6FB7524B99}" destId="{EFA19A0C-5172-4724-9562-CAD801653FDE}" srcOrd="8" destOrd="0" presId="urn:microsoft.com/office/officeart/2005/8/layout/process5"/>
    <dgm:cxn modelId="{67921216-FE4E-45D7-BB65-1F7D9D41B609}" type="presParOf" srcId="{357C103D-E298-4D2D-808F-1B6FB7524B99}" destId="{7A19A98B-80CB-4DD4-92FD-45EB52C0A7B6}" srcOrd="9" destOrd="0" presId="urn:microsoft.com/office/officeart/2005/8/layout/process5"/>
    <dgm:cxn modelId="{D254BE83-0F95-46F7-BAD4-0092EEB36060}" type="presParOf" srcId="{7A19A98B-80CB-4DD4-92FD-45EB52C0A7B6}" destId="{6E852D13-F627-42E9-9481-771AC4C0DE07}" srcOrd="0" destOrd="0" presId="urn:microsoft.com/office/officeart/2005/8/layout/process5"/>
    <dgm:cxn modelId="{1EB4B884-2C65-4FBA-9698-4984CD0CA9CA}" type="presParOf" srcId="{357C103D-E298-4D2D-808F-1B6FB7524B99}" destId="{873D069F-8EA7-492F-8399-042D7895832E}" srcOrd="10" destOrd="0" presId="urn:microsoft.com/office/officeart/2005/8/layout/process5"/>
    <dgm:cxn modelId="{97408AEC-1B4B-4A1F-BFC6-BD4302230465}" type="presParOf" srcId="{357C103D-E298-4D2D-808F-1B6FB7524B99}" destId="{8B43ED83-A491-4761-B601-07A888ECF529}" srcOrd="11" destOrd="0" presId="urn:microsoft.com/office/officeart/2005/8/layout/process5"/>
    <dgm:cxn modelId="{2996AA2B-279B-4094-A8FE-E9221BB2FF47}" type="presParOf" srcId="{8B43ED83-A491-4761-B601-07A888ECF529}" destId="{E2A5B0CC-64A5-417F-B338-3BCB5317992B}" srcOrd="0" destOrd="0" presId="urn:microsoft.com/office/officeart/2005/8/layout/process5"/>
    <dgm:cxn modelId="{DBD45772-425B-4B1E-8F62-2E649BDCC399}" type="presParOf" srcId="{357C103D-E298-4D2D-808F-1B6FB7524B99}" destId="{E36B8F47-221D-479A-B2EC-6864B19AD838}" srcOrd="12" destOrd="0" presId="urn:microsoft.com/office/officeart/2005/8/layout/process5"/>
    <dgm:cxn modelId="{A70C1025-08EB-4B17-86EF-4FAE1572C8C0}" type="presParOf" srcId="{357C103D-E298-4D2D-808F-1B6FB7524B99}" destId="{E9A0BF55-1165-4DAF-AA00-489CBFF8D7E2}" srcOrd="13" destOrd="0" presId="urn:microsoft.com/office/officeart/2005/8/layout/process5"/>
    <dgm:cxn modelId="{8BFC3BDB-49D4-4866-B480-957525B8DA0E}" type="presParOf" srcId="{E9A0BF55-1165-4DAF-AA00-489CBFF8D7E2}" destId="{545A9E56-6C12-41C0-B1B3-51EA2DBB3AC0}" srcOrd="0" destOrd="0" presId="urn:microsoft.com/office/officeart/2005/8/layout/process5"/>
    <dgm:cxn modelId="{B6C7581A-D764-4FC1-B43F-D1036E8EBFC6}" type="presParOf" srcId="{357C103D-E298-4D2D-808F-1B6FB7524B99}" destId="{9F4291C5-66E9-4256-99C0-804A29AC7967}" srcOrd="14" destOrd="0" presId="urn:microsoft.com/office/officeart/2005/8/layout/process5"/>
    <dgm:cxn modelId="{2EB0338C-C5CF-4CE9-A1FA-62A9AFCBEDB8}" type="presParOf" srcId="{357C103D-E298-4D2D-808F-1B6FB7524B99}" destId="{2BEBC922-C44B-4AB5-A596-E6767A8261AA}" srcOrd="15" destOrd="0" presId="urn:microsoft.com/office/officeart/2005/8/layout/process5"/>
    <dgm:cxn modelId="{84F77E59-79CF-4F74-8FB9-5B225CF02CE4}" type="presParOf" srcId="{2BEBC922-C44B-4AB5-A596-E6767A8261AA}" destId="{685E7415-98E6-48E4-8891-3791975B836B}" srcOrd="0" destOrd="0" presId="urn:microsoft.com/office/officeart/2005/8/layout/process5"/>
    <dgm:cxn modelId="{5EE62DB1-BC1B-406B-A685-B5504ED42CDE}" type="presParOf" srcId="{357C103D-E298-4D2D-808F-1B6FB7524B99}" destId="{47A2A699-7E51-4560-935C-6509BD51801B}" srcOrd="16" destOrd="0" presId="urn:microsoft.com/office/officeart/2005/8/layout/process5"/>
    <dgm:cxn modelId="{E3E3ACC5-360B-4F4D-BA41-4EC79B4B1777}" type="presParOf" srcId="{357C103D-E298-4D2D-808F-1B6FB7524B99}" destId="{5ABFE81B-103F-41A4-A41F-B2D0DEAB7024}" srcOrd="17" destOrd="0" presId="urn:microsoft.com/office/officeart/2005/8/layout/process5"/>
    <dgm:cxn modelId="{C1366155-0756-462A-B22D-5E206F489703}" type="presParOf" srcId="{5ABFE81B-103F-41A4-A41F-B2D0DEAB7024}" destId="{23241894-361A-4C48-B9C6-789A4FFD2A9C}" srcOrd="0" destOrd="0" presId="urn:microsoft.com/office/officeart/2005/8/layout/process5"/>
    <dgm:cxn modelId="{A6AE2430-D375-43A2-9032-18A0CBF1DC89}" type="presParOf" srcId="{357C103D-E298-4D2D-808F-1B6FB7524B99}" destId="{6705C65A-2BEC-454A-B9A4-2E7BB1330F15}" srcOrd="18" destOrd="0" presId="urn:microsoft.com/office/officeart/2005/8/layout/process5"/>
    <dgm:cxn modelId="{6DF6DA4F-1A42-4DB4-9D76-11EC0E739DC1}" type="presParOf" srcId="{357C103D-E298-4D2D-808F-1B6FB7524B99}" destId="{90BB11C8-328A-48A5-930D-1A458BBB02C0}" srcOrd="19" destOrd="0" presId="urn:microsoft.com/office/officeart/2005/8/layout/process5"/>
    <dgm:cxn modelId="{81E44994-FD9D-492F-907A-654CE33DEE4A}" type="presParOf" srcId="{90BB11C8-328A-48A5-930D-1A458BBB02C0}" destId="{4EABB49A-AA79-4B3B-A7F9-0776A5256985}" srcOrd="0" destOrd="0" presId="urn:microsoft.com/office/officeart/2005/8/layout/process5"/>
    <dgm:cxn modelId="{128C3599-D7DB-4AD1-8484-972BF3A0AB57}" type="presParOf" srcId="{357C103D-E298-4D2D-808F-1B6FB7524B99}" destId="{D5068D65-46C4-4FAB-A218-E1D519CE3BCA}" srcOrd="20" destOrd="0" presId="urn:microsoft.com/office/officeart/2005/8/layout/process5"/>
    <dgm:cxn modelId="{8D9BC3D9-5599-448F-8FFD-23131A025B4F}" type="presParOf" srcId="{357C103D-E298-4D2D-808F-1B6FB7524B99}" destId="{7FD62126-7B9F-4F7A-B951-E16294DFE7CC}" srcOrd="21" destOrd="0" presId="urn:microsoft.com/office/officeart/2005/8/layout/process5"/>
    <dgm:cxn modelId="{A3B9259B-8F38-4CA0-918D-8BCCBACECB40}" type="presParOf" srcId="{7FD62126-7B9F-4F7A-B951-E16294DFE7CC}" destId="{44D6A9C3-E388-46B2-8D61-22C3D5ACF20C}" srcOrd="0" destOrd="0" presId="urn:microsoft.com/office/officeart/2005/8/layout/process5"/>
    <dgm:cxn modelId="{F18950C7-5B20-46DD-9A3B-84C7AE21C3CC}" type="presParOf" srcId="{357C103D-E298-4D2D-808F-1B6FB7524B99}" destId="{8FA2C635-AD09-4230-8D4F-E095BEB1C1D1}" srcOrd="2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1FDEB-A5DF-44F5-8785-F4BCE73038E1}">
      <dsp:nvSpPr>
        <dsp:cNvPr id="0" name=""/>
        <dsp:cNvSpPr/>
      </dsp:nvSpPr>
      <dsp:spPr>
        <a:xfrm>
          <a:off x="4771" y="145261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Установочный вебинар, ТЗ № 1</a:t>
          </a:r>
          <a:endParaRPr lang="ru-RU" sz="1500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41435" y="181925"/>
        <a:ext cx="2013009" cy="1178474"/>
      </dsp:txXfrm>
    </dsp:sp>
    <dsp:sp modelId="{A47063CD-FDA6-434A-BD96-8F27C3404D8A}">
      <dsp:nvSpPr>
        <dsp:cNvPr id="0" name=""/>
        <dsp:cNvSpPr/>
      </dsp:nvSpPr>
      <dsp:spPr>
        <a:xfrm>
          <a:off x="2274707" y="512456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2274707" y="615938"/>
        <a:ext cx="309612" cy="310447"/>
      </dsp:txXfrm>
    </dsp:sp>
    <dsp:sp modelId="{3512DB61-523B-4EA9-81D4-B65E35D69671}">
      <dsp:nvSpPr>
        <dsp:cNvPr id="0" name=""/>
        <dsp:cNvSpPr/>
      </dsp:nvSpPr>
      <dsp:spPr>
        <a:xfrm>
          <a:off x="2925644" y="145261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104547"/>
            <a:satOff val="0"/>
            <a:lumOff val="-16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Анкетирование участников</a:t>
          </a:r>
          <a:endParaRPr lang="ru-RU" sz="15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2962308" y="181925"/>
        <a:ext cx="2013009" cy="1178474"/>
      </dsp:txXfrm>
    </dsp:sp>
    <dsp:sp modelId="{59C3321F-E6D4-414D-A61B-599284308FD0}">
      <dsp:nvSpPr>
        <dsp:cNvPr id="0" name=""/>
        <dsp:cNvSpPr/>
      </dsp:nvSpPr>
      <dsp:spPr>
        <a:xfrm>
          <a:off x="5195580" y="512456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15002"/>
            <a:satOff val="0"/>
            <a:lumOff val="-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5195580" y="615938"/>
        <a:ext cx="309612" cy="310447"/>
      </dsp:txXfrm>
    </dsp:sp>
    <dsp:sp modelId="{DEF48A87-9FC0-49FC-9F1A-FD81E6E9CC73}">
      <dsp:nvSpPr>
        <dsp:cNvPr id="0" name=""/>
        <dsp:cNvSpPr/>
      </dsp:nvSpPr>
      <dsp:spPr>
        <a:xfrm>
          <a:off x="5846517" y="145261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209095"/>
            <a:satOff val="0"/>
            <a:lumOff val="-32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entury Schoolbook" panose="02040604050505020304" pitchFamily="18" charset="0"/>
            </a:rPr>
            <a:t>Самостоятельная работа по ТЗ № 1 </a:t>
          </a:r>
          <a:r>
            <a:rPr lang="ru-RU" sz="1400" b="0" kern="1200" dirty="0" smtClean="0">
              <a:solidFill>
                <a:srgbClr val="002060"/>
              </a:solidFill>
              <a:latin typeface="Century Schoolbook" panose="02040604050505020304" pitchFamily="18" charset="0"/>
            </a:rPr>
            <a:t>(1-я разработка материалов)</a:t>
          </a:r>
          <a:endParaRPr lang="ru-RU" sz="1400" b="0" kern="1200" dirty="0">
            <a:solidFill>
              <a:srgbClr val="002060"/>
            </a:solidFill>
            <a:latin typeface="Century Schoolbook" panose="02040604050505020304" pitchFamily="18" charset="0"/>
          </a:endParaRPr>
        </a:p>
      </dsp:txBody>
      <dsp:txXfrm>
        <a:off x="5883181" y="181925"/>
        <a:ext cx="2013009" cy="1178474"/>
      </dsp:txXfrm>
    </dsp:sp>
    <dsp:sp modelId="{8718C72B-6592-43EA-BE0B-9CCCB334675A}">
      <dsp:nvSpPr>
        <dsp:cNvPr id="0" name=""/>
        <dsp:cNvSpPr/>
      </dsp:nvSpPr>
      <dsp:spPr>
        <a:xfrm>
          <a:off x="8116453" y="512456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30004"/>
            <a:satOff val="0"/>
            <a:lumOff val="-3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>
            <a:solidFill>
              <a:srgbClr val="002060"/>
            </a:solidFill>
            <a:latin typeface="Century Schoolbook" panose="02040604050505020304" pitchFamily="18" charset="0"/>
          </a:endParaRPr>
        </a:p>
      </dsp:txBody>
      <dsp:txXfrm>
        <a:off x="8116453" y="615938"/>
        <a:ext cx="309612" cy="310447"/>
      </dsp:txXfrm>
    </dsp:sp>
    <dsp:sp modelId="{F46EAB0C-AB86-4A60-8386-915CF90B2D1C}">
      <dsp:nvSpPr>
        <dsp:cNvPr id="0" name=""/>
        <dsp:cNvSpPr/>
      </dsp:nvSpPr>
      <dsp:spPr>
        <a:xfrm>
          <a:off x="8767390" y="145261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313642"/>
            <a:satOff val="0"/>
            <a:lumOff val="-481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1, ТЗ № 2</a:t>
          </a:r>
          <a:endParaRPr lang="ru-RU" sz="1500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8804054" y="181925"/>
        <a:ext cx="2013009" cy="1178474"/>
      </dsp:txXfrm>
    </dsp:sp>
    <dsp:sp modelId="{BCD18B4C-70A5-4785-9415-A201DBAF58F4}">
      <dsp:nvSpPr>
        <dsp:cNvPr id="0" name=""/>
        <dsp:cNvSpPr/>
      </dsp:nvSpPr>
      <dsp:spPr>
        <a:xfrm rot="5400000">
          <a:off x="9589407" y="1543107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45007"/>
            <a:satOff val="0"/>
            <a:lumOff val="-52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 rot="-5400000">
        <a:off x="9655336" y="1580661"/>
        <a:ext cx="310447" cy="309612"/>
      </dsp:txXfrm>
    </dsp:sp>
    <dsp:sp modelId="{EFA19A0C-5172-4724-9562-CAD801653FDE}">
      <dsp:nvSpPr>
        <dsp:cNvPr id="0" name=""/>
        <dsp:cNvSpPr/>
      </dsp:nvSpPr>
      <dsp:spPr>
        <a:xfrm>
          <a:off x="8767390" y="2231599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418190"/>
            <a:satOff val="0"/>
            <a:lumOff val="-64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Онлайн-диагностика ЕНГ + методический опрос</a:t>
          </a:r>
          <a:endParaRPr lang="ru-RU" sz="15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8804054" y="2268263"/>
        <a:ext cx="2013009" cy="1178474"/>
      </dsp:txXfrm>
    </dsp:sp>
    <dsp:sp modelId="{7A19A98B-80CB-4DD4-92FD-45EB52C0A7B6}">
      <dsp:nvSpPr>
        <dsp:cNvPr id="0" name=""/>
        <dsp:cNvSpPr/>
      </dsp:nvSpPr>
      <dsp:spPr>
        <a:xfrm rot="10800000">
          <a:off x="8141489" y="2598794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460009"/>
            <a:satOff val="0"/>
            <a:lumOff val="-7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 rot="10800000">
        <a:off x="8274180" y="2702276"/>
        <a:ext cx="309612" cy="310447"/>
      </dsp:txXfrm>
    </dsp:sp>
    <dsp:sp modelId="{873D069F-8EA7-492F-8399-042D7895832E}">
      <dsp:nvSpPr>
        <dsp:cNvPr id="0" name=""/>
        <dsp:cNvSpPr/>
      </dsp:nvSpPr>
      <dsp:spPr>
        <a:xfrm>
          <a:off x="5846517" y="2231599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522737"/>
            <a:satOff val="0"/>
            <a:lumOff val="-802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2, ТЗ № 3</a:t>
          </a:r>
          <a:endParaRPr lang="ru-RU" sz="1500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5883181" y="2268263"/>
        <a:ext cx="2013009" cy="1178474"/>
      </dsp:txXfrm>
    </dsp:sp>
    <dsp:sp modelId="{8B43ED83-A491-4761-B601-07A888ECF529}">
      <dsp:nvSpPr>
        <dsp:cNvPr id="0" name=""/>
        <dsp:cNvSpPr/>
      </dsp:nvSpPr>
      <dsp:spPr>
        <a:xfrm rot="10800000">
          <a:off x="5220616" y="2598794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75011"/>
            <a:satOff val="0"/>
            <a:lumOff val="-88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 rot="10800000">
        <a:off x="5353307" y="2702276"/>
        <a:ext cx="309612" cy="310447"/>
      </dsp:txXfrm>
    </dsp:sp>
    <dsp:sp modelId="{E36B8F47-221D-479A-B2EC-6864B19AD838}">
      <dsp:nvSpPr>
        <dsp:cNvPr id="0" name=""/>
        <dsp:cNvSpPr/>
      </dsp:nvSpPr>
      <dsp:spPr>
        <a:xfrm>
          <a:off x="2925644" y="2231599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627285"/>
            <a:satOff val="0"/>
            <a:lumOff val="-962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Самостоятельная работа по ТЗ № 3</a:t>
          </a:r>
        </a:p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0" kern="1200" dirty="0" smtClean="0">
              <a:solidFill>
                <a:srgbClr val="002060"/>
              </a:solidFill>
              <a:latin typeface="Century Schoolbook" panose="02040604050505020304" pitchFamily="18" charset="0"/>
            </a:rPr>
            <a:t>(2-я разработка материалов)</a:t>
          </a:r>
          <a:r>
            <a:rPr lang="ru-RU" sz="14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 </a:t>
          </a:r>
          <a:endParaRPr lang="ru-RU" sz="14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2962308" y="2268263"/>
        <a:ext cx="2013009" cy="1178474"/>
      </dsp:txXfrm>
    </dsp:sp>
    <dsp:sp modelId="{E9A0BF55-1165-4DAF-AA00-489CBFF8D7E2}">
      <dsp:nvSpPr>
        <dsp:cNvPr id="0" name=""/>
        <dsp:cNvSpPr/>
      </dsp:nvSpPr>
      <dsp:spPr>
        <a:xfrm rot="10800000">
          <a:off x="2299743" y="2598794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90013"/>
            <a:satOff val="0"/>
            <a:lumOff val="-10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 rot="10800000">
        <a:off x="2432434" y="2702276"/>
        <a:ext cx="309612" cy="310447"/>
      </dsp:txXfrm>
    </dsp:sp>
    <dsp:sp modelId="{9F4291C5-66E9-4256-99C0-804A29AC7967}">
      <dsp:nvSpPr>
        <dsp:cNvPr id="0" name=""/>
        <dsp:cNvSpPr/>
      </dsp:nvSpPr>
      <dsp:spPr>
        <a:xfrm>
          <a:off x="4771" y="2231599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731832"/>
            <a:satOff val="0"/>
            <a:lumOff val="-112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Промежуточный вебинар </a:t>
          </a:r>
          <a:r>
            <a:rPr lang="ru-RU" sz="14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(перекрестный анализ материалов)</a:t>
          </a:r>
          <a:endParaRPr lang="ru-RU" sz="14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41435" y="2268263"/>
        <a:ext cx="2013009" cy="1178474"/>
      </dsp:txXfrm>
    </dsp:sp>
    <dsp:sp modelId="{2BEBC922-C44B-4AB5-A596-E6767A8261AA}">
      <dsp:nvSpPr>
        <dsp:cNvPr id="0" name=""/>
        <dsp:cNvSpPr/>
      </dsp:nvSpPr>
      <dsp:spPr>
        <a:xfrm rot="5400000">
          <a:off x="826788" y="3629445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805015"/>
            <a:satOff val="0"/>
            <a:lumOff val="-1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 rot="-5400000">
        <a:off x="892717" y="3666999"/>
        <a:ext cx="310447" cy="309612"/>
      </dsp:txXfrm>
    </dsp:sp>
    <dsp:sp modelId="{47A2A699-7E51-4560-935C-6509BD51801B}">
      <dsp:nvSpPr>
        <dsp:cNvPr id="0" name=""/>
        <dsp:cNvSpPr/>
      </dsp:nvSpPr>
      <dsp:spPr>
        <a:xfrm>
          <a:off x="4771" y="4317936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836380"/>
            <a:satOff val="0"/>
            <a:lumOff val="-128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Коррекция материалов </a:t>
          </a:r>
          <a:endParaRPr lang="ru-RU" sz="15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41435" y="4354600"/>
        <a:ext cx="2013009" cy="1178474"/>
      </dsp:txXfrm>
    </dsp:sp>
    <dsp:sp modelId="{5ABFE81B-103F-41A4-A41F-B2D0DEAB7024}">
      <dsp:nvSpPr>
        <dsp:cNvPr id="0" name=""/>
        <dsp:cNvSpPr/>
      </dsp:nvSpPr>
      <dsp:spPr>
        <a:xfrm>
          <a:off x="2274707" y="4685132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20018"/>
            <a:satOff val="0"/>
            <a:lumOff val="-1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2274707" y="4788614"/>
        <a:ext cx="309612" cy="310447"/>
      </dsp:txXfrm>
    </dsp:sp>
    <dsp:sp modelId="{6705C65A-2BEC-454A-B9A4-2E7BB1330F15}">
      <dsp:nvSpPr>
        <dsp:cNvPr id="0" name=""/>
        <dsp:cNvSpPr/>
      </dsp:nvSpPr>
      <dsp:spPr>
        <a:xfrm>
          <a:off x="2925644" y="4317936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940927"/>
            <a:satOff val="0"/>
            <a:lumOff val="-1443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Вебинар-консультация № 3</a:t>
          </a:r>
          <a:endParaRPr lang="ru-RU" sz="1500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2962308" y="4354600"/>
        <a:ext cx="2013009" cy="1178474"/>
      </dsp:txXfrm>
    </dsp:sp>
    <dsp:sp modelId="{90BB11C8-328A-48A5-930D-1A458BBB02C0}">
      <dsp:nvSpPr>
        <dsp:cNvPr id="0" name=""/>
        <dsp:cNvSpPr/>
      </dsp:nvSpPr>
      <dsp:spPr>
        <a:xfrm>
          <a:off x="5195580" y="4685132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5020"/>
            <a:satOff val="0"/>
            <a:lumOff val="-1588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5195580" y="4788614"/>
        <a:ext cx="309612" cy="310447"/>
      </dsp:txXfrm>
    </dsp:sp>
    <dsp:sp modelId="{D5068D65-46C4-4FAB-A218-E1D519CE3BCA}">
      <dsp:nvSpPr>
        <dsp:cNvPr id="0" name=""/>
        <dsp:cNvSpPr/>
      </dsp:nvSpPr>
      <dsp:spPr>
        <a:xfrm>
          <a:off x="5846517" y="4317936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1045475"/>
            <a:satOff val="0"/>
            <a:lumOff val="-1604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b="1" kern="1200" dirty="0" smtClean="0">
              <a:solidFill>
                <a:srgbClr val="002060"/>
              </a:solidFill>
              <a:effectLst/>
              <a:latin typeface="Century Schoolbook" panose="02040604050505020304" pitchFamily="18" charset="0"/>
            </a:rPr>
            <a:t>Апробация материалов в ОО</a:t>
          </a:r>
          <a:endParaRPr lang="ru-RU" sz="1500" b="1" kern="1200" dirty="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5883181" y="4354600"/>
        <a:ext cx="2013009" cy="1178474"/>
      </dsp:txXfrm>
    </dsp:sp>
    <dsp:sp modelId="{7FD62126-7B9F-4F7A-B951-E16294DFE7CC}">
      <dsp:nvSpPr>
        <dsp:cNvPr id="0" name=""/>
        <dsp:cNvSpPr/>
      </dsp:nvSpPr>
      <dsp:spPr>
        <a:xfrm>
          <a:off x="8116453" y="4685132"/>
          <a:ext cx="442303" cy="51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150022"/>
            <a:satOff val="0"/>
            <a:lumOff val="-1764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500" kern="1200">
            <a:solidFill>
              <a:srgbClr val="002060"/>
            </a:solidFill>
            <a:effectLst/>
            <a:latin typeface="Century Schoolbook" panose="02040604050505020304" pitchFamily="18" charset="0"/>
          </a:endParaRPr>
        </a:p>
      </dsp:txBody>
      <dsp:txXfrm>
        <a:off x="8116453" y="4788614"/>
        <a:ext cx="309612" cy="310447"/>
      </dsp:txXfrm>
    </dsp:sp>
    <dsp:sp modelId="{8FA2C635-AD09-4230-8D4F-E095BEB1C1D1}">
      <dsp:nvSpPr>
        <dsp:cNvPr id="0" name=""/>
        <dsp:cNvSpPr/>
      </dsp:nvSpPr>
      <dsp:spPr>
        <a:xfrm>
          <a:off x="8767390" y="4317936"/>
          <a:ext cx="2086337" cy="1251802"/>
        </a:xfrm>
        <a:prstGeom prst="roundRect">
          <a:avLst>
            <a:gd name="adj" fmla="val 10000"/>
          </a:avLst>
        </a:prstGeom>
        <a:solidFill>
          <a:schemeClr val="accent4">
            <a:hueOff val="1150022"/>
            <a:satOff val="0"/>
            <a:lumOff val="-17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002060"/>
              </a:solidFill>
              <a:latin typeface="Century Schoolbook" panose="02040604050505020304" pitchFamily="18" charset="0"/>
            </a:rPr>
            <a:t>Итоговый вебинар</a:t>
          </a:r>
          <a:endParaRPr lang="ru-RU" sz="1500" kern="1200" dirty="0">
            <a:solidFill>
              <a:srgbClr val="002060"/>
            </a:solidFill>
            <a:latin typeface="Century Schoolbook" panose="02040604050505020304" pitchFamily="18" charset="0"/>
          </a:endParaRPr>
        </a:p>
      </dsp:txBody>
      <dsp:txXfrm>
        <a:off x="8804054" y="4354600"/>
        <a:ext cx="2013009" cy="1178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5432A6AB-1370-410E-89E2-95A064BC25FD}" type="datetimeFigureOut">
              <a:rPr lang="ru-RU" smtClean="0"/>
              <a:pPr/>
              <a:t>25.11.2021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8E72ECE-8CE5-4B53-9795-09DA359B5BB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14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BF92BA-4F5C-4C84-B58F-9107D6189609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05880-CC41-4882-ABD7-4DA2E7F7F5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11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54719-04DA-4B93-AAC8-A0A427496745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D8ADD-B495-4361-8237-7C3B4217A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5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E01F6-F1B1-488C-B79D-CD28638EF5FA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6C73D3-CBAB-4FDA-8E65-470BF1C246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7EF75D-C9B5-4440-978A-50CDE5C85C6D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151AE-8ED4-489E-92F4-2229B0178D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78E9E-F329-4AE3-A895-A550F7BEC398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51064-4E24-410A-B928-DDD646FB4E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44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33F2AB-A505-4537-B231-7C4E73FF63F7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EF665-A4EA-45A0-8493-7186049BFA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9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7F15D-CFCA-4C4F-AB14-83E16ACCC60B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05825-8B8B-4AD1-88D2-E893F5B5FC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50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167E6D-9D08-4BA6-BA34-F3DDE27AABA4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8384A-EE5D-4968-BA60-92CC49DA81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9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76F03-70C1-4B10-95F2-C6FB8E8F82E5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AED66-92D7-4398-96A7-529CF77FDA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6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E9D0EF3-C94E-48B3-B632-66200AD9A0B6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B0D9B32-48D1-4D62-A5D3-F241842C42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25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666BD5-7600-4942-980D-30C9FFDD408E}" type="datetimeFigureOut">
              <a:rPr lang="ru-RU" smtClean="0"/>
              <a:pPr>
                <a:defRPr/>
              </a:pPr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D2F8E-5987-49CC-9F3A-4AA1F9C540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97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D3FF9D73-5AFD-43B3-9CCB-75F248005244}" type="datetimeFigureOut">
              <a:rPr lang="ru-RU" smtClean="0"/>
              <a:pPr>
                <a:defRPr/>
              </a:pPr>
              <a:t>25.11.2021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  <a:latin typeface="Century Schoolbook" panose="02040604050505020304" pitchFamily="18" charset="0"/>
              </a:defRPr>
            </a:lvl1pPr>
          </a:lstStyle>
          <a:p>
            <a:pPr>
              <a:defRPr/>
            </a:pPr>
            <a:fld id="{675D2B8F-29B7-424B-89AB-E1E3EE69D7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13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Century Schoolbook" panose="02040604050505020304" pitchFamily="18" charset="0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Century Schoolbook" panose="02040604050505020304" pitchFamily="18" charset="0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entury Schoolbook" panose="02040604050505020304" pitchFamily="18" charset="0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entury Schoolbook" panose="02040604050505020304" pitchFamily="18" charset="0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entury Schoolbook" panose="02040604050505020304" pitchFamily="18" charset="0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63830" y="2042600"/>
            <a:ext cx="1026434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Научно-методическое сопровождение сетевой предметной группы учителей химии, биологии: методология, содержание, формы работы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69277" y="4575737"/>
            <a:ext cx="815545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Руководитель группы – </a:t>
            </a:r>
            <a:r>
              <a:rPr lang="ru-RU" sz="2000" b="1" i="1" dirty="0" smtClean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М.Н</a:t>
            </a:r>
            <a:r>
              <a:rPr lang="ru-RU" sz="20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. Клинова, научный сотрудник отдела научно-методического сопровождения общего образования ГАУ ДПО ИРО ПК, </a:t>
            </a:r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entury Schoolbook" panose="02040604050505020304" pitchFamily="18" charset="0"/>
              </a:rPr>
              <a:t>89128863656, </a:t>
            </a:r>
            <a:r>
              <a:rPr lang="en-US" sz="2000" b="1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Century Schoolbook" panose="02040604050505020304" pitchFamily="18" charset="0"/>
              </a:rPr>
              <a:t>marklin72@mail.ru</a:t>
            </a:r>
            <a:endParaRPr lang="ru-RU" sz="2000" b="1" i="1" dirty="0">
              <a:ln w="9525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56361" y="6370211"/>
            <a:ext cx="2795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entury Schoolbook" panose="02040604050505020304" pitchFamily="18" charset="0"/>
              </a:rPr>
              <a:t>25.11.2021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1026" name="Picture 2" descr="http://iro.perm.ru/design/images/logo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01" y="388598"/>
            <a:ext cx="1685109" cy="111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20994" y="470547"/>
            <a:ext cx="79412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2021, краевой проект</a:t>
            </a:r>
          </a:p>
          <a:p>
            <a:pPr algn="ctr"/>
            <a:r>
              <a:rPr lang="ru-RU" sz="2800" b="1" i="1" dirty="0">
                <a:ln w="9525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«Образовательный лифт: ШНОР»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919" y="4547610"/>
            <a:ext cx="1960758" cy="1351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9043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91" y="490049"/>
            <a:ext cx="5482394" cy="26922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0944" y="3182338"/>
            <a:ext cx="2503056" cy="25412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8983" y="4191363"/>
            <a:ext cx="5384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https://</a:t>
            </a:r>
            <a:r>
              <a:rPr lang="ru-RU" sz="2800" b="1" dirty="0" smtClean="0">
                <a:solidFill>
                  <a:srgbClr val="C00000"/>
                </a:solidFill>
              </a:rPr>
              <a:t>www.menti.com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1391" y="5103725"/>
            <a:ext cx="4645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Код </a:t>
            </a:r>
            <a:r>
              <a:rPr lang="ru-RU" sz="2400" b="1" dirty="0" smtClean="0"/>
              <a:t>голосования:</a:t>
            </a:r>
            <a:r>
              <a:rPr lang="ru-RU" sz="2400" b="1" dirty="0"/>
              <a:t> </a:t>
            </a:r>
            <a:r>
              <a:rPr lang="ru-RU" sz="2400" b="1" dirty="0">
                <a:solidFill>
                  <a:srgbClr val="C00000"/>
                </a:solidFill>
              </a:rPr>
              <a:t>1606 9810</a:t>
            </a:r>
          </a:p>
        </p:txBody>
      </p:sp>
    </p:spTree>
    <p:extLst>
      <p:ext uri="{BB962C8B-B14F-4D97-AF65-F5344CB8AC3E}">
        <p14:creationId xmlns:p14="http://schemas.microsoft.com/office/powerpoint/2010/main" val="116017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meme-arsenal.com/memes/6f54ac052815c2947c1c04b8497bcda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15573" y="544822"/>
            <a:ext cx="5373864" cy="532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6458471" y="671091"/>
            <a:ext cx="1611086" cy="701040"/>
          </a:xfrm>
          <a:prstGeom prst="wedgeRoundRectCallout">
            <a:avLst>
              <a:gd name="adj1" fmla="val 70600"/>
              <a:gd name="adj2" fmla="val 203255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Что с ней?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9044918" y="671091"/>
            <a:ext cx="1872343" cy="666206"/>
          </a:xfrm>
          <a:prstGeom prst="wedgeRoundRectCallout">
            <a:avLst>
              <a:gd name="adj1" fmla="val -4315"/>
              <a:gd name="adj2" fmla="val 182097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Ее в Лифт записали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7897092" y="5089236"/>
            <a:ext cx="3435926" cy="667244"/>
          </a:xfrm>
          <a:prstGeom prst="wedgeRoundRectCallout">
            <a:avLst>
              <a:gd name="adj1" fmla="val -7964"/>
              <a:gd name="adj2" fmla="val -203769"/>
              <a:gd name="adj3" fmla="val 16667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Дайте мне спокойно </a:t>
            </a:r>
            <a:r>
              <a:rPr lang="ru-RU" b="1" dirty="0" smtClean="0">
                <a:solidFill>
                  <a:srgbClr val="C00000"/>
                </a:solidFill>
                <a:latin typeface="Century Schoolbook" panose="02040604050505020304" pitchFamily="18" charset="0"/>
              </a:rPr>
              <a:t>или работать, или умереть</a:t>
            </a:r>
            <a:r>
              <a:rPr lang="ru-RU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!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542684" y="438611"/>
            <a:ext cx="5387061" cy="2771033"/>
          </a:xfrm>
          <a:prstGeom prst="rightArrow">
            <a:avLst>
              <a:gd name="adj1" fmla="val 6764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Реакция </a:t>
            </a:r>
            <a:r>
              <a:rPr lang="ru-RU" sz="24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учителей </a:t>
            </a:r>
            <a:r>
              <a:rPr lang="ru-RU" sz="24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на включение </a:t>
            </a:r>
            <a:r>
              <a:rPr lang="ru-RU" sz="24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в </a:t>
            </a:r>
            <a:r>
              <a:rPr lang="ru-RU" sz="24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состав сетевой группы </a:t>
            </a:r>
            <a:r>
              <a:rPr lang="ru-RU" sz="24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была очень разной.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И такой тоже…</a:t>
            </a:r>
            <a:endParaRPr lang="ru-RU" sz="2400" b="1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684" y="3372271"/>
            <a:ext cx="50909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В марте 2021 года в </a:t>
            </a:r>
            <a:r>
              <a:rPr lang="ru-RU" b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группу было подано 32 </a:t>
            </a: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заявки;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Часть участников (6) «отпала» сразу, особенно когда стало ясно о большой доле самостоятельной работы;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Дошли до полного «логического завершения» с методическими продуктами 17 человек</a:t>
            </a:r>
            <a:endParaRPr lang="ru-RU" b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4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893" y="431485"/>
            <a:ext cx="2050730" cy="1402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53318" y="431485"/>
            <a:ext cx="2028199" cy="1402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34670" y="2195678"/>
            <a:ext cx="1091183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В центре </a:t>
            </a:r>
            <a:r>
              <a:rPr lang="ru-RU" sz="28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всех направлений проекта – </a:t>
            </a:r>
            <a:r>
              <a:rPr lang="ru-RU" sz="2800" b="1" dirty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перспективное повышение образовательных результатов </a:t>
            </a:r>
            <a:r>
              <a:rPr lang="ru-RU" sz="28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школьников. </a:t>
            </a:r>
            <a:endParaRPr lang="ru-RU" sz="2800" b="1" dirty="0">
              <a:ln w="952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  <a:p>
            <a:pPr algn="ctr"/>
            <a:r>
              <a:rPr lang="ru-RU" sz="2800" b="1" dirty="0" smtClean="0">
                <a:ln w="952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Результатов, проверяемых КАКИМИ оценочными процедурами?</a:t>
            </a:r>
            <a:endParaRPr lang="ru-RU" sz="2800" b="1" dirty="0">
              <a:ln w="952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59267" y="4372848"/>
            <a:ext cx="67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latin typeface="Century Schoolbook" panose="02040604050505020304" pitchFamily="18" charset="0"/>
              </a:rPr>
              <a:t>РАЗНЫМИ!</a:t>
            </a:r>
            <a:r>
              <a:rPr lang="ru-RU" sz="3200" b="1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latin typeface="Century Schoolbook" panose="02040604050505020304" pitchFamily="18" charset="0"/>
              </a:rPr>
              <a:t> И ЭТО ВАЖНО!</a:t>
            </a:r>
            <a:r>
              <a:rPr lang="ru-RU" sz="3200" b="1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Century Schoolbook" panose="02040604050505020304" pitchFamily="18" charset="0"/>
              </a:rPr>
              <a:t> </a:t>
            </a:r>
            <a:endParaRPr lang="ru-RU" sz="3200" b="1" dirty="0">
              <a:ln>
                <a:solidFill>
                  <a:srgbClr val="0070C0"/>
                </a:solidFill>
              </a:ln>
              <a:solidFill>
                <a:srgbClr val="00B0F0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548" y="5465616"/>
            <a:ext cx="1220063" cy="5026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7132" y="5465616"/>
            <a:ext cx="1317967" cy="5032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6285" y="5492924"/>
            <a:ext cx="840715" cy="7231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9773" y="5469925"/>
            <a:ext cx="1147574" cy="49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0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063" y="276792"/>
            <a:ext cx="3197260" cy="23744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1318" y="3058972"/>
            <a:ext cx="3881716" cy="28777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cap="none" spc="0" dirty="0" smtClean="0">
                <a:ln w="190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/>
                <a:latin typeface="Segoe Print" panose="02000600000000000000" pitchFamily="2" charset="0"/>
              </a:rPr>
              <a:t>Он же – один из жизненных принципов руководителя группы</a:t>
            </a:r>
            <a:endParaRPr lang="ru-RU" sz="4000" b="1" cap="none" spc="0" dirty="0">
              <a:ln w="1905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2"/>
              </a:solidFill>
              <a:effectLst/>
              <a:latin typeface="Segoe Print" panose="02000600000000000000" pitchFamily="2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563034" y="412376"/>
            <a:ext cx="905435" cy="5524307"/>
          </a:xfrm>
          <a:prstGeom prst="rightBrace">
            <a:avLst>
              <a:gd name="adj1" fmla="val 40641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2776" y="5297823"/>
            <a:ext cx="616030" cy="60271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68469" y="666150"/>
            <a:ext cx="613507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Новые умения педагога формируются только в ситуации деятельности, т.е. в ситуации проектирования и апробации учителями собственного методического / дидактического инструментария</a:t>
            </a:r>
            <a:endParaRPr lang="ru-RU" sz="3200" b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226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225" y="146598"/>
            <a:ext cx="11458833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Виды </a:t>
            </a:r>
            <a:r>
              <a:rPr lang="ru-RU" sz="2400" b="1" u="sng" dirty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продуктивной</a:t>
            </a:r>
            <a:r>
              <a:rPr lang="ru-RU" sz="2400" b="1" dirty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 самостоятельной деятельности </a:t>
            </a:r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участников СПГ</a:t>
            </a:r>
            <a:endParaRPr lang="ru-RU" sz="2400" b="1" dirty="0"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395" y="1241032"/>
            <a:ext cx="11211194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Проведение анкетирования и диагностики индивидуальных затруднений учеников при освоении предметного содержания/умений, проверяемых ВПР, ГИА, разработка маршрутных листов по устранению затруднений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7398" y="2291639"/>
            <a:ext cx="1121119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Разработка системы разноуровневых заданий к блоку КИМ ВПР, ОГЭ, ЕГЭ, вызывающим наибольшие затруднения у обучающихся.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7398" y="4070513"/>
            <a:ext cx="1121119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Разработка программы для самостоятельного повторения  и самоконтроля по предмету с использованием возможностей сети Интернет: образовательных платформ, сайтов, сообществ, отдельных ЦОР и др.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8687" y="5687675"/>
            <a:ext cx="11211191" cy="923330"/>
          </a:xfrm>
          <a:prstGeom prst="rect">
            <a:avLst/>
          </a:prstGeom>
          <a:solidFill>
            <a:srgbClr val="FFC5FF"/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Разработка группы </a:t>
            </a:r>
            <a:r>
              <a:rPr lang="ru-RU" altLang="ru-RU" dirty="0" smtClean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заданий – аналогов </a:t>
            </a: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заданий </a:t>
            </a:r>
            <a:r>
              <a:rPr lang="en-US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PISA</a:t>
            </a:r>
            <a:r>
              <a:rPr lang="ru-RU" altLang="ru-RU" dirty="0">
                <a:solidFill>
                  <a:srgbClr val="002060"/>
                </a:solidFill>
                <a:latin typeface="Century Schoolbook" panose="02040604050505020304" pitchFamily="18" charset="0"/>
                <a:cs typeface="Times New Roman" panose="02020603050405020304" pitchFamily="18" charset="0"/>
              </a:rPr>
              <a:t> по оценке компетенций естественнонаучной грамотности на основе выбранного раздела предметного содержания, апробация заданий, аналитика и коррекция.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7395" y="3044787"/>
            <a:ext cx="11211192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fontAlgn="auto">
              <a:buClr>
                <a:srgbClr val="FFFF00"/>
              </a:buClr>
            </a:pPr>
            <a:r>
              <a:rPr lang="ru-RU" dirty="0">
                <a:solidFill>
                  <a:srgbClr val="002060"/>
                </a:solidFill>
                <a:latin typeface="Century Schoolbook" panose="02040604050505020304" pitchFamily="18" charset="0"/>
              </a:rPr>
              <a:t>«Декомпозиция» конкретного дефицитного образовательного результата, определение логической последовательности формирования составляющих умений, разработка логической цепочки мини-заданий.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4225" y="1150914"/>
            <a:ext cx="11458833" cy="3923131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Schoolbook" panose="020406040505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4225" y="5591394"/>
            <a:ext cx="11458833" cy="113162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Century Schoolbook" panose="02040604050505020304" pitchFamily="18" charset="0"/>
            </a:endParaRPr>
          </a:p>
        </p:txBody>
      </p:sp>
      <p:sp>
        <p:nvSpPr>
          <p:cNvPr id="13" name="24-конечная звезда 12"/>
          <p:cNvSpPr/>
          <p:nvPr/>
        </p:nvSpPr>
        <p:spPr>
          <a:xfrm>
            <a:off x="453081" y="718408"/>
            <a:ext cx="383177" cy="344069"/>
          </a:xfrm>
          <a:prstGeom prst="star24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Century Schoolbook" panose="02040604050505020304" pitchFamily="18" charset="0"/>
              </a:rPr>
              <a:t>1</a:t>
            </a:r>
          </a:p>
        </p:txBody>
      </p:sp>
      <p:sp>
        <p:nvSpPr>
          <p:cNvPr id="14" name="24-конечная звезда 13"/>
          <p:cNvSpPr/>
          <p:nvPr/>
        </p:nvSpPr>
        <p:spPr>
          <a:xfrm>
            <a:off x="453081" y="5162700"/>
            <a:ext cx="384304" cy="344069"/>
          </a:xfrm>
          <a:prstGeom prst="star24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Century Schoolbook" panose="02040604050505020304" pitchFamily="18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6255" y="735540"/>
            <a:ext cx="4769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Century Schoolbook" panose="02040604050505020304" pitchFamily="18" charset="0"/>
              </a:rPr>
              <a:t>блок – </a:t>
            </a:r>
            <a:r>
              <a:rPr lang="ru-RU" dirty="0" smtClean="0">
                <a:solidFill>
                  <a:srgbClr val="7030A0"/>
                </a:solidFill>
                <a:latin typeface="Century Schoolbook" panose="02040604050505020304" pitchFamily="18" charset="0"/>
              </a:rPr>
              <a:t>одно задание из четырех на </a:t>
            </a:r>
            <a:r>
              <a:rPr lang="ru-RU" dirty="0">
                <a:solidFill>
                  <a:srgbClr val="7030A0"/>
                </a:solidFill>
                <a:latin typeface="Century Schoolbook" panose="02040604050505020304" pitchFamily="18" charset="0"/>
              </a:rPr>
              <a:t>выбор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6258" y="5134327"/>
            <a:ext cx="302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  <a:latin typeface="Century Schoolbook" panose="02040604050505020304" pitchFamily="18" charset="0"/>
              </a:rPr>
              <a:t>б</a:t>
            </a:r>
            <a:r>
              <a:rPr lang="ru-RU" dirty="0" smtClean="0">
                <a:solidFill>
                  <a:schemeClr val="accent1"/>
                </a:solidFill>
                <a:latin typeface="Century Schoolbook" panose="02040604050505020304" pitchFamily="18" charset="0"/>
              </a:rPr>
              <a:t>лок – без выбора</a:t>
            </a:r>
            <a:endParaRPr lang="ru-RU" dirty="0">
              <a:solidFill>
                <a:schemeClr val="accent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2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528" y="3740737"/>
            <a:ext cx="3211259" cy="2165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968" y="2827293"/>
            <a:ext cx="2890961" cy="3180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https://mtdata.ru/u16/photoB46F/20516580474-0/original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29782">
            <a:off x="789803" y="659769"/>
            <a:ext cx="2901908" cy="2179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4152">
            <a:off x="8422860" y="661403"/>
            <a:ext cx="2866942" cy="2172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9458">
            <a:off x="4067934" y="1525357"/>
            <a:ext cx="3528263" cy="181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823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2282697"/>
              </p:ext>
            </p:extLst>
          </p:nvPr>
        </p:nvGraphicFramePr>
        <p:xfrm>
          <a:off x="960120" y="342900"/>
          <a:ext cx="10858500" cy="5715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Блок-схема: процесс 2"/>
          <p:cNvSpPr/>
          <p:nvPr/>
        </p:nvSpPr>
        <p:spPr>
          <a:xfrm>
            <a:off x="265301" y="518985"/>
            <a:ext cx="502702" cy="5354594"/>
          </a:xfrm>
          <a:prstGeom prst="flowChartProcess">
            <a:avLst/>
          </a:prstGeom>
          <a:solidFill>
            <a:srgbClr val="FFFF99"/>
          </a:solidFill>
          <a:ln>
            <a:solidFill>
              <a:schemeClr val="accent1"/>
            </a:solidFill>
          </a:ln>
        </p:spPr>
        <p:txBody>
          <a:bodyPr vert="wordArtVert" wrap="square">
            <a:spAutoFit/>
          </a:bodyPr>
          <a:lstStyle/>
          <a:p>
            <a:pPr algn="ctr"/>
            <a:r>
              <a:rPr lang="ru-RU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НАШ ПУТЬ</a:t>
            </a:r>
            <a:endParaRPr lang="ru-RU" b="1" dirty="0"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60120" y="494270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02017" y="2574325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12259" y="2574325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38261" y="2574325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22501" y="481913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12259" y="494270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02017" y="481913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60120" y="4666737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60120" y="2554479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30382" y="4666737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812259" y="4666737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02017" y="4666737"/>
            <a:ext cx="2096118" cy="1243914"/>
          </a:xfrm>
          <a:prstGeom prst="roundRect">
            <a:avLst>
              <a:gd name="adj" fmla="val 1050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5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/>
          <p:cNvSpPr/>
          <p:nvPr/>
        </p:nvSpPr>
        <p:spPr>
          <a:xfrm>
            <a:off x="265301" y="494271"/>
            <a:ext cx="608821" cy="5354594"/>
          </a:xfrm>
          <a:prstGeom prst="flowChartProcess">
            <a:avLst/>
          </a:prstGeom>
          <a:solidFill>
            <a:srgbClr val="FFFF99"/>
          </a:solidFill>
          <a:ln>
            <a:solidFill>
              <a:schemeClr val="accent1"/>
            </a:solidFill>
          </a:ln>
        </p:spPr>
        <p:txBody>
          <a:bodyPr vert="wordArtVert" wrap="square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entury Schoolbook" panose="02040604050505020304" pitchFamily="18" charset="0"/>
              </a:rPr>
              <a:t>ЧТО В ИТОГЕ?</a:t>
            </a:r>
            <a:endParaRPr lang="ru-RU" sz="2400" b="1" dirty="0">
              <a:ln w="9525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7793" y="1412194"/>
            <a:ext cx="22581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индивидуальных или групповых маршрутных листов оказания помощи при подготовке к ГИА</a:t>
            </a:r>
            <a:endParaRPr lang="ru-RU" b="0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86925" y="673288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9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025451" y="673285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2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39427" y="673286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2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84676" y="673287"/>
            <a:ext cx="757382" cy="738909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8</a:t>
            </a:r>
            <a:endParaRPr lang="ru-RU" sz="3600" b="1" baseline="30000" dirty="0">
              <a:solidFill>
                <a:schemeClr val="accent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45783" y="1412194"/>
            <a:ext cx="22581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примеров комплектов разноуровневых </a:t>
            </a:r>
            <a:r>
              <a:rPr lang="ru-RU" dirty="0">
                <a:ln w="0"/>
                <a:solidFill>
                  <a:srgbClr val="C00000"/>
                </a:solidFill>
              </a:rPr>
              <a:t>по разным </a:t>
            </a:r>
            <a:r>
              <a:rPr lang="ru-RU" dirty="0" smtClean="0">
                <a:ln w="0"/>
                <a:solidFill>
                  <a:srgbClr val="C00000"/>
                </a:solidFill>
              </a:rPr>
              <a:t>признакам</a:t>
            </a:r>
          </a:p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заданий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05154" y="1412194"/>
            <a:ext cx="233135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примера </a:t>
            </a:r>
            <a:r>
              <a:rPr lang="ru-RU" u="sng" dirty="0" smtClean="0">
                <a:ln w="0"/>
                <a:solidFill>
                  <a:srgbClr val="C00000"/>
                </a:solidFill>
              </a:rPr>
              <a:t>логических</a:t>
            </a:r>
            <a:r>
              <a:rPr lang="ru-RU" dirty="0" smtClean="0">
                <a:ln w="0"/>
                <a:solidFill>
                  <a:srgbClr val="C00000"/>
                </a:solidFill>
              </a:rPr>
              <a:t> цепочек заданий </a:t>
            </a:r>
          </a:p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для формирования конкретного результата</a:t>
            </a:r>
            <a:endParaRPr lang="ru-RU" b="0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58742" y="1412194"/>
            <a:ext cx="261107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тематических мини-программы для повторения, самоконтроля на основе использования Интернет-ресурсов</a:t>
            </a:r>
            <a:endParaRPr lang="ru-RU" b="0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77824" y="4496594"/>
            <a:ext cx="225813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групп тематических заданий </a:t>
            </a:r>
          </a:p>
          <a:p>
            <a:pPr algn="ctr"/>
            <a:r>
              <a:rPr lang="ru-RU" dirty="0" smtClean="0">
                <a:ln w="0"/>
                <a:solidFill>
                  <a:srgbClr val="C00000"/>
                </a:solidFill>
              </a:rPr>
              <a:t>(от 3 до 15)</a:t>
            </a:r>
            <a:endParaRPr lang="ru-RU" b="0" cap="none" spc="0" dirty="0">
              <a:ln w="0"/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763880" y="3556929"/>
            <a:ext cx="1025961" cy="943812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19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15" name="Стрелка влево 14"/>
          <p:cNvSpPr/>
          <p:nvPr/>
        </p:nvSpPr>
        <p:spPr>
          <a:xfrm>
            <a:off x="3198816" y="3417592"/>
            <a:ext cx="8371002" cy="2081510"/>
          </a:xfrm>
          <a:prstGeom prst="leftArrow">
            <a:avLst>
              <a:gd name="adj1" fmla="val 66279"/>
              <a:gd name="adj2" fmla="val 50000"/>
            </a:avLst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Отформатируем, </a:t>
            </a:r>
          </a:p>
          <a:p>
            <a:pPr algn="ctr"/>
            <a:r>
              <a:rPr lang="ru-RU" sz="2800" b="1" cap="none" spc="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скорректируем, </a:t>
            </a:r>
          </a:p>
          <a:p>
            <a:pPr algn="ctr"/>
            <a:r>
              <a:rPr lang="ru-RU" sz="2800" b="1" cap="none" spc="0" dirty="0" smtClean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соберем в мини-сборник</a:t>
            </a:r>
            <a:endParaRPr lang="ru-RU" sz="2800" b="1" cap="none" spc="0" dirty="0">
              <a:ln w="12700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853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0" y="0"/>
            <a:ext cx="12192000" cy="6365966"/>
            <a:chOff x="0" y="0"/>
            <a:chExt cx="12192000" cy="6365966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175"/>
            <a:stretch/>
          </p:blipFill>
          <p:spPr>
            <a:xfrm>
              <a:off x="0" y="0"/>
              <a:ext cx="12192000" cy="6365966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177063" y="133502"/>
              <a:ext cx="11832059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2700" cmpd="sng">
                    <a:solidFill>
                      <a:srgbClr val="0070C0"/>
                    </a:solidFill>
                    <a:prstDash val="solid"/>
                  </a:ln>
                  <a:solidFill>
                    <a:srgbClr val="00B0F0"/>
                  </a:solidFill>
                  <a:effectLst/>
                </a:rPr>
                <a:t>О своих </a:t>
              </a:r>
              <a:r>
                <a:rPr lang="ru-RU" sz="2800" b="1" dirty="0" smtClean="0">
                  <a:ln w="12700" cmpd="sng">
                    <a:solidFill>
                      <a:srgbClr val="0070C0"/>
                    </a:solidFill>
                    <a:prstDash val="solid"/>
                  </a:ln>
                  <a:solidFill>
                    <a:srgbClr val="00B0F0"/>
                  </a:solidFill>
                </a:rPr>
                <a:t>достижениях, победах, «тяготах и </a:t>
              </a:r>
              <a:r>
                <a:rPr lang="ru-RU" sz="2800" b="1" cap="none" spc="0" dirty="0" smtClean="0">
                  <a:ln w="12700" cmpd="sng">
                    <a:solidFill>
                      <a:srgbClr val="0070C0"/>
                    </a:solidFill>
                    <a:prstDash val="solid"/>
                  </a:ln>
                  <a:solidFill>
                    <a:srgbClr val="00B0F0"/>
                  </a:solidFill>
                  <a:effectLst/>
                </a:rPr>
                <a:t>лишениях» </a:t>
              </a:r>
            </a:p>
            <a:p>
              <a:pPr algn="ctr"/>
              <a:r>
                <a:rPr lang="ru-RU" sz="2800" b="1" cap="none" spc="0" dirty="0" smtClean="0">
                  <a:ln w="12700" cmpd="sng">
                    <a:solidFill>
                      <a:srgbClr val="0070C0"/>
                    </a:solidFill>
                    <a:prstDash val="solid"/>
                  </a:ln>
                  <a:solidFill>
                    <a:srgbClr val="00B0F0"/>
                  </a:solidFill>
                  <a:effectLst/>
                </a:rPr>
                <a:t>вам расскажут главные герои - педагоги сетевой группы</a:t>
              </a:r>
              <a:endParaRPr lang="ru-RU" sz="2800" b="1" cap="none" spc="0" dirty="0">
                <a:ln w="12700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/>
              </a:endParaRPr>
            </a:p>
          </p:txBody>
        </p:sp>
        <p:pic>
          <p:nvPicPr>
            <p:cNvPr id="2054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087" y="1581666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851" y="2025688"/>
              <a:ext cx="1141201" cy="118897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2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3452" y="3954161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1650" y="4144651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6888" y="4047900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108" y="1250431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9444" y="2393452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 descr="https://4.bp.blogspot.com/-Omoj_npIaRM/VWECJa0-PQI/AAAAAAABJTw/CvGz7LEcBfY/s1600/innmV4alc4KSi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4794" y="1884009"/>
              <a:ext cx="2040968" cy="2043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10632" y="1716613"/>
              <a:ext cx="1232567" cy="1188971"/>
            </a:xfrm>
            <a:prstGeom prst="ellipse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76649" y="2784615"/>
              <a:ext cx="1206557" cy="116954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28840" y="2272007"/>
              <a:ext cx="1038095" cy="1198087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294" b="7760"/>
            <a:stretch/>
          </p:blipFill>
          <p:spPr>
            <a:xfrm>
              <a:off x="4972073" y="4579633"/>
              <a:ext cx="1340122" cy="123160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231450" y="4507346"/>
              <a:ext cx="1031844" cy="132534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03127" y="4326076"/>
              <a:ext cx="1236164" cy="127405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39441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06ac0a9d7e15eac380e6e88d392baadce6934f"/>
</p:tagLst>
</file>

<file path=ppt/theme/theme1.xml><?xml version="1.0" encoding="utf-8"?>
<a:theme xmlns:a="http://schemas.openxmlformats.org/drawingml/2006/main" name="Ретро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6131</TotalTime>
  <Words>471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Century Schoolbook</vt:lpstr>
      <vt:lpstr>Segoe Print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Клинова</dc:creator>
  <cp:lastModifiedBy>Клинова Мария Николаевна</cp:lastModifiedBy>
  <cp:revision>580</cp:revision>
  <dcterms:created xsi:type="dcterms:W3CDTF">2015-02-07T20:26:04Z</dcterms:created>
  <dcterms:modified xsi:type="dcterms:W3CDTF">2021-11-25T12:02:02Z</dcterms:modified>
</cp:coreProperties>
</file>