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10.xml" ContentType="application/vnd.openxmlformats-officedocument.presentationml.tags+xml"/>
  <Override PartName="/ppt/notesSlides/notesSlide1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2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3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4.xml" ContentType="application/vnd.openxmlformats-officedocument.presentationml.notesSl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5.xml" ContentType="application/vnd.openxmlformats-officedocument.presentationml.notesSlide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handoutMasterIdLst>
    <p:handoutMasterId r:id="rId22"/>
  </p:handoutMasterIdLst>
  <p:sldIdLst>
    <p:sldId id="512" r:id="rId2"/>
    <p:sldId id="386" r:id="rId3"/>
    <p:sldId id="372" r:id="rId4"/>
    <p:sldId id="394" r:id="rId5"/>
    <p:sldId id="426" r:id="rId6"/>
    <p:sldId id="507" r:id="rId7"/>
    <p:sldId id="483" r:id="rId8"/>
    <p:sldId id="486" r:id="rId9"/>
    <p:sldId id="505" r:id="rId10"/>
    <p:sldId id="511" r:id="rId11"/>
    <p:sldId id="503" r:id="rId12"/>
    <p:sldId id="513" r:id="rId13"/>
    <p:sldId id="504" r:id="rId14"/>
    <p:sldId id="493" r:id="rId15"/>
    <p:sldId id="484" r:id="rId16"/>
    <p:sldId id="485" r:id="rId17"/>
    <p:sldId id="487" r:id="rId18"/>
    <p:sldId id="488" r:id="rId19"/>
    <p:sldId id="490" r:id="rId20"/>
  </p:sldIdLst>
  <p:sldSz cx="12192000" cy="6858000"/>
  <p:notesSz cx="6797675" cy="9798050"/>
  <p:custDataLst>
    <p:tags r:id="rId23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6085DC5-45CE-42BB-A206-7827B300143A}">
          <p14:sldIdLst>
            <p14:sldId id="512"/>
            <p14:sldId id="386"/>
            <p14:sldId id="372"/>
            <p14:sldId id="394"/>
            <p14:sldId id="426"/>
            <p14:sldId id="507"/>
            <p14:sldId id="483"/>
            <p14:sldId id="486"/>
            <p14:sldId id="505"/>
            <p14:sldId id="511"/>
            <p14:sldId id="503"/>
            <p14:sldId id="513"/>
            <p14:sldId id="504"/>
            <p14:sldId id="493"/>
            <p14:sldId id="484"/>
            <p14:sldId id="485"/>
            <p14:sldId id="487"/>
            <p14:sldId id="488"/>
            <p14:sldId id="49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4" userDrawn="1">
          <p15:clr>
            <a:srgbClr val="A4A3A4"/>
          </p15:clr>
        </p15:guide>
        <p15:guide id="2" pos="52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3494"/>
    <a:srgbClr val="EB2049"/>
    <a:srgbClr val="D1E7F6"/>
    <a:srgbClr val="2F3696"/>
    <a:srgbClr val="408671"/>
    <a:srgbClr val="A84A20"/>
    <a:srgbClr val="853A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082" autoAdjust="0"/>
    <p:restoredTop sz="96305" autoAdjust="0"/>
  </p:normalViewPr>
  <p:slideViewPr>
    <p:cSldViewPr snapToGrid="0" showGuides="1">
      <p:cViewPr varScale="1">
        <p:scale>
          <a:sx n="62" d="100"/>
          <a:sy n="62" d="100"/>
        </p:scale>
        <p:origin x="78" y="642"/>
      </p:cViewPr>
      <p:guideLst>
        <p:guide orient="horz" pos="164"/>
        <p:guide pos="52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6"/>
            <a:ext cx="2944958" cy="49193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1098" y="6"/>
            <a:ext cx="2944958" cy="49193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FAE2B7-847C-436E-B842-CCE949DEAD1B}" type="datetimeFigureOut">
              <a:rPr lang="ru-RU" smtClean="0"/>
              <a:pPr/>
              <a:t>21.02.2019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06116"/>
            <a:ext cx="2944958" cy="49193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1098" y="9306116"/>
            <a:ext cx="2944958" cy="49193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3470D6-A7D1-4BA7-BEF6-5D40279B2C4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67665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160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160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4B29EE-4036-4DBD-AC34-D813A099D36A}" type="datetimeFigureOut">
              <a:rPr lang="ru-RU" smtClean="0"/>
              <a:pPr/>
              <a:t>21.02.2019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60375" y="1225550"/>
            <a:ext cx="5876925" cy="33051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317"/>
            <a:ext cx="5438140" cy="385798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06447"/>
            <a:ext cx="2945659" cy="49160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306447"/>
            <a:ext cx="2945659" cy="49160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6D8710-C1F7-456F-ACD4-57F616EF493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15511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41300" y="725488"/>
            <a:ext cx="6446838" cy="36258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856970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6D8710-C1F7-456F-ACD4-57F616EF493D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26760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6D8710-C1F7-456F-ACD4-57F616EF493D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57330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6D8710-C1F7-456F-ACD4-57F616EF493D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20848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6D8710-C1F7-456F-ACD4-57F616EF493D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82588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4.png"/><Relationship Id="rId2" Type="http://schemas.openxmlformats.org/officeDocument/2006/relationships/tags" Target="../tags/tag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emf"/><Relationship Id="rId5" Type="http://schemas.openxmlformats.org/officeDocument/2006/relationships/image" Target="../media/image2.emf"/><Relationship Id="rId4" Type="http://schemas.openxmlformats.org/officeDocument/2006/relationships/oleObject" Target="../embeddings/oleObject2.bin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4.png"/><Relationship Id="rId2" Type="http://schemas.openxmlformats.org/officeDocument/2006/relationships/tags" Target="../tags/tag5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.emf"/><Relationship Id="rId5" Type="http://schemas.openxmlformats.org/officeDocument/2006/relationships/image" Target="../media/image2.emf"/><Relationship Id="rId4" Type="http://schemas.openxmlformats.org/officeDocument/2006/relationships/oleObject" Target="../embeddings/oleObject3.bin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4.png"/><Relationship Id="rId2" Type="http://schemas.openxmlformats.org/officeDocument/2006/relationships/tags" Target="../tags/tag6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.emf"/><Relationship Id="rId5" Type="http://schemas.openxmlformats.org/officeDocument/2006/relationships/image" Target="../media/image5.emf"/><Relationship Id="rId4" Type="http://schemas.openxmlformats.org/officeDocument/2006/relationships/oleObject" Target="../embeddings/oleObject4.bin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4.png"/><Relationship Id="rId2" Type="http://schemas.openxmlformats.org/officeDocument/2006/relationships/tags" Target="../tags/tag7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3.emf"/><Relationship Id="rId5" Type="http://schemas.openxmlformats.org/officeDocument/2006/relationships/image" Target="../media/image5.emf"/><Relationship Id="rId4" Type="http://schemas.openxmlformats.org/officeDocument/2006/relationships/oleObject" Target="../embeddings/oleObject5.bin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4.png"/><Relationship Id="rId2" Type="http://schemas.openxmlformats.org/officeDocument/2006/relationships/tags" Target="../tags/tag8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3.emf"/><Relationship Id="rId5" Type="http://schemas.openxmlformats.org/officeDocument/2006/relationships/image" Target="../media/image5.emf"/><Relationship Id="rId4" Type="http://schemas.openxmlformats.org/officeDocument/2006/relationships/oleObject" Target="../embeddings/oleObject6.bin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7" Type="http://schemas.openxmlformats.org/officeDocument/2006/relationships/image" Target="../media/image4.png"/><Relationship Id="rId2" Type="http://schemas.openxmlformats.org/officeDocument/2006/relationships/tags" Target="../tags/tag9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3.emf"/><Relationship Id="rId5" Type="http://schemas.openxmlformats.org/officeDocument/2006/relationships/image" Target="../media/image6.emf"/><Relationship Id="rId4" Type="http://schemas.openxmlformats.org/officeDocument/2006/relationships/oleObject" Target="../embeddings/oleObject7.bin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5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Текстов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962921598"/>
              </p:ext>
            </p:extLst>
          </p:nvPr>
        </p:nvGraphicFramePr>
        <p:xfrm>
          <a:off x="2118" y="1589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552" name="think-cell Slide" r:id="rId4" imgW="360" imgH="360" progId="TCLayout.ActiveDocument.1">
                  <p:embed/>
                </p:oleObj>
              </mc:Choice>
              <mc:Fallback>
                <p:oleObj name="think-cell Slide" r:id="rId4" imgW="360" imgH="360" progId="TCLayout.ActiveDocument.1">
                  <p:embed/>
                  <p:pic>
                    <p:nvPicPr>
                      <p:cNvPr id="0" name="Picture 58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8" y="1589"/>
                        <a:ext cx="2116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Текст 10"/>
          <p:cNvSpPr>
            <a:spLocks noGrp="1"/>
          </p:cNvSpPr>
          <p:nvPr>
            <p:ph type="body" sz="quarter" idx="12"/>
          </p:nvPr>
        </p:nvSpPr>
        <p:spPr>
          <a:xfrm>
            <a:off x="334433" y="1052736"/>
            <a:ext cx="11520000" cy="4896544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buClr>
                <a:srgbClr val="2D3494"/>
              </a:buClr>
              <a:defRPr sz="1400" b="0" i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>
              <a:spcBef>
                <a:spcPts val="600"/>
              </a:spcBef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>
              <a:buClr>
                <a:srgbClr val="2D3494"/>
              </a:buClr>
              <a:defRPr sz="14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Текст 8"/>
          <p:cNvSpPr>
            <a:spLocks noGrp="1"/>
          </p:cNvSpPr>
          <p:nvPr>
            <p:ph type="body" sz="quarter" idx="13" hasCustomPrompt="1"/>
          </p:nvPr>
        </p:nvSpPr>
        <p:spPr>
          <a:xfrm>
            <a:off x="334433" y="6400169"/>
            <a:ext cx="11520000" cy="288000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spcBef>
                <a:spcPts val="300"/>
              </a:spcBef>
              <a:defRPr sz="800" b="0" i="0" baseline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ru-RU" dirty="0"/>
              <a:t>Примечания: 1 –</a:t>
            </a:r>
            <a:br>
              <a:rPr lang="ru-RU" dirty="0"/>
            </a:br>
            <a:r>
              <a:rPr lang="ru-RU" dirty="0"/>
              <a:t>Источники:</a:t>
            </a:r>
          </a:p>
        </p:txBody>
      </p:sp>
      <p:sp>
        <p:nvSpPr>
          <p:cNvPr id="10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3" y="260648"/>
            <a:ext cx="11519999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ts val="2100"/>
              </a:lnSpc>
              <a:defRPr sz="20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 err="1"/>
              <a:t>ЗАГОЛОВОК</a:t>
            </a:r>
            <a:endParaRPr lang="ru-RU" dirty="0"/>
          </a:p>
        </p:txBody>
      </p:sp>
      <p:sp>
        <p:nvSpPr>
          <p:cNvPr id="12" name="Прямоугольник 11"/>
          <p:cNvSpPr/>
          <p:nvPr userDrawn="1"/>
        </p:nvSpPr>
        <p:spPr>
          <a:xfrm rot="16200000">
            <a:off x="2136224" y="-1133614"/>
            <a:ext cx="45719" cy="4320000"/>
          </a:xfrm>
          <a:prstGeom prst="rect">
            <a:avLst/>
          </a:prstGeom>
          <a:solidFill>
            <a:srgbClr val="EB2049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err="1">
              <a:solidFill>
                <a:srgbClr val="EB2049"/>
              </a:solidFill>
            </a:endParaRPr>
          </a:p>
        </p:txBody>
      </p:sp>
      <p:sp>
        <p:nvSpPr>
          <p:cNvPr id="13" name="Прямоугольник 12"/>
          <p:cNvSpPr/>
          <p:nvPr userDrawn="1"/>
        </p:nvSpPr>
        <p:spPr>
          <a:xfrm rot="16200000">
            <a:off x="2132999" y="-1147987"/>
            <a:ext cx="54000" cy="4320000"/>
          </a:xfrm>
          <a:prstGeom prst="rect">
            <a:avLst/>
          </a:prstGeom>
          <a:solidFill>
            <a:srgbClr val="2D3494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err="1">
              <a:solidFill>
                <a:schemeClr val="bg1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688288" y="6208300"/>
            <a:ext cx="2034923" cy="489452"/>
          </a:xfrm>
          <a:prstGeom prst="rect">
            <a:avLst/>
          </a:prstGeom>
        </p:spPr>
      </p:pic>
      <p:pic>
        <p:nvPicPr>
          <p:cNvPr id="15" name="Picture 2" descr="D:\Masha\черная пятница\!Фирменные стили и логотипы\!Российский учебник\презентация\для перезентации РУ\для-перезентации-РУ.png"/>
          <p:cNvPicPr>
            <a:picLocks noChangeAspect="1" noChangeArrowheads="1"/>
          </p:cNvPicPr>
          <p:nvPr userDrawn="1"/>
        </p:nvPicPr>
        <p:blipFill rotWithShape="1">
          <a:blip r:embed="rId7" cstate="print"/>
          <a:srcRect l="72206"/>
          <a:stretch/>
        </p:blipFill>
        <p:spPr bwMode="auto">
          <a:xfrm>
            <a:off x="10951374" y="6204537"/>
            <a:ext cx="905266" cy="49321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136823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Текстов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856963326"/>
              </p:ext>
            </p:extLst>
          </p:nvPr>
        </p:nvGraphicFramePr>
        <p:xfrm>
          <a:off x="2118" y="1589"/>
          <a:ext cx="2116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814" name="think-cell Slide" r:id="rId4" imgW="360" imgH="360" progId="TCLayout.ActiveDocument.1">
                  <p:embed/>
                </p:oleObj>
              </mc:Choice>
              <mc:Fallback>
                <p:oleObj name="think-cell Slide" r:id="rId4" imgW="360" imgH="360" progId="TCLayout.ActiveDocument.1">
                  <p:embed/>
                  <p:pic>
                    <p:nvPicPr>
                      <p:cNvPr id="0" name="Picture 5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8" y="1589"/>
                        <a:ext cx="2116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Прямоугольник 11"/>
          <p:cNvSpPr/>
          <p:nvPr userDrawn="1"/>
        </p:nvSpPr>
        <p:spPr>
          <a:xfrm rot="16200000">
            <a:off x="2136224" y="-1133614"/>
            <a:ext cx="45719" cy="4320000"/>
          </a:xfrm>
          <a:prstGeom prst="rect">
            <a:avLst/>
          </a:prstGeom>
          <a:solidFill>
            <a:srgbClr val="EB2049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err="1">
              <a:solidFill>
                <a:srgbClr val="EB2049"/>
              </a:solidFill>
            </a:endParaRPr>
          </a:p>
        </p:txBody>
      </p:sp>
      <p:sp>
        <p:nvSpPr>
          <p:cNvPr id="13" name="Прямоугольник 12"/>
          <p:cNvSpPr/>
          <p:nvPr userDrawn="1"/>
        </p:nvSpPr>
        <p:spPr>
          <a:xfrm rot="16200000">
            <a:off x="2132999" y="-1147987"/>
            <a:ext cx="54000" cy="4320000"/>
          </a:xfrm>
          <a:prstGeom prst="rect">
            <a:avLst/>
          </a:prstGeom>
          <a:solidFill>
            <a:srgbClr val="2D3494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err="1">
              <a:solidFill>
                <a:schemeClr val="bg1"/>
              </a:solidFill>
            </a:endParaRPr>
          </a:p>
        </p:txBody>
      </p:sp>
      <p:sp>
        <p:nvSpPr>
          <p:cNvPr id="14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334433" y="260648"/>
            <a:ext cx="11519999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ts val="2100"/>
              </a:lnSpc>
              <a:defRPr sz="2000" b="1">
                <a:solidFill>
                  <a:srgbClr val="2D349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/>
              <a:t>ЗАГОЛОВОК</a:t>
            </a:r>
            <a:br>
              <a:rPr lang="ru-RU" dirty="0"/>
            </a:br>
            <a:r>
              <a:rPr lang="ru-RU" dirty="0" err="1"/>
              <a:t>ЗАГОЛОВОК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688288" y="6208300"/>
            <a:ext cx="2034923" cy="489452"/>
          </a:xfrm>
          <a:prstGeom prst="rect">
            <a:avLst/>
          </a:prstGeom>
        </p:spPr>
      </p:pic>
      <p:pic>
        <p:nvPicPr>
          <p:cNvPr id="8" name="Picture 2" descr="D:\Masha\черная пятница\!Фирменные стили и логотипы\!Российский учебник\презентация\для перезентации РУ\для-перезентации-РУ.png"/>
          <p:cNvPicPr>
            <a:picLocks noChangeAspect="1" noChangeArrowheads="1"/>
          </p:cNvPicPr>
          <p:nvPr userDrawn="1"/>
        </p:nvPicPr>
        <p:blipFill rotWithShape="1">
          <a:blip r:embed="rId7" cstate="print"/>
          <a:srcRect l="72206"/>
          <a:stretch/>
        </p:blipFill>
        <p:spPr bwMode="auto">
          <a:xfrm>
            <a:off x="10951374" y="6204537"/>
            <a:ext cx="905266" cy="49321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819985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Базов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024" hidden="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0909024"/>
              </p:ext>
            </p:extLst>
          </p:nvPr>
        </p:nvGraphicFramePr>
        <p:xfrm>
          <a:off x="1588" y="1588"/>
          <a:ext cx="3175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194" name="think-cell Slide" r:id="rId4" imgW="360" imgH="360" progId="TCLayout.ActiveDocument.1">
                  <p:embed/>
                </p:oleObj>
              </mc:Choice>
              <mc:Fallback>
                <p:oleObj name="think-cell Slide" r:id="rId4" imgW="360" imgH="360" progId="TCLayout.ActiveDocument.1">
                  <p:embed/>
                  <p:pic>
                    <p:nvPicPr>
                      <p:cNvPr id="0" name="Picture 5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3175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Прямоугольник 3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tx2"/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ru-RU" sz="2200" b="1" i="0" baseline="0" dirty="0" err="1">
              <a:solidFill>
                <a:schemeClr val="bg1"/>
              </a:solidFill>
              <a:latin typeface="Calibri" panose="020F0502020204030204" pitchFamily="34" charset="0"/>
              <a:ea typeface="+mn-ea"/>
              <a:cs typeface="+mn-cs"/>
              <a:sym typeface="Calibri" panose="020F0502020204030204" pitchFamily="34" charset="0"/>
            </a:endParaRPr>
          </a:p>
        </p:txBody>
      </p:sp>
      <p:sp>
        <p:nvSpPr>
          <p:cNvPr id="3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297049" y="71438"/>
            <a:ext cx="8823287" cy="78581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 sz="2200" b="1">
                <a:solidFill>
                  <a:srgbClr val="185CA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688288" y="6208300"/>
            <a:ext cx="2034923" cy="489452"/>
          </a:xfrm>
          <a:prstGeom prst="rect">
            <a:avLst/>
          </a:prstGeom>
        </p:spPr>
      </p:pic>
      <p:pic>
        <p:nvPicPr>
          <p:cNvPr id="6" name="Picture 2" descr="D:\Masha\черная пятница\!Фирменные стили и логотипы\!Российский учебник\презентация\для перезентации РУ\для-перезентации-РУ.png"/>
          <p:cNvPicPr>
            <a:picLocks noChangeAspect="1" noChangeArrowheads="1"/>
          </p:cNvPicPr>
          <p:nvPr userDrawn="1"/>
        </p:nvPicPr>
        <p:blipFill rotWithShape="1">
          <a:blip r:embed="rId7" cstate="print"/>
          <a:srcRect l="72206"/>
          <a:stretch/>
        </p:blipFill>
        <p:spPr bwMode="auto">
          <a:xfrm>
            <a:off x="10951374" y="6204537"/>
            <a:ext cx="905266" cy="49321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202176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Базов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024" hidden="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94927274"/>
              </p:ext>
            </p:extLst>
          </p:nvPr>
        </p:nvGraphicFramePr>
        <p:xfrm>
          <a:off x="1588" y="1588"/>
          <a:ext cx="3175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218" name="think-cell Slide" r:id="rId4" imgW="360" imgH="360" progId="TCLayout.ActiveDocument.1">
                  <p:embed/>
                </p:oleObj>
              </mc:Choice>
              <mc:Fallback>
                <p:oleObj name="think-cell Slide" r:id="rId4" imgW="360" imgH="360" progId="TCLayout.ActiveDocument.1">
                  <p:embed/>
                  <p:pic>
                    <p:nvPicPr>
                      <p:cNvPr id="0" name="Picture 5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3175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Прямоугольник 3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tx2"/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ru-RU" sz="2200" b="1" i="0" baseline="0" dirty="0" err="1">
              <a:solidFill>
                <a:schemeClr val="bg1"/>
              </a:solidFill>
              <a:latin typeface="Calibri" panose="020F0502020204030204" pitchFamily="34" charset="0"/>
              <a:ea typeface="+mn-ea"/>
              <a:cs typeface="+mn-cs"/>
              <a:sym typeface="Calibri" panose="020F0502020204030204" pitchFamily="34" charset="0"/>
            </a:endParaRPr>
          </a:p>
        </p:txBody>
      </p:sp>
      <p:sp>
        <p:nvSpPr>
          <p:cNvPr id="3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297049" y="71438"/>
            <a:ext cx="8823287" cy="78581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 sz="2200" b="1">
                <a:solidFill>
                  <a:srgbClr val="185CA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688288" y="6208300"/>
            <a:ext cx="2034923" cy="489452"/>
          </a:xfrm>
          <a:prstGeom prst="rect">
            <a:avLst/>
          </a:prstGeom>
        </p:spPr>
      </p:pic>
      <p:pic>
        <p:nvPicPr>
          <p:cNvPr id="6" name="Picture 2" descr="D:\Masha\черная пятница\!Фирменные стили и логотипы\!Российский учебник\презентация\для перезентации РУ\для-перезентации-РУ.png"/>
          <p:cNvPicPr>
            <a:picLocks noChangeAspect="1" noChangeArrowheads="1"/>
          </p:cNvPicPr>
          <p:nvPr userDrawn="1"/>
        </p:nvPicPr>
        <p:blipFill rotWithShape="1">
          <a:blip r:embed="rId7" cstate="print"/>
          <a:srcRect l="72206"/>
          <a:stretch/>
        </p:blipFill>
        <p:spPr bwMode="auto">
          <a:xfrm>
            <a:off x="10951374" y="6204537"/>
            <a:ext cx="905266" cy="49321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7782015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Базов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024" hidden="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6483181"/>
              </p:ext>
            </p:extLst>
          </p:nvPr>
        </p:nvGraphicFramePr>
        <p:xfrm>
          <a:off x="1588" y="1588"/>
          <a:ext cx="3175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242" name="think-cell Slide" r:id="rId4" imgW="360" imgH="360" progId="TCLayout.ActiveDocument.1">
                  <p:embed/>
                </p:oleObj>
              </mc:Choice>
              <mc:Fallback>
                <p:oleObj name="think-cell Slide" r:id="rId4" imgW="360" imgH="360" progId="TCLayout.ActiveDocument.1">
                  <p:embed/>
                  <p:pic>
                    <p:nvPicPr>
                      <p:cNvPr id="0" name="Picture 5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3175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Прямоугольник 3" hidden="1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tx2"/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ru-RU" sz="2200" b="1" i="0" baseline="0" dirty="0" err="1">
              <a:solidFill>
                <a:schemeClr val="bg1"/>
              </a:solidFill>
              <a:latin typeface="Calibri" panose="020F0502020204030204" pitchFamily="34" charset="0"/>
              <a:ea typeface="+mn-ea"/>
              <a:cs typeface="+mn-cs"/>
              <a:sym typeface="Calibri" panose="020F0502020204030204" pitchFamily="34" charset="0"/>
            </a:endParaRPr>
          </a:p>
        </p:txBody>
      </p:sp>
      <p:sp>
        <p:nvSpPr>
          <p:cNvPr id="3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297049" y="71438"/>
            <a:ext cx="8823287" cy="78581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 sz="2200" b="1">
                <a:solidFill>
                  <a:srgbClr val="185CA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688288" y="6208300"/>
            <a:ext cx="2034923" cy="489452"/>
          </a:xfrm>
          <a:prstGeom prst="rect">
            <a:avLst/>
          </a:prstGeom>
        </p:spPr>
      </p:pic>
      <p:pic>
        <p:nvPicPr>
          <p:cNvPr id="6" name="Picture 2" descr="D:\Masha\черная пятница\!Фирменные стили и логотипы\!Российский учебник\презентация\для перезентации РУ\для-перезентации-РУ.png"/>
          <p:cNvPicPr>
            <a:picLocks noChangeAspect="1" noChangeArrowheads="1"/>
          </p:cNvPicPr>
          <p:nvPr userDrawn="1"/>
        </p:nvPicPr>
        <p:blipFill rotWithShape="1">
          <a:blip r:embed="rId7" cstate="print"/>
          <a:srcRect l="72206"/>
          <a:stretch/>
        </p:blipFill>
        <p:spPr bwMode="auto">
          <a:xfrm>
            <a:off x="10951374" y="6204537"/>
            <a:ext cx="905266" cy="49321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254473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145284979"/>
              </p:ext>
            </p:extLst>
          </p:nvPr>
        </p:nvGraphicFramePr>
        <p:xfrm>
          <a:off x="2119" y="2118"/>
          <a:ext cx="2116" cy="2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8625" name="think-cell Slide" r:id="rId4" imgW="360" imgH="360" progId="TCLayout.ActiveDocument.1">
                  <p:embed/>
                </p:oleObj>
              </mc:Choice>
              <mc:Fallback>
                <p:oleObj name="think-cell Slide" r:id="rId4" imgW="360" imgH="360" progId="TCLayout.ActiveDocument.1">
                  <p:embed/>
                  <p:pic>
                    <p:nvPicPr>
                      <p:cNvPr id="0" name="Picture 49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19" y="2118"/>
                        <a:ext cx="2116" cy="211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688288" y="6208300"/>
            <a:ext cx="2034923" cy="489452"/>
          </a:xfrm>
          <a:prstGeom prst="rect">
            <a:avLst/>
          </a:prstGeom>
        </p:spPr>
      </p:pic>
      <p:pic>
        <p:nvPicPr>
          <p:cNvPr id="5" name="Picture 2" descr="D:\Masha\черная пятница\!Фирменные стили и логотипы\!Российский учебник\презентация\для перезентации РУ\для-перезентации-РУ.png"/>
          <p:cNvPicPr>
            <a:picLocks noChangeAspect="1" noChangeArrowheads="1"/>
          </p:cNvPicPr>
          <p:nvPr userDrawn="1"/>
        </p:nvPicPr>
        <p:blipFill rotWithShape="1">
          <a:blip r:embed="rId7" cstate="print"/>
          <a:srcRect l="72206"/>
          <a:stretch/>
        </p:blipFill>
        <p:spPr bwMode="auto">
          <a:xfrm>
            <a:off x="10951374" y="6204537"/>
            <a:ext cx="905266" cy="49321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904136603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Базов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024" hidden="1"/>
          <p:cNvGraphicFramePr>
            <a:graphicFrameLocks noChangeAspect="1"/>
          </p:cNvGraphicFramePr>
          <p:nvPr/>
        </p:nvGraphicFramePr>
        <p:xfrm>
          <a:off x="1588" y="1588"/>
          <a:ext cx="3175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6227" name="think-cell Slide" r:id="rId3" imgW="360" imgH="360" progId="TCLayout.ActiveDocument.1">
                  <p:embed/>
                </p:oleObj>
              </mc:Choice>
              <mc:Fallback>
                <p:oleObj name="think-cell Slide" r:id="rId3" imgW="360" imgH="36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3175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297049" y="71438"/>
            <a:ext cx="8823287" cy="78581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>
              <a:defRPr sz="2200" b="1">
                <a:solidFill>
                  <a:srgbClr val="185CA4"/>
                </a:solidFill>
                <a:latin typeface="Calibri" panose="020F050202020403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2655525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ags" Target="../tags/tag3.xml"/><Relationship Id="rId5" Type="http://schemas.openxmlformats.org/officeDocument/2006/relationships/slideLayout" Target="../slideLayouts/slideLayout5.xml"/><Relationship Id="rId10" Type="http://schemas.openxmlformats.org/officeDocument/2006/relationships/tags" Target="../tags/tag2.xml"/><Relationship Id="rId4" Type="http://schemas.openxmlformats.org/officeDocument/2006/relationships/slideLayout" Target="../slideLayouts/slideLayout4.xml"/><Relationship Id="rId9" Type="http://schemas.openxmlformats.org/officeDocument/2006/relationships/vmlDrawing" Target="../drawings/vmlDrawing1.v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Объект 14" hidden="1"/>
          <p:cNvGraphicFramePr>
            <a:graphicFrameLocks noChangeAspect="1"/>
          </p:cNvGraphicFramePr>
          <p:nvPr>
            <p:custDataLst>
              <p:tags r:id="rId10"/>
            </p:custDataLst>
            <p:extLst>
              <p:ext uri="{D42A27DB-BD31-4B8C-83A1-F6EECF244321}">
                <p14:modId xmlns:p14="http://schemas.microsoft.com/office/powerpoint/2010/main" val="2759704325"/>
              </p:ext>
            </p:extLst>
          </p:nvPr>
        </p:nvGraphicFramePr>
        <p:xfrm>
          <a:off x="0" y="0"/>
          <a:ext cx="211667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79" name="think-cell Slide" r:id="rId12" imgW="360" imgH="360" progId="TCLayout.ActiveDocument.1">
                  <p:embed/>
                </p:oleObj>
              </mc:Choice>
              <mc:Fallback>
                <p:oleObj name="think-cell Slide" r:id="rId12" imgW="360" imgH="360" progId="TCLayout.ActiveDocument.1">
                  <p:embed/>
                  <p:pic>
                    <p:nvPicPr>
                      <p:cNvPr id="0" name="Picture 6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211667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 hidden="1"/>
          <p:cNvSpPr/>
          <p:nvPr userDrawn="1">
            <p:custDataLst>
              <p:tags r:id="rId11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tx2"/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marL="0" lvl="0" indent="0" algn="ctr" eaLnBrk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ru-RU" sz="2400" b="0" i="0" baseline="0" dirty="0" err="1">
              <a:solidFill>
                <a:schemeClr val="bg1"/>
              </a:solidFill>
              <a:latin typeface="Arial Narrow" panose="020B0606020202030204" pitchFamily="34" charset="0"/>
              <a:ea typeface="+mn-ea"/>
              <a:cs typeface="+mn-cs"/>
              <a:sym typeface="Arial Narrow" panose="020B0606020202030204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34433" y="1554480"/>
            <a:ext cx="11520000" cy="4745832"/>
          </a:xfrm>
          <a:prstGeom prst="rect">
            <a:avLst/>
          </a:prstGeom>
        </p:spPr>
        <p:txBody>
          <a:bodyPr vert="horz" lIns="72000" tIns="72000" rIns="36000" bIns="72000" rtlCol="0">
            <a:no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336000" y="6688496"/>
            <a:ext cx="4800000" cy="123111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r>
              <a:rPr lang="en-US" sz="800" dirty="0">
                <a:solidFill>
                  <a:srgbClr val="FFFFFF"/>
                </a:solidFill>
              </a:rPr>
              <a:t>© </a:t>
            </a:r>
            <a:r>
              <a:rPr lang="ru-RU" sz="800" dirty="0">
                <a:solidFill>
                  <a:srgbClr val="FFFFFF"/>
                </a:solidFill>
              </a:rPr>
              <a:t>Корпорация «Российский</a:t>
            </a:r>
            <a:r>
              <a:rPr lang="ru-RU" sz="800" baseline="0" dirty="0">
                <a:solidFill>
                  <a:srgbClr val="FFFFFF"/>
                </a:solidFill>
              </a:rPr>
              <a:t> учебник»</a:t>
            </a:r>
            <a:endParaRPr lang="ru-RU" sz="800" dirty="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334433" y="339495"/>
            <a:ext cx="11520000" cy="95728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5" name="Прямоугольник 4"/>
          <p:cNvSpPr/>
          <p:nvPr userDrawn="1"/>
        </p:nvSpPr>
        <p:spPr>
          <a:xfrm>
            <a:off x="5925156" y="6509470"/>
            <a:ext cx="338554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fld id="{8088333F-969B-4E2E-A6DA-00108481B495}" type="slidenum">
              <a:rPr kumimoji="0" lang="ru-RU" sz="1000" b="1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90000"/>
                    <a:lumOff val="10000"/>
                  </a:scheme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/>
              <a:t>‹#›</a:t>
            </a:fld>
            <a:endParaRPr lang="ru-RU" sz="10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86524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710" r:id="rId2"/>
    <p:sldLayoutId id="2147483685" r:id="rId3"/>
    <p:sldLayoutId id="2147483686" r:id="rId4"/>
    <p:sldLayoutId id="2147483687" r:id="rId5"/>
    <p:sldLayoutId id="2147483711" r:id="rId6"/>
    <p:sldLayoutId id="2147483714" r:id="rId7"/>
  </p:sldLayoutIdLst>
  <p:hf hdr="0" ftr="0"/>
  <p:txStyles>
    <p:titleStyle>
      <a:lvl1pPr algn="l" defTabSz="914400" rtl="0" eaLnBrk="1" latinLnBrk="0" hangingPunct="1">
        <a:spcBef>
          <a:spcPct val="0"/>
        </a:spcBef>
        <a:buNone/>
        <a:defRPr sz="2400" kern="1200">
          <a:solidFill>
            <a:srgbClr val="005CAB"/>
          </a:solidFill>
          <a:latin typeface="Arial Narrow" panose="020B060602020203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ts val="600"/>
        </a:spcBef>
        <a:buClr>
          <a:schemeClr val="bg2"/>
        </a:buClr>
        <a:buFont typeface="Arial" pitchFamily="34" charset="0"/>
        <a:buNone/>
        <a:defRPr sz="1200" b="0" i="0" kern="1200">
          <a:solidFill>
            <a:schemeClr val="tx1"/>
          </a:solidFill>
          <a:latin typeface="+mn-lt"/>
          <a:ea typeface="+mn-ea"/>
          <a:cs typeface="+mn-cs"/>
        </a:defRPr>
      </a:lvl1pPr>
      <a:lvl2pPr marL="180000" indent="-180000" algn="l" defTabSz="914400" rtl="0" eaLnBrk="1" latinLnBrk="0" hangingPunct="1">
        <a:spcBef>
          <a:spcPts val="300"/>
        </a:spcBef>
        <a:buClr>
          <a:srgbClr val="005CAB"/>
        </a:buClr>
        <a:buFont typeface="Wingdings" pitchFamily="2" charset="2"/>
        <a:buChar char="§"/>
        <a:defRPr sz="1200" b="0" kern="1200">
          <a:solidFill>
            <a:schemeClr val="tx1"/>
          </a:solidFill>
          <a:latin typeface="+mn-lt"/>
          <a:ea typeface="+mn-ea"/>
          <a:cs typeface="+mn-cs"/>
        </a:defRPr>
      </a:lvl2pPr>
      <a:lvl3pPr marL="360000" indent="-180000" algn="l" defTabSz="914400" rtl="0" eaLnBrk="1" latinLnBrk="0" hangingPunct="1">
        <a:spcBef>
          <a:spcPts val="300"/>
        </a:spcBef>
        <a:buClr>
          <a:srgbClr val="005CAB"/>
        </a:buClr>
        <a:buFont typeface="Arial" pitchFamily="34" charset="0"/>
        <a:buChar char="–"/>
        <a:defRPr sz="1200" b="0" kern="1200">
          <a:solidFill>
            <a:schemeClr val="tx1"/>
          </a:solidFill>
          <a:latin typeface="+mn-lt"/>
          <a:ea typeface="+mn-ea"/>
          <a:cs typeface="+mn-cs"/>
        </a:defRPr>
      </a:lvl3pPr>
      <a:lvl4pPr marL="540000" indent="-180000" algn="l" defTabSz="914400" rtl="0" eaLnBrk="1" latinLnBrk="0" hangingPunct="1">
        <a:spcBef>
          <a:spcPts val="300"/>
        </a:spcBef>
        <a:buClr>
          <a:srgbClr val="005CAB"/>
        </a:buClr>
        <a:buFont typeface="Arial" pitchFamily="34" charset="0"/>
        <a:buChar char="•"/>
        <a:defRPr sz="1200" b="0" kern="1200">
          <a:solidFill>
            <a:schemeClr val="tx1"/>
          </a:solidFill>
          <a:latin typeface="+mn-lt"/>
          <a:ea typeface="+mn-ea"/>
          <a:cs typeface="+mn-cs"/>
        </a:defRPr>
      </a:lvl4pPr>
      <a:lvl5pPr marL="720000" indent="-180000" algn="l" defTabSz="914400" rtl="0" eaLnBrk="1" latinLnBrk="0" hangingPunct="1">
        <a:spcBef>
          <a:spcPts val="300"/>
        </a:spcBef>
        <a:buClr>
          <a:srgbClr val="005CAB"/>
        </a:buClr>
        <a:buFont typeface="Arial" pitchFamily="34" charset="0"/>
        <a:buChar char="•"/>
        <a:defRPr sz="1200" b="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7.jpeg"/><Relationship Id="rId2" Type="http://schemas.openxmlformats.org/officeDocument/2006/relationships/tags" Target="../tags/tag10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6.emf"/><Relationship Id="rId5" Type="http://schemas.openxmlformats.org/officeDocument/2006/relationships/oleObject" Target="../embeddings/oleObject9.bin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s://lecta.rosuchebnik.ru/" TargetMode="External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0.png"/><Relationship Id="rId2" Type="http://schemas.openxmlformats.org/officeDocument/2006/relationships/tags" Target="../tags/tag27.xml"/><Relationship Id="rId1" Type="http://schemas.openxmlformats.org/officeDocument/2006/relationships/vmlDrawing" Target="../drawings/vmlDrawing18.vml"/><Relationship Id="rId6" Type="http://schemas.openxmlformats.org/officeDocument/2006/relationships/image" Target="../media/image28.emf"/><Relationship Id="rId5" Type="http://schemas.openxmlformats.org/officeDocument/2006/relationships/oleObject" Target="../embeddings/oleObject18.bin"/><Relationship Id="rId4" Type="http://schemas.openxmlformats.org/officeDocument/2006/relationships/image" Target="../media/image29.jpeg"/><Relationship Id="rId9" Type="http://schemas.openxmlformats.org/officeDocument/2006/relationships/image" Target="../media/image31.e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tags" Target="../tags/tag29.xml"/><Relationship Id="rId7" Type="http://schemas.openxmlformats.org/officeDocument/2006/relationships/image" Target="../media/image32.png"/><Relationship Id="rId2" Type="http://schemas.openxmlformats.org/officeDocument/2006/relationships/tags" Target="../tags/tag28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15.emf"/><Relationship Id="rId11" Type="http://schemas.openxmlformats.org/officeDocument/2006/relationships/image" Target="../media/image36.png"/><Relationship Id="rId5" Type="http://schemas.openxmlformats.org/officeDocument/2006/relationships/oleObject" Target="../embeddings/oleObject19.bin"/><Relationship Id="rId10" Type="http://schemas.openxmlformats.org/officeDocument/2006/relationships/image" Target="../media/image35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31.xml"/><Relationship Id="rId7" Type="http://schemas.openxmlformats.org/officeDocument/2006/relationships/image" Target="../media/image35.png"/><Relationship Id="rId2" Type="http://schemas.openxmlformats.org/officeDocument/2006/relationships/tags" Target="../tags/tag30.xml"/><Relationship Id="rId1" Type="http://schemas.openxmlformats.org/officeDocument/2006/relationships/vmlDrawing" Target="../drawings/vmlDrawing20.vml"/><Relationship Id="rId6" Type="http://schemas.openxmlformats.org/officeDocument/2006/relationships/image" Target="../media/image15.emf"/><Relationship Id="rId5" Type="http://schemas.openxmlformats.org/officeDocument/2006/relationships/oleObject" Target="../embeddings/oleObject20.bin"/><Relationship Id="rId4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openxmlformats.org/officeDocument/2006/relationships/image" Target="../media/image43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8.png"/><Relationship Id="rId12" Type="http://schemas.openxmlformats.org/officeDocument/2006/relationships/image" Target="../media/image42.png"/><Relationship Id="rId2" Type="http://schemas.openxmlformats.org/officeDocument/2006/relationships/tags" Target="../tags/tag32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37.png"/><Relationship Id="rId11" Type="http://schemas.openxmlformats.org/officeDocument/2006/relationships/image" Target="../media/image41.tiff"/><Relationship Id="rId5" Type="http://schemas.openxmlformats.org/officeDocument/2006/relationships/image" Target="../media/image6.emf"/><Relationship Id="rId15" Type="http://schemas.openxmlformats.org/officeDocument/2006/relationships/image" Target="../media/image3.emf"/><Relationship Id="rId10" Type="http://schemas.openxmlformats.org/officeDocument/2006/relationships/hyperlink" Target="http://book24.ru/" TargetMode="External"/><Relationship Id="rId4" Type="http://schemas.openxmlformats.org/officeDocument/2006/relationships/oleObject" Target="../embeddings/oleObject21.bin"/><Relationship Id="rId9" Type="http://schemas.openxmlformats.org/officeDocument/2006/relationships/image" Target="../media/image40.png"/><Relationship Id="rId14" Type="http://schemas.openxmlformats.org/officeDocument/2006/relationships/hyperlink" Target="mailto:info@rosuchebnik.ru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emf"/><Relationship Id="rId3" Type="http://schemas.openxmlformats.org/officeDocument/2006/relationships/tags" Target="../tags/tag34.xml"/><Relationship Id="rId7" Type="http://schemas.openxmlformats.org/officeDocument/2006/relationships/image" Target="../media/image15.emf"/><Relationship Id="rId2" Type="http://schemas.openxmlformats.org/officeDocument/2006/relationships/tags" Target="../tags/tag33.xml"/><Relationship Id="rId1" Type="http://schemas.openxmlformats.org/officeDocument/2006/relationships/vmlDrawing" Target="../drawings/vmlDrawing22.vml"/><Relationship Id="rId6" Type="http://schemas.openxmlformats.org/officeDocument/2006/relationships/oleObject" Target="../embeddings/oleObject22.bin"/><Relationship Id="rId5" Type="http://schemas.openxmlformats.org/officeDocument/2006/relationships/image" Target="../media/image44.tiff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22.e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emf"/><Relationship Id="rId3" Type="http://schemas.openxmlformats.org/officeDocument/2006/relationships/tags" Target="../tags/tag36.xml"/><Relationship Id="rId7" Type="http://schemas.openxmlformats.org/officeDocument/2006/relationships/image" Target="../media/image15.emf"/><Relationship Id="rId2" Type="http://schemas.openxmlformats.org/officeDocument/2006/relationships/tags" Target="../tags/tag35.xml"/><Relationship Id="rId1" Type="http://schemas.openxmlformats.org/officeDocument/2006/relationships/vmlDrawing" Target="../drawings/vmlDrawing23.vml"/><Relationship Id="rId6" Type="http://schemas.openxmlformats.org/officeDocument/2006/relationships/oleObject" Target="../embeddings/oleObject23.bin"/><Relationship Id="rId5" Type="http://schemas.openxmlformats.org/officeDocument/2006/relationships/image" Target="../media/image45.tiff"/><Relationship Id="rId10" Type="http://schemas.openxmlformats.org/officeDocument/2006/relationships/image" Target="../media/image22.emf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20.e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tags" Target="../tags/tag38.xml"/><Relationship Id="rId7" Type="http://schemas.openxmlformats.org/officeDocument/2006/relationships/hyperlink" Target="https://rosuchebnik.ru/" TargetMode="External"/><Relationship Id="rId2" Type="http://schemas.openxmlformats.org/officeDocument/2006/relationships/tags" Target="../tags/tag37.xml"/><Relationship Id="rId1" Type="http://schemas.openxmlformats.org/officeDocument/2006/relationships/vmlDrawing" Target="../drawings/vmlDrawing24.vml"/><Relationship Id="rId6" Type="http://schemas.openxmlformats.org/officeDocument/2006/relationships/image" Target="../media/image15.emf"/><Relationship Id="rId5" Type="http://schemas.openxmlformats.org/officeDocument/2006/relationships/oleObject" Target="../embeddings/oleObject24.bin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47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tags" Target="../tags/tag40.xml"/><Relationship Id="rId7" Type="http://schemas.openxmlformats.org/officeDocument/2006/relationships/image" Target="../media/image15.emf"/><Relationship Id="rId2" Type="http://schemas.openxmlformats.org/officeDocument/2006/relationships/tags" Target="../tags/tag39.xml"/><Relationship Id="rId1" Type="http://schemas.openxmlformats.org/officeDocument/2006/relationships/vmlDrawing" Target="../drawings/vmlDrawing25.vml"/><Relationship Id="rId6" Type="http://schemas.openxmlformats.org/officeDocument/2006/relationships/oleObject" Target="../embeddings/oleObject25.bin"/><Relationship Id="rId5" Type="http://schemas.openxmlformats.org/officeDocument/2006/relationships/image" Target="../media/image48.png"/><Relationship Id="rId10" Type="http://schemas.openxmlformats.org/officeDocument/2006/relationships/image" Target="../media/image51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50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s://drofa-ventana.ru/metodicheskaja-pomosch/materialy/type-vebinar/" TargetMode="External"/><Relationship Id="rId3" Type="http://schemas.openxmlformats.org/officeDocument/2006/relationships/tags" Target="../tags/tag42.xml"/><Relationship Id="rId7" Type="http://schemas.openxmlformats.org/officeDocument/2006/relationships/hyperlink" Target="https://drofa-ventana.ru/" TargetMode="External"/><Relationship Id="rId2" Type="http://schemas.openxmlformats.org/officeDocument/2006/relationships/tags" Target="../tags/tag41.xml"/><Relationship Id="rId1" Type="http://schemas.openxmlformats.org/officeDocument/2006/relationships/vmlDrawing" Target="../drawings/vmlDrawing26.vml"/><Relationship Id="rId6" Type="http://schemas.openxmlformats.org/officeDocument/2006/relationships/image" Target="../media/image15.emf"/><Relationship Id="rId11" Type="http://schemas.openxmlformats.org/officeDocument/2006/relationships/hyperlink" Target="https://lecta.rosuchebnik.ru/" TargetMode="External"/><Relationship Id="rId5" Type="http://schemas.openxmlformats.org/officeDocument/2006/relationships/oleObject" Target="../embeddings/oleObject26.bin"/><Relationship Id="rId10" Type="http://schemas.openxmlformats.org/officeDocument/2006/relationships/hyperlink" Target="https://drofa-ventana.ru/metodicheskaja-pomosch/materialy/type-kursy-povysheniya-kvalifikatsii/" TargetMode="External"/><Relationship Id="rId4" Type="http://schemas.openxmlformats.org/officeDocument/2006/relationships/slideLayout" Target="../slideLayouts/slideLayout2.xml"/><Relationship Id="rId9" Type="http://schemas.openxmlformats.org/officeDocument/2006/relationships/hyperlink" Target="https://drofa-ventana.ru/faq/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tags" Target="../tags/tag12.xml"/><Relationship Id="rId7" Type="http://schemas.openxmlformats.org/officeDocument/2006/relationships/image" Target="../media/image8.emf"/><Relationship Id="rId2" Type="http://schemas.openxmlformats.org/officeDocument/2006/relationships/tags" Target="../tags/tag11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10.bin"/><Relationship Id="rId5" Type="http://schemas.openxmlformats.org/officeDocument/2006/relationships/notesSlide" Target="../notesSlides/notesSlide2.xml"/><Relationship Id="rId10" Type="http://schemas.openxmlformats.org/officeDocument/2006/relationships/image" Target="../media/image11.jpe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tags" Target="../tags/tag14.xml"/><Relationship Id="rId7" Type="http://schemas.openxmlformats.org/officeDocument/2006/relationships/image" Target="../media/image8.emf"/><Relationship Id="rId2" Type="http://schemas.openxmlformats.org/officeDocument/2006/relationships/tags" Target="../tags/tag13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11.bin"/><Relationship Id="rId5" Type="http://schemas.openxmlformats.org/officeDocument/2006/relationships/notesSlide" Target="../notesSlides/notesSlide3.xml"/><Relationship Id="rId10" Type="http://schemas.openxmlformats.org/officeDocument/2006/relationships/image" Target="../media/image13.emf"/><Relationship Id="rId4" Type="http://schemas.openxmlformats.org/officeDocument/2006/relationships/slideLayout" Target="../slideLayouts/slideLayout1.xml"/><Relationship Id="rId9" Type="http://schemas.openxmlformats.org/officeDocument/2006/relationships/hyperlink" Target="http://www.consultant.ru/cons/cgi/online.cgi?req=doc&amp;base=LAW&amp;n=314380&amp;fld=134&amp;dst=100279,0&amp;rnd=0.14772077500917824#03811634586442203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tags" Target="../tags/tag16.xml"/><Relationship Id="rId7" Type="http://schemas.openxmlformats.org/officeDocument/2006/relationships/image" Target="../media/image8.emf"/><Relationship Id="rId2" Type="http://schemas.openxmlformats.org/officeDocument/2006/relationships/tags" Target="../tags/tag15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12.bin"/><Relationship Id="rId5" Type="http://schemas.openxmlformats.org/officeDocument/2006/relationships/notesSlide" Target="../notesSlides/notesSlide4.xml"/><Relationship Id="rId10" Type="http://schemas.openxmlformats.org/officeDocument/2006/relationships/image" Target="../media/image13.emf"/><Relationship Id="rId4" Type="http://schemas.openxmlformats.org/officeDocument/2006/relationships/slideLayout" Target="../slideLayouts/slideLayout1.xml"/><Relationship Id="rId9" Type="http://schemas.openxmlformats.org/officeDocument/2006/relationships/hyperlink" Target="http://www.consultant.ru/cons/cgi/online.cgi?req=doc&amp;base=LAW&amp;n=314380&amp;fld=134&amp;dst=100279,0&amp;rnd=0.14772077500917824#03811634586442203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emf"/><Relationship Id="rId3" Type="http://schemas.openxmlformats.org/officeDocument/2006/relationships/tags" Target="../tags/tag18.xml"/><Relationship Id="rId7" Type="http://schemas.openxmlformats.org/officeDocument/2006/relationships/image" Target="../media/image15.emf"/><Relationship Id="rId2" Type="http://schemas.openxmlformats.org/officeDocument/2006/relationships/tags" Target="../tags/tag17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13.bin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7" Type="http://schemas.openxmlformats.org/officeDocument/2006/relationships/image" Target="../media/image18.emf"/><Relationship Id="rId2" Type="http://schemas.openxmlformats.org/officeDocument/2006/relationships/tags" Target="../tags/tag19.xml"/><Relationship Id="rId1" Type="http://schemas.openxmlformats.org/officeDocument/2006/relationships/vmlDrawing" Target="../drawings/vmlDrawing14.vml"/><Relationship Id="rId6" Type="http://schemas.openxmlformats.org/officeDocument/2006/relationships/image" Target="../media/image15.emf"/><Relationship Id="rId5" Type="http://schemas.openxmlformats.org/officeDocument/2006/relationships/oleObject" Target="../embeddings/oleObject14.bin"/><Relationship Id="rId4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tags" Target="../tags/tag22.xml"/><Relationship Id="rId7" Type="http://schemas.openxmlformats.org/officeDocument/2006/relationships/image" Target="../media/image15.emf"/><Relationship Id="rId12" Type="http://schemas.openxmlformats.org/officeDocument/2006/relationships/hyperlink" Target="https://lecta.rosuchebnik.ru/" TargetMode="External"/><Relationship Id="rId2" Type="http://schemas.openxmlformats.org/officeDocument/2006/relationships/tags" Target="../tags/tag21.xml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15.bin"/><Relationship Id="rId11" Type="http://schemas.openxmlformats.org/officeDocument/2006/relationships/image" Target="../media/image22.emf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21.emf"/><Relationship Id="rId4" Type="http://schemas.openxmlformats.org/officeDocument/2006/relationships/tags" Target="../tags/tag23.xml"/><Relationship Id="rId9" Type="http://schemas.openxmlformats.org/officeDocument/2006/relationships/image" Target="../media/image20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s://lecta.rosuchebnik.ru/" TargetMode="External"/><Relationship Id="rId13" Type="http://schemas.openxmlformats.org/officeDocument/2006/relationships/image" Target="../media/image26.emf"/><Relationship Id="rId3" Type="http://schemas.openxmlformats.org/officeDocument/2006/relationships/tags" Target="../tags/tag25.xml"/><Relationship Id="rId7" Type="http://schemas.openxmlformats.org/officeDocument/2006/relationships/image" Target="../media/image19.png"/><Relationship Id="rId12" Type="http://schemas.openxmlformats.org/officeDocument/2006/relationships/image" Target="../media/image18.emf"/><Relationship Id="rId2" Type="http://schemas.openxmlformats.org/officeDocument/2006/relationships/tags" Target="../tags/tag24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15.emf"/><Relationship Id="rId11" Type="http://schemas.openxmlformats.org/officeDocument/2006/relationships/image" Target="../media/image25.emf"/><Relationship Id="rId5" Type="http://schemas.openxmlformats.org/officeDocument/2006/relationships/oleObject" Target="../embeddings/oleObject16.bin"/><Relationship Id="rId10" Type="http://schemas.openxmlformats.org/officeDocument/2006/relationships/image" Target="../media/image24.emf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23.emf"/><Relationship Id="rId14" Type="http://schemas.openxmlformats.org/officeDocument/2006/relationships/image" Target="../media/image27.e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lecta.rosuchebnik.ru/" TargetMode="External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0.png"/><Relationship Id="rId2" Type="http://schemas.openxmlformats.org/officeDocument/2006/relationships/tags" Target="../tags/tag26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28.emf"/><Relationship Id="rId5" Type="http://schemas.openxmlformats.org/officeDocument/2006/relationships/oleObject" Target="../embeddings/oleObject17.bin"/><Relationship Id="rId4" Type="http://schemas.openxmlformats.org/officeDocument/2006/relationships/image" Target="../media/image2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 hidden="1"/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525590" y="2118"/>
          <a:ext cx="1587" cy="2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651" name="think-cell Slide" r:id="rId5" imgW="360" imgH="360" progId="TCLayout.ActiveDocument.1">
                  <p:embed/>
                </p:oleObj>
              </mc:Choice>
              <mc:Fallback>
                <p:oleObj name="think-cell Slide" r:id="rId5" imgW="360" imgH="36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5590" y="2118"/>
                        <a:ext cx="1587" cy="211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96" r="7128"/>
          <a:stretch/>
        </p:blipFill>
        <p:spPr>
          <a:xfrm>
            <a:off x="6797963" y="0"/>
            <a:ext cx="5394037" cy="6858000"/>
          </a:xfrm>
          <a:prstGeom prst="rect">
            <a:avLst/>
          </a:prstGeom>
        </p:spPr>
      </p:pic>
      <p:sp>
        <p:nvSpPr>
          <p:cNvPr id="126" name="ЧТО ОКРУЖАЕТ УЧИТЕЛЯ СЕГОДНЯ?"/>
          <p:cNvSpPr txBox="1"/>
          <p:nvPr/>
        </p:nvSpPr>
        <p:spPr>
          <a:xfrm>
            <a:off x="1199830" y="2125190"/>
            <a:ext cx="5225899" cy="26076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000" tIns="72000" rIns="72000" bIns="72000" anchor="ctr">
            <a:spAutoFit/>
          </a:bodyPr>
          <a:lstStyle/>
          <a:p>
            <a:pPr algn="l">
              <a:defRPr sz="20000" b="0">
                <a:solidFill>
                  <a:srgbClr val="009044"/>
                </a:solidFill>
                <a:latin typeface="HeliosCompressed"/>
                <a:ea typeface="HeliosCompressed"/>
                <a:cs typeface="HeliosCompressed"/>
                <a:sym typeface="HeliosCompressed"/>
              </a:defRPr>
            </a:pPr>
            <a:r>
              <a:rPr lang="ru-RU" sz="4000" b="1" dirty="0">
                <a:solidFill>
                  <a:srgbClr val="2D3494"/>
                </a:solidFill>
                <a:latin typeface="+mj-lt"/>
                <a:ea typeface="Helvetica Neue Condensed" panose="02000503000000020004" pitchFamily="2" charset="0"/>
                <a:cs typeface="Calibri" panose="020F0502020204030204" pitchFamily="34" charset="0"/>
                <a:sym typeface="HeliosCompressed"/>
              </a:rPr>
              <a:t>С КАКИМИ </a:t>
            </a:r>
            <a:r>
              <a:rPr lang="ru-RU" sz="4000" b="1" dirty="0">
                <a:solidFill>
                  <a:srgbClr val="FC0652"/>
                </a:solidFill>
                <a:latin typeface="+mj-lt"/>
                <a:ea typeface="Helvetica Neue Condensed" panose="02000503000000020004" pitchFamily="2" charset="0"/>
                <a:cs typeface="Calibri" panose="020F0502020204030204" pitchFamily="34" charset="0"/>
                <a:sym typeface="HeliosCompressed"/>
              </a:rPr>
              <a:t>ВОПРОСАМИ</a:t>
            </a:r>
            <a:r>
              <a:rPr lang="ru-RU" sz="4000" b="1" dirty="0">
                <a:solidFill>
                  <a:srgbClr val="2D3494"/>
                </a:solidFill>
                <a:latin typeface="+mj-lt"/>
                <a:ea typeface="Helvetica Neue Condensed" panose="02000503000000020004" pitchFamily="2" charset="0"/>
                <a:cs typeface="Calibri" panose="020F0502020204030204" pitchFamily="34" charset="0"/>
                <a:sym typeface="HeliosCompressed"/>
              </a:rPr>
              <a:t> СЕГОДНЯ СТАЛКИВАЕТСЯ УЧИТЕЛЬ ФИЗИКИ?</a:t>
            </a:r>
            <a:endParaRPr sz="4000" b="1" dirty="0">
              <a:solidFill>
                <a:srgbClr val="2D3494"/>
              </a:solidFill>
              <a:latin typeface="+mj-lt"/>
              <a:ea typeface="Helvetica Neue Condensed" panose="02000503000000020004" pitchFamily="2" charset="0"/>
              <a:cs typeface="Calibri" panose="020F0502020204030204" pitchFamily="34" charset="0"/>
              <a:sym typeface="HeliosCompressed"/>
            </a:endParaRPr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6081203" y="0"/>
            <a:ext cx="2205981" cy="6858000"/>
          </a:xfrm>
          <a:prstGeom prst="triangle">
            <a:avLst>
              <a:gd name="adj" fmla="val 3139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9117740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5" descr="D:\Masha\черная пятница\!!!Мероприятия\18-09-26 Презентация для ЦУИТ\лекта и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52" r="22473" b="5103"/>
          <a:stretch>
            <a:fillRect/>
          </a:stretch>
        </p:blipFill>
        <p:spPr bwMode="auto">
          <a:xfrm>
            <a:off x="6770686" y="0"/>
            <a:ext cx="54213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Полилиния 16"/>
          <p:cNvSpPr/>
          <p:nvPr/>
        </p:nvSpPr>
        <p:spPr>
          <a:xfrm>
            <a:off x="6586536" y="0"/>
            <a:ext cx="3289302" cy="6858000"/>
          </a:xfrm>
          <a:custGeom>
            <a:avLst/>
            <a:gdLst>
              <a:gd name="connsiteX0" fmla="*/ 0 w 1714512"/>
              <a:gd name="connsiteY0" fmla="*/ 6854428 h 6854428"/>
              <a:gd name="connsiteX1" fmla="*/ 0 w 1714512"/>
              <a:gd name="connsiteY1" fmla="*/ 0 h 6854428"/>
              <a:gd name="connsiteX2" fmla="*/ 1714512 w 1714512"/>
              <a:gd name="connsiteY2" fmla="*/ 6854428 h 6854428"/>
              <a:gd name="connsiteX3" fmla="*/ 0 w 1714512"/>
              <a:gd name="connsiteY3" fmla="*/ 6854428 h 6854428"/>
              <a:gd name="connsiteX0" fmla="*/ 619172 w 2333684"/>
              <a:gd name="connsiteY0" fmla="*/ 6858000 h 6858000"/>
              <a:gd name="connsiteX1" fmla="*/ 0 w 2333684"/>
              <a:gd name="connsiteY1" fmla="*/ 0 h 6858000"/>
              <a:gd name="connsiteX2" fmla="*/ 2333684 w 2333684"/>
              <a:gd name="connsiteY2" fmla="*/ 6858000 h 6858000"/>
              <a:gd name="connsiteX3" fmla="*/ 619172 w 2333684"/>
              <a:gd name="connsiteY3" fmla="*/ 6858000 h 6858000"/>
              <a:gd name="connsiteX0" fmla="*/ 809716 w 2524228"/>
              <a:gd name="connsiteY0" fmla="*/ 6858000 h 6858000"/>
              <a:gd name="connsiteX1" fmla="*/ 0 w 2524228"/>
              <a:gd name="connsiteY1" fmla="*/ 0 h 6858000"/>
              <a:gd name="connsiteX2" fmla="*/ 2524228 w 2524228"/>
              <a:gd name="connsiteY2" fmla="*/ 6858000 h 6858000"/>
              <a:gd name="connsiteX3" fmla="*/ 809716 w 2524228"/>
              <a:gd name="connsiteY3" fmla="*/ 6858000 h 6858000"/>
              <a:gd name="connsiteX0" fmla="*/ 0 w 2690874"/>
              <a:gd name="connsiteY0" fmla="*/ 6858000 h 6858000"/>
              <a:gd name="connsiteX1" fmla="*/ 166646 w 2690874"/>
              <a:gd name="connsiteY1" fmla="*/ 0 h 6858000"/>
              <a:gd name="connsiteX2" fmla="*/ 2690874 w 2690874"/>
              <a:gd name="connsiteY2" fmla="*/ 6858000 h 6858000"/>
              <a:gd name="connsiteX3" fmla="*/ 0 w 2690874"/>
              <a:gd name="connsiteY3" fmla="*/ 6858000 h 6858000"/>
              <a:gd name="connsiteX0" fmla="*/ 0 w 2071702"/>
              <a:gd name="connsiteY0" fmla="*/ 6858000 h 6858000"/>
              <a:gd name="connsiteX1" fmla="*/ 166646 w 2071702"/>
              <a:gd name="connsiteY1" fmla="*/ 0 h 6858000"/>
              <a:gd name="connsiteX2" fmla="*/ 2071702 w 2071702"/>
              <a:gd name="connsiteY2" fmla="*/ 6858000 h 6858000"/>
              <a:gd name="connsiteX3" fmla="*/ 0 w 2071702"/>
              <a:gd name="connsiteY3" fmla="*/ 6858000 h 6858000"/>
              <a:gd name="connsiteX0" fmla="*/ 0 w 3024166"/>
              <a:gd name="connsiteY0" fmla="*/ 6858000 h 6858000"/>
              <a:gd name="connsiteX1" fmla="*/ 166646 w 3024166"/>
              <a:gd name="connsiteY1" fmla="*/ 0 h 6858000"/>
              <a:gd name="connsiteX2" fmla="*/ 3024166 w 3024166"/>
              <a:gd name="connsiteY2" fmla="*/ 6858000 h 6858000"/>
              <a:gd name="connsiteX3" fmla="*/ 0 w 302416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24166" h="6858000">
                <a:moveTo>
                  <a:pt x="0" y="6858000"/>
                </a:moveTo>
                <a:lnTo>
                  <a:pt x="166646" y="0"/>
                </a:lnTo>
                <a:lnTo>
                  <a:pt x="3024166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 err="1">
              <a:solidFill>
                <a:schemeClr val="bg1"/>
              </a:solidFill>
            </a:endParaRPr>
          </a:p>
        </p:txBody>
      </p:sp>
      <p:graphicFrame>
        <p:nvGraphicFramePr>
          <p:cNvPr id="14338" name="Object 65" hidden="1"/>
          <p:cNvGraphicFramePr>
            <a:graphicFrameLocks noChangeAspect="1"/>
          </p:cNvGraphicFramePr>
          <p:nvPr>
            <p:extLst/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7636" name="think-cell Slide" r:id="rId5" imgW="360" imgH="360" progId="TCLayout.ActiveDocument.1">
                  <p:embed/>
                </p:oleObj>
              </mc:Choice>
              <mc:Fallback>
                <p:oleObj name="think-cell Slide" r:id="rId5" imgW="360" imgH="36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Прямоугольник 9" hidden="1"/>
          <p:cNvSpPr/>
          <p:nvPr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tx2"/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anchor="ctr" anchorCtr="0">
            <a:noAutofit/>
          </a:bodyPr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ru-RU" sz="1600" b="1" dirty="0" err="1">
              <a:solidFill>
                <a:schemeClr val="bg1"/>
              </a:solidFill>
              <a:latin typeface="Calibri" panose="020F0502020204030204" pitchFamily="34" charset="0"/>
              <a:sym typeface="Calibri" panose="020F0502020204030204" pitchFamily="34" charset="0"/>
            </a:endParaRPr>
          </a:p>
        </p:txBody>
      </p:sp>
      <p:pic>
        <p:nvPicPr>
          <p:cNvPr id="14343" name="Picture 11" descr="D:\Masha\черная пятница\!Фирменные стили и логотипы\Логотипы\все логотипы россыпью-03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557" y="607503"/>
            <a:ext cx="2142035" cy="6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622300" y="1957068"/>
            <a:ext cx="2232025" cy="1800225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371475" y="1639744"/>
            <a:ext cx="594055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rgbClr val="2D3494"/>
                </a:solidFill>
                <a:latin typeface="Calibri" pitchFamily="34" charset="0"/>
              </a:rPr>
              <a:t>КНИГАВЫДАЧА</a:t>
            </a:r>
            <a:r>
              <a:rPr lang="ru-RU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</a:rPr>
              <a:t> </a:t>
            </a: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itchFamily="34" charset="0"/>
              </a:rPr>
              <a:t>– возможность обеспечить школу учебниками, сэкономить время и средства</a:t>
            </a:r>
            <a:r>
              <a:rPr lang="ru-RU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</a:rPr>
              <a:t>.</a:t>
            </a:r>
            <a:endParaRPr lang="ru-RU" sz="1600" dirty="0">
              <a:solidFill>
                <a:schemeClr val="tx1">
                  <a:lumMod val="75000"/>
                  <a:lumOff val="25000"/>
                </a:schemeClr>
              </a:solidFill>
              <a:latin typeface="Calibri Light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23875" y="2279503"/>
            <a:ext cx="1707720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3200" dirty="0">
                <a:solidFill>
                  <a:srgbClr val="2D3494"/>
                </a:solidFill>
              </a:rPr>
              <a:t>1</a:t>
            </a:r>
          </a:p>
          <a:p>
            <a:pPr algn="ctr"/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учебник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2295264" y="2279503"/>
            <a:ext cx="1707720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3200" dirty="0">
                <a:solidFill>
                  <a:srgbClr val="2D3494"/>
                </a:solidFill>
              </a:rPr>
              <a:t>500</a:t>
            </a:r>
          </a:p>
          <a:p>
            <a:pPr algn="ctr"/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дней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4066653" y="2310281"/>
            <a:ext cx="1707720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3200" dirty="0">
                <a:solidFill>
                  <a:srgbClr val="2D3494"/>
                </a:solidFill>
              </a:rPr>
              <a:t>ЛЮБЫЕ</a:t>
            </a:r>
            <a:r>
              <a:rPr lang="ru-RU" sz="32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устройства пользователя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5838043" y="2279503"/>
            <a:ext cx="1707720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3200" dirty="0">
                <a:solidFill>
                  <a:srgbClr val="2D3494"/>
                </a:solidFill>
              </a:rPr>
              <a:t>75</a:t>
            </a:r>
          </a:p>
          <a:p>
            <a:pPr algn="ctr"/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рублей</a:t>
            </a:r>
          </a:p>
        </p:txBody>
      </p:sp>
      <p:sp>
        <p:nvSpPr>
          <p:cNvPr id="64" name="Прямоугольник 63"/>
          <p:cNvSpPr/>
          <p:nvPr/>
        </p:nvSpPr>
        <p:spPr>
          <a:xfrm>
            <a:off x="400666" y="3495291"/>
            <a:ext cx="742914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latin typeface="Calibri" pitchFamily="34" charset="0"/>
              </a:rPr>
              <a:t>В библиотеке платформы </a:t>
            </a:r>
            <a:r>
              <a:rPr lang="en-US" sz="1600" dirty="0">
                <a:latin typeface="Calibri" pitchFamily="34" charset="0"/>
              </a:rPr>
              <a:t>LECTA </a:t>
            </a:r>
            <a:r>
              <a:rPr lang="ru-RU" sz="1600" b="1" dirty="0">
                <a:latin typeface="Calibri" pitchFamily="34" charset="0"/>
              </a:rPr>
              <a:t>более 500 учебников и учебных пособий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Calibri" pitchFamily="34" charset="0"/>
              </a:rPr>
              <a:t>в электронной форме </a:t>
            </a:r>
            <a:r>
              <a:rPr lang="ru-RU" sz="1600" dirty="0">
                <a:latin typeface="Calibri" pitchFamily="34" charset="0"/>
              </a:rPr>
              <a:t>(ЭФУ) и </a:t>
            </a:r>
            <a:r>
              <a:rPr lang="ru-RU" sz="1600" dirty="0" err="1">
                <a:latin typeface="Calibri" pitchFamily="34" charset="0"/>
              </a:rPr>
              <a:t>аудиприложений</a:t>
            </a:r>
            <a:r>
              <a:rPr lang="ru-RU" sz="1600" dirty="0">
                <a:latin typeface="Calibri" pitchFamily="34" charset="0"/>
              </a:rPr>
              <a:t> по всей школьной программе.</a:t>
            </a:r>
            <a:endParaRPr lang="ru-RU" sz="1600" dirty="0">
              <a:latin typeface="Calibri Light" pitchFamily="34" charset="0"/>
            </a:endParaRPr>
          </a:p>
        </p:txBody>
      </p:sp>
      <p:sp>
        <p:nvSpPr>
          <p:cNvPr id="104" name="Прямоугольник 103"/>
          <p:cNvSpPr/>
          <p:nvPr/>
        </p:nvSpPr>
        <p:spPr>
          <a:xfrm>
            <a:off x="400666" y="6448745"/>
            <a:ext cx="3354829" cy="2431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lnSpc>
                <a:spcPct val="70000"/>
              </a:lnSpc>
              <a:defRPr sz="4000" b="0">
                <a:solidFill>
                  <a:srgbClr val="ED1946"/>
                </a:solidFill>
                <a:latin typeface="Helios-Cond-Light"/>
                <a:ea typeface="Helios-Cond-Light"/>
                <a:cs typeface="Helios-Cond-Light"/>
                <a:sym typeface="Helios-Cond-Light"/>
              </a:defRPr>
            </a:pPr>
            <a: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HeliosCompressed"/>
                <a:cs typeface="HeliosCompressed"/>
              </a:rPr>
              <a:t>Адрес сайта:</a:t>
            </a:r>
            <a:r>
              <a:rPr lang="ru-RU" sz="1400" dirty="0">
                <a:solidFill>
                  <a:srgbClr val="2D3494"/>
                </a:solidFill>
                <a:latin typeface="Calibri" panose="020F0502020204030204" pitchFamily="34" charset="0"/>
                <a:ea typeface="HeliosCompressed"/>
                <a:cs typeface="HeliosCompressed"/>
              </a:rPr>
              <a:t> 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HeliosCompressed"/>
                <a:cs typeface="HeliosCompressed"/>
                <a:hlinkClick r:id="rId8"/>
              </a:rPr>
              <a:t>https://lecta.rosuchebnik.ru/</a:t>
            </a: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HeliosCompressed"/>
                <a:cs typeface="HeliosCompressed"/>
              </a:rPr>
              <a:t> </a:t>
            </a:r>
            <a:endParaRPr lang="en-US" sz="1400" dirty="0">
              <a:solidFill>
                <a:schemeClr val="bg2">
                  <a:lumMod val="25000"/>
                </a:schemeClr>
              </a:solidFill>
              <a:latin typeface="Calibri" panose="020F0502020204030204" pitchFamily="34" charset="0"/>
              <a:ea typeface="HeliosCompressed"/>
              <a:cs typeface="HeliosCompressed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83632" y="547944"/>
            <a:ext cx="4248472" cy="785818"/>
          </a:xfrm>
        </p:spPr>
        <p:txBody>
          <a:bodyPr anchor="ctr">
            <a:normAutofit/>
          </a:bodyPr>
          <a:lstStyle/>
          <a:p>
            <a:pPr mar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rgbClr val="2F3696"/>
                </a:solidFill>
              </a:rPr>
              <a:t>НАДЕЖНАЯ ОСНОВА ЦИФРОВОЙ ШКОЛЫ:</a:t>
            </a:r>
            <a:r>
              <a:rPr lang="en-US" sz="1600" dirty="0">
                <a:solidFill>
                  <a:srgbClr val="2F3696"/>
                </a:solidFill>
              </a:rPr>
              <a:t> </a:t>
            </a:r>
            <a:br>
              <a:rPr lang="en-US" sz="1600" dirty="0">
                <a:solidFill>
                  <a:srgbClr val="2F3696"/>
                </a:solidFill>
              </a:rPr>
            </a:br>
            <a:r>
              <a:rPr lang="ru-RU" sz="1600" dirty="0">
                <a:solidFill>
                  <a:srgbClr val="2F3696"/>
                </a:solidFill>
              </a:rPr>
              <a:t>ПРОСТЫЕ РЕШЕНИЯ СЛОЖНЫХ ЗАДАЧ</a:t>
            </a:r>
            <a:endParaRPr lang="ru-RU" sz="1400" dirty="0">
              <a:solidFill>
                <a:srgbClr val="2F3696"/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467471" y="4313382"/>
            <a:ext cx="7642056" cy="0"/>
          </a:xfrm>
          <a:prstGeom prst="line">
            <a:avLst/>
          </a:prstGeom>
          <a:solidFill>
            <a:srgbClr val="AE2C25"/>
          </a:solidFill>
          <a:ln w="9525">
            <a:solidFill>
              <a:srgbClr val="2D3494"/>
            </a:solidFill>
            <a:miter lim="800000"/>
            <a:headEnd type="none" w="med" len="med"/>
            <a:tailEnd type="none"/>
          </a:ln>
        </p:spPr>
      </p:cxnSp>
      <p:pic>
        <p:nvPicPr>
          <p:cNvPr id="7" name="Рисунок 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23875" y="4564901"/>
            <a:ext cx="7663580" cy="78815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01829" y="5493697"/>
            <a:ext cx="1116012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600" dirty="0"/>
              <a:t>Классная работа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198360" y="5493697"/>
            <a:ext cx="1116012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600" dirty="0"/>
              <a:t>Контрольная работа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4115239" y="5493697"/>
            <a:ext cx="1285410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600" dirty="0"/>
              <a:t>Курсы повышения квалификации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063720" y="5493697"/>
            <a:ext cx="1116012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600" dirty="0"/>
              <a:t>ВПР-тренажер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7620427" y="5493697"/>
            <a:ext cx="1116012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ru-RU" sz="1600" dirty="0"/>
              <a:t>Атлас+</a:t>
            </a:r>
          </a:p>
        </p:txBody>
      </p:sp>
    </p:spTree>
    <p:extLst>
      <p:ext uri="{BB962C8B-B14F-4D97-AF65-F5344CB8AC3E}">
        <p14:creationId xmlns:p14="http://schemas.microsoft.com/office/powerpoint/2010/main" val="11354672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994249"/>
            <a:ext cx="12192000" cy="2184213"/>
          </a:xfrm>
          <a:prstGeom prst="rect">
            <a:avLst/>
          </a:prstGeom>
          <a:solidFill>
            <a:srgbClr val="2F369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err="1">
              <a:solidFill>
                <a:schemeClr val="bg1"/>
              </a:solidFill>
            </a:endParaRPr>
          </a:p>
        </p:txBody>
      </p:sp>
      <p:graphicFrame>
        <p:nvGraphicFramePr>
          <p:cNvPr id="5" name="Объект 4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33664362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9486" name="think-cell Slide" r:id="rId5" imgW="360" imgH="360" progId="TCLayout.ActiveDocument.1">
                  <p:embed/>
                </p:oleObj>
              </mc:Choice>
              <mc:Fallback>
                <p:oleObj name="think-cell Slide" r:id="rId5" imgW="360" imgH="36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Прямоугольник 2" hidden="1"/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tx2"/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endParaRPr lang="ru-RU" sz="2400" b="1" dirty="0" err="1">
              <a:solidFill>
                <a:schemeClr val="bg1"/>
              </a:solidFill>
              <a:latin typeface="Calibri" panose="020F0502020204030204" pitchFamily="34" charset="0"/>
              <a:ea typeface="+mj-ea"/>
              <a:cs typeface="+mj-cs"/>
              <a:sym typeface="Calibri" panose="020F0502020204030204" pitchFamily="34" charset="0"/>
            </a:endParaRPr>
          </a:p>
        </p:txBody>
      </p:sp>
      <p:sp>
        <p:nvSpPr>
          <p:cNvPr id="14" name="Прямоугольник 13"/>
          <p:cNvSpPr>
            <a:spLocks/>
          </p:cNvSpPr>
          <p:nvPr/>
        </p:nvSpPr>
        <p:spPr>
          <a:xfrm>
            <a:off x="1625350" y="3470979"/>
            <a:ext cx="2660803" cy="33855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defTabSz="825479"/>
            <a:r>
              <a:rPr lang="ru-RU" sz="1100" dirty="0">
                <a:solidFill>
                  <a:schemeClr val="tx1">
                    <a:lumMod val="90000"/>
                    <a:lumOff val="10000"/>
                  </a:schemeClr>
                </a:solidFill>
                <a:sym typeface="Helvetica Neue Medium"/>
              </a:rPr>
              <a:t>Войдите в свой личный кабинет или зарегистрируйтесь на сайте </a:t>
            </a:r>
            <a:r>
              <a:rPr lang="en-US" sz="1100" u="sng" dirty="0" err="1">
                <a:solidFill>
                  <a:schemeClr val="tx1">
                    <a:lumMod val="90000"/>
                    <a:lumOff val="10000"/>
                  </a:schemeClr>
                </a:solidFill>
                <a:ea typeface="HeliosCompressed"/>
                <a:cs typeface="HeliosCompressed"/>
              </a:rPr>
              <a:t>rosuchebnik.Ru</a:t>
            </a:r>
            <a:endParaRPr lang="ru-RU" sz="1100" dirty="0">
              <a:solidFill>
                <a:schemeClr val="tx1">
                  <a:lumMod val="90000"/>
                  <a:lumOff val="10000"/>
                </a:schemeClr>
              </a:solidFill>
              <a:sym typeface="Helvetica Neue Medium"/>
            </a:endParaRPr>
          </a:p>
        </p:txBody>
      </p:sp>
      <p:sp>
        <p:nvSpPr>
          <p:cNvPr id="15" name="Прямоугольник 14"/>
          <p:cNvSpPr>
            <a:spLocks/>
          </p:cNvSpPr>
          <p:nvPr/>
        </p:nvSpPr>
        <p:spPr>
          <a:xfrm>
            <a:off x="5331600" y="3470980"/>
            <a:ext cx="2048129" cy="33855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defTabSz="825479"/>
            <a:r>
              <a:rPr lang="ru-RU" sz="1100" dirty="0">
                <a:solidFill>
                  <a:schemeClr val="tx1">
                    <a:lumMod val="90000"/>
                    <a:lumOff val="10000"/>
                  </a:schemeClr>
                </a:solidFill>
                <a:sym typeface="Helvetica Neue Medium"/>
              </a:rPr>
              <a:t>Введите код участника семинара (из памятки)</a:t>
            </a:r>
          </a:p>
        </p:txBody>
      </p:sp>
      <p:sp>
        <p:nvSpPr>
          <p:cNvPr id="16" name="Прямоугольник 15"/>
          <p:cNvSpPr>
            <a:spLocks/>
          </p:cNvSpPr>
          <p:nvPr/>
        </p:nvSpPr>
        <p:spPr>
          <a:xfrm>
            <a:off x="8252747" y="3470980"/>
            <a:ext cx="1844998" cy="33855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defTabSz="825479"/>
            <a:r>
              <a:rPr lang="ru-RU" sz="1100" dirty="0">
                <a:solidFill>
                  <a:schemeClr val="tx1">
                    <a:lumMod val="90000"/>
                    <a:lumOff val="10000"/>
                  </a:schemeClr>
                </a:solidFill>
                <a:sym typeface="Helvetica Neue Medium"/>
              </a:rPr>
              <a:t>Получите</a:t>
            </a:r>
          </a:p>
          <a:p>
            <a:pPr defTabSz="825479"/>
            <a:r>
              <a:rPr lang="ru-RU" sz="1100" dirty="0">
                <a:solidFill>
                  <a:schemeClr val="tx1">
                    <a:lumMod val="90000"/>
                    <a:lumOff val="10000"/>
                  </a:schemeClr>
                </a:solidFill>
                <a:sym typeface="Helvetica Neue Medium"/>
              </a:rPr>
              <a:t>Сертификат</a:t>
            </a:r>
          </a:p>
        </p:txBody>
      </p:sp>
      <p:grpSp>
        <p:nvGrpSpPr>
          <p:cNvPr id="28" name="Группа 27"/>
          <p:cNvGrpSpPr/>
          <p:nvPr/>
        </p:nvGrpSpPr>
        <p:grpSpPr>
          <a:xfrm>
            <a:off x="5123846" y="4252613"/>
            <a:ext cx="1988687" cy="1504517"/>
            <a:chOff x="3738870" y="2547141"/>
            <a:chExt cx="1988687" cy="150451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29" name="Группа 28">
              <a:extLst>
                <a:ext uri="{FF2B5EF4-FFF2-40B4-BE49-F238E27FC236}">
                  <a16:creationId xmlns:a16="http://schemas.microsoft.com/office/drawing/2014/main" id="{C9138789-248F-DD42-ABA1-8AFDF7FE9249}"/>
                </a:ext>
              </a:extLst>
            </p:cNvPr>
            <p:cNvGrpSpPr/>
            <p:nvPr/>
          </p:nvGrpSpPr>
          <p:grpSpPr>
            <a:xfrm>
              <a:off x="3738870" y="2547141"/>
              <a:ext cx="1988687" cy="1504517"/>
              <a:chOff x="3944505" y="2341807"/>
              <a:chExt cx="1988687" cy="1504517"/>
            </a:xfrm>
          </p:grpSpPr>
          <p:pic>
            <p:nvPicPr>
              <p:cNvPr id="31" name="Рисунок 2" descr="image002"/>
              <p:cNvPicPr>
                <a:picLocks noChangeAspect="1" noChangeArrowheads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15716" r="4403"/>
              <a:stretch/>
            </p:blipFill>
            <p:spPr bwMode="auto">
              <a:xfrm>
                <a:off x="3944505" y="3107740"/>
                <a:ext cx="1988687" cy="738584"/>
              </a:xfrm>
              <a:prstGeom prst="rect">
                <a:avLst/>
              </a:prstGeom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2" name="Рисунок 2" descr="image002"/>
              <p:cNvPicPr>
                <a:picLocks noChangeAspect="1" noChangeArrowheads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4402" t="10950" b="1"/>
              <a:stretch/>
            </p:blipFill>
            <p:spPr bwMode="auto">
              <a:xfrm>
                <a:off x="3944505" y="2341807"/>
                <a:ext cx="1988687" cy="780341"/>
              </a:xfrm>
              <a:prstGeom prst="rect">
                <a:avLst/>
              </a:prstGeom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30" name="Прямоугольник 29"/>
            <p:cNvSpPr/>
            <p:nvPr/>
          </p:nvSpPr>
          <p:spPr>
            <a:xfrm>
              <a:off x="4329631" y="3608591"/>
              <a:ext cx="707995" cy="9212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350">
                <a:solidFill>
                  <a:srgbClr val="FFFFFF"/>
                </a:solidFill>
              </a:endParaRPr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5550024" y="6072337"/>
            <a:ext cx="1524000" cy="807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defTabSz="619125"/>
            <a:r>
              <a:rPr lang="en-US" sz="525" dirty="0">
                <a:solidFill>
                  <a:srgbClr val="FFFFFF">
                    <a:lumMod val="50000"/>
                  </a:srgbClr>
                </a:solidFill>
                <a:cs typeface="Arial" panose="020B0604020202020204" pitchFamily="34" charset="0"/>
              </a:rPr>
              <a:t>©</a:t>
            </a:r>
            <a:r>
              <a:rPr lang="ru-RU" sz="525" dirty="0">
                <a:solidFill>
                  <a:srgbClr val="FFFFFF">
                    <a:lumMod val="50000"/>
                  </a:srgbClr>
                </a:solidFill>
                <a:cs typeface="Arial" panose="020B0604020202020204" pitchFamily="34" charset="0"/>
              </a:rPr>
              <a:t> Корпорация «Российский учебник»</a:t>
            </a:r>
          </a:p>
        </p:txBody>
      </p:sp>
      <p:grpSp>
        <p:nvGrpSpPr>
          <p:cNvPr id="35" name="Группа 34"/>
          <p:cNvGrpSpPr/>
          <p:nvPr/>
        </p:nvGrpSpPr>
        <p:grpSpPr>
          <a:xfrm>
            <a:off x="8027389" y="4002261"/>
            <a:ext cx="1262081" cy="1780718"/>
            <a:chOff x="6728747" y="4570429"/>
            <a:chExt cx="1262081" cy="1780718"/>
          </a:xfrm>
        </p:grpSpPr>
        <p:pic>
          <p:nvPicPr>
            <p:cNvPr id="36" name="Рисунок 35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28747" y="4570429"/>
              <a:ext cx="1262081" cy="1780718"/>
            </a:xfrm>
            <a:prstGeom prst="rect">
              <a:avLst/>
            </a:prstGeom>
            <a:ln w="3175">
              <a:solidFill>
                <a:schemeClr val="bg1">
                  <a:lumMod val="6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7" name="Прямоугольник 36"/>
            <p:cNvSpPr/>
            <p:nvPr/>
          </p:nvSpPr>
          <p:spPr>
            <a:xfrm>
              <a:off x="6885992" y="5584654"/>
              <a:ext cx="1035337" cy="201975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/>
              <a:endParaRPr lang="ru-RU" sz="1200" dirty="0" err="1">
                <a:solidFill>
                  <a:srgbClr val="FFFFFF"/>
                </a:solidFill>
              </a:endParaRPr>
            </a:p>
          </p:txBody>
        </p:sp>
      </p:grpSp>
      <p:pic>
        <p:nvPicPr>
          <p:cNvPr id="38" name="Picture 6"/>
          <p:cNvPicPr>
            <a:picLocks noChangeAspect="1" noChangeArrowheads="1"/>
          </p:cNvPicPr>
          <p:nvPr/>
        </p:nvPicPr>
        <p:blipFill>
          <a:blip r:embed="rId10" cstate="print"/>
          <a:srcRect l="8293" t="7344" r="2230" b="4562"/>
          <a:stretch>
            <a:fillRect/>
          </a:stretch>
        </p:blipFill>
        <p:spPr bwMode="auto">
          <a:xfrm>
            <a:off x="7905317" y="1117599"/>
            <a:ext cx="3389972" cy="200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Picture 7"/>
          <p:cNvPicPr>
            <a:picLocks noChangeAspect="1" noChangeArrowheads="1"/>
          </p:cNvPicPr>
          <p:nvPr/>
        </p:nvPicPr>
        <p:blipFill>
          <a:blip r:embed="rId11" cstate="print"/>
          <a:srcRect l="22268" t="19512" r="23073" b="18829"/>
          <a:stretch>
            <a:fillRect/>
          </a:stretch>
        </p:blipFill>
        <p:spPr bwMode="auto">
          <a:xfrm>
            <a:off x="1519953" y="4127548"/>
            <a:ext cx="2765237" cy="1754648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0" name="Прямоугольник 39"/>
          <p:cNvSpPr>
            <a:spLocks/>
          </p:cNvSpPr>
          <p:nvPr/>
        </p:nvSpPr>
        <p:spPr>
          <a:xfrm>
            <a:off x="1390652" y="1150666"/>
            <a:ext cx="4705348" cy="186204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228600" indent="-228600" defTabSz="825479">
              <a:buFont typeface="Arial" panose="020B0604020202020204" pitchFamily="34" charset="0"/>
              <a:buChar char="•"/>
            </a:pPr>
            <a:r>
              <a:rPr lang="ru-RU" sz="1100" dirty="0">
                <a:solidFill>
                  <a:srgbClr val="FFFFFF"/>
                </a:solidFill>
                <a:sym typeface="Helvetica Neue Medium"/>
              </a:rPr>
              <a:t>Регистрируйтесь на очные и </a:t>
            </a:r>
            <a:r>
              <a:rPr lang="ru-RU" sz="1100" dirty="0" err="1">
                <a:solidFill>
                  <a:srgbClr val="FFFFFF"/>
                </a:solidFill>
                <a:sym typeface="Helvetica Neue Medium"/>
              </a:rPr>
              <a:t>онлайн-мероприятия</a:t>
            </a:r>
            <a:endParaRPr lang="ru-RU" sz="1100" dirty="0">
              <a:solidFill>
                <a:srgbClr val="FFFFFF"/>
              </a:solidFill>
              <a:sym typeface="Helvetica Neue Medium"/>
            </a:endParaRPr>
          </a:p>
          <a:p>
            <a:pPr marL="228600" indent="-228600" defTabSz="825479">
              <a:buFont typeface="Arial" panose="020B0604020202020204" pitchFamily="34" charset="0"/>
              <a:buChar char="•"/>
            </a:pPr>
            <a:r>
              <a:rPr lang="ru-RU" sz="1100" dirty="0">
                <a:solidFill>
                  <a:srgbClr val="FFFFFF"/>
                </a:solidFill>
                <a:sym typeface="Helvetica Neue Medium"/>
              </a:rPr>
              <a:t>Получайте сертификаты за участие в </a:t>
            </a:r>
            <a:r>
              <a:rPr lang="ru-RU" sz="1100" dirty="0" err="1">
                <a:solidFill>
                  <a:srgbClr val="FFFFFF"/>
                </a:solidFill>
                <a:sym typeface="Helvetica Neue Medium"/>
              </a:rPr>
              <a:t>вебинарах</a:t>
            </a:r>
            <a:r>
              <a:rPr lang="ru-RU" sz="1100" dirty="0">
                <a:solidFill>
                  <a:srgbClr val="FFFFFF"/>
                </a:solidFill>
                <a:sym typeface="Helvetica Neue Medium"/>
              </a:rPr>
              <a:t> и конференциях</a:t>
            </a:r>
          </a:p>
          <a:p>
            <a:pPr marL="228600" indent="-228600" defTabSz="825479">
              <a:buFont typeface="Arial" panose="020B0604020202020204" pitchFamily="34" charset="0"/>
              <a:buChar char="•"/>
            </a:pPr>
            <a:r>
              <a:rPr lang="ru-RU" sz="1100" dirty="0">
                <a:solidFill>
                  <a:srgbClr val="FFFFFF"/>
                </a:solidFill>
                <a:sym typeface="Helvetica Neue Medium"/>
              </a:rPr>
              <a:t>Пользуйтесь цифровой образовательной платформой </a:t>
            </a:r>
            <a:r>
              <a:rPr lang="en-US" sz="1100" dirty="0">
                <a:solidFill>
                  <a:srgbClr val="FFFFFF"/>
                </a:solidFill>
                <a:sym typeface="Helvetica Neue Medium"/>
              </a:rPr>
              <a:t>LECTA</a:t>
            </a:r>
            <a:endParaRPr lang="ru-RU" sz="1100" dirty="0">
              <a:solidFill>
                <a:srgbClr val="FFFFFF"/>
              </a:solidFill>
              <a:sym typeface="Helvetica Neue Medium"/>
            </a:endParaRPr>
          </a:p>
          <a:p>
            <a:pPr marL="228600" indent="-228600" defTabSz="825479">
              <a:buFont typeface="Arial" panose="020B0604020202020204" pitchFamily="34" charset="0"/>
              <a:buChar char="•"/>
            </a:pPr>
            <a:r>
              <a:rPr lang="ru-RU" sz="1100" dirty="0">
                <a:solidFill>
                  <a:srgbClr val="FFFFFF"/>
                </a:solidFill>
                <a:sym typeface="Helvetica Neue Medium"/>
              </a:rPr>
              <a:t>Учитесь на курсах повышения квалификации</a:t>
            </a:r>
          </a:p>
          <a:p>
            <a:pPr marL="228600" indent="-228600" defTabSz="825479">
              <a:buFont typeface="Arial" panose="020B0604020202020204" pitchFamily="34" charset="0"/>
              <a:buChar char="•"/>
            </a:pPr>
            <a:r>
              <a:rPr lang="ru-RU" sz="1100" dirty="0">
                <a:solidFill>
                  <a:srgbClr val="FFFFFF"/>
                </a:solidFill>
                <a:sym typeface="Helvetica Neue Medium"/>
              </a:rPr>
              <a:t>Скачивайте рабочие программы, сценарии уроков и внеклассных мероприятий, готовые презентации и многое другое</a:t>
            </a:r>
          </a:p>
          <a:p>
            <a:pPr marL="228600" indent="-228600" defTabSz="825479">
              <a:buFont typeface="Arial" panose="020B0604020202020204" pitchFamily="34" charset="0"/>
              <a:buChar char="•"/>
            </a:pPr>
            <a:r>
              <a:rPr lang="ru-RU" sz="1100" dirty="0">
                <a:solidFill>
                  <a:srgbClr val="FFFFFF"/>
                </a:solidFill>
                <a:sym typeface="Helvetica Neue Medium"/>
              </a:rPr>
              <a:t>Создавайте собственные подборки интересных материалов</a:t>
            </a:r>
          </a:p>
          <a:p>
            <a:pPr marL="228600" indent="-228600" defTabSz="825479">
              <a:buFont typeface="Arial" panose="020B0604020202020204" pitchFamily="34" charset="0"/>
              <a:buChar char="•"/>
            </a:pPr>
            <a:r>
              <a:rPr lang="ru-RU" sz="1100" dirty="0">
                <a:solidFill>
                  <a:srgbClr val="FFFFFF"/>
                </a:solidFill>
                <a:sym typeface="Helvetica Neue Medium"/>
              </a:rPr>
              <a:t>Участвуйте в конкурсах, акциях и спецпроектах</a:t>
            </a:r>
          </a:p>
          <a:p>
            <a:pPr marL="228600" indent="-228600" defTabSz="825479">
              <a:buFont typeface="Arial" panose="020B0604020202020204" pitchFamily="34" charset="0"/>
              <a:buChar char="•"/>
            </a:pPr>
            <a:r>
              <a:rPr lang="ru-RU" sz="1100" dirty="0">
                <a:solidFill>
                  <a:srgbClr val="FFFFFF"/>
                </a:solidFill>
                <a:sym typeface="Helvetica Neue Medium"/>
              </a:rPr>
              <a:t>Становитесь членом экспертного сообщества</a:t>
            </a:r>
          </a:p>
          <a:p>
            <a:pPr marL="228600" indent="-228600" defTabSz="825479">
              <a:buFont typeface="Arial" panose="020B0604020202020204" pitchFamily="34" charset="0"/>
              <a:buChar char="•"/>
            </a:pPr>
            <a:r>
              <a:rPr lang="ru-RU" sz="1100" dirty="0">
                <a:solidFill>
                  <a:srgbClr val="FFFFFF"/>
                </a:solidFill>
                <a:sym typeface="Helvetica Neue Medium"/>
              </a:rPr>
              <a:t>Сохраняйте архив обращений в службу </a:t>
            </a:r>
            <a:r>
              <a:rPr lang="ru-RU" sz="1100" dirty="0" err="1">
                <a:solidFill>
                  <a:srgbClr val="FFFFFF"/>
                </a:solidFill>
                <a:sym typeface="Helvetica Neue Medium"/>
              </a:rPr>
              <a:t>техподдержки</a:t>
            </a:r>
            <a:endParaRPr lang="ru-RU" sz="1100" dirty="0">
              <a:solidFill>
                <a:srgbClr val="FFFFFF"/>
              </a:solidFill>
              <a:sym typeface="Helvetica Neue Medium"/>
            </a:endParaRPr>
          </a:p>
          <a:p>
            <a:pPr marL="228600" indent="-228600" defTabSz="825479">
              <a:buFont typeface="Arial" panose="020B0604020202020204" pitchFamily="34" charset="0"/>
              <a:buChar char="•"/>
            </a:pPr>
            <a:r>
              <a:rPr lang="ru-RU" sz="1100" dirty="0">
                <a:solidFill>
                  <a:srgbClr val="FFFFFF"/>
                </a:solidFill>
                <a:sym typeface="Helvetica Neue Medium"/>
              </a:rPr>
              <a:t>Управляйте новостными рассылками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7952" y="132470"/>
            <a:ext cx="10601087" cy="648642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400" dirty="0"/>
              <a:t>РЕГИСТРИРУЙТЕСЬ НА САЙТЕ ROSUCHEBNIK.RU И ПОЛЬЗУЙТЕСЬ ПРЕИМУЩЕСТВАМИ ЛИЧНОГО КАБИНЕТА</a:t>
            </a:r>
          </a:p>
        </p:txBody>
      </p:sp>
      <p:grpSp>
        <p:nvGrpSpPr>
          <p:cNvPr id="42" name="Group 115"/>
          <p:cNvGrpSpPr/>
          <p:nvPr/>
        </p:nvGrpSpPr>
        <p:grpSpPr>
          <a:xfrm>
            <a:off x="4831763" y="3444702"/>
            <a:ext cx="292083" cy="391111"/>
            <a:chOff x="4259263" y="5543551"/>
            <a:chExt cx="244475" cy="304800"/>
          </a:xfrm>
          <a:solidFill>
            <a:srgbClr val="2D3494"/>
          </a:solidFill>
        </p:grpSpPr>
        <p:sp>
          <p:nvSpPr>
            <p:cNvPr id="43" name="Freeform 35"/>
            <p:cNvSpPr>
              <a:spLocks/>
            </p:cNvSpPr>
            <p:nvPr/>
          </p:nvSpPr>
          <p:spPr bwMode="auto">
            <a:xfrm>
              <a:off x="4335463" y="5543551"/>
              <a:ext cx="168275" cy="304800"/>
            </a:xfrm>
            <a:custGeom>
              <a:avLst/>
              <a:gdLst>
                <a:gd name="T0" fmla="*/ 29 w 106"/>
                <a:gd name="T1" fmla="*/ 0 h 192"/>
                <a:gd name="T2" fmla="*/ 0 w 106"/>
                <a:gd name="T3" fmla="*/ 0 h 192"/>
                <a:gd name="T4" fmla="*/ 77 w 106"/>
                <a:gd name="T5" fmla="*/ 96 h 192"/>
                <a:gd name="T6" fmla="*/ 0 w 106"/>
                <a:gd name="T7" fmla="*/ 192 h 192"/>
                <a:gd name="T8" fmla="*/ 29 w 106"/>
                <a:gd name="T9" fmla="*/ 192 h 192"/>
                <a:gd name="T10" fmla="*/ 106 w 106"/>
                <a:gd name="T11" fmla="*/ 96 h 192"/>
                <a:gd name="T12" fmla="*/ 29 w 106"/>
                <a:gd name="T1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192">
                  <a:moveTo>
                    <a:pt x="29" y="0"/>
                  </a:moveTo>
                  <a:lnTo>
                    <a:pt x="0" y="0"/>
                  </a:lnTo>
                  <a:lnTo>
                    <a:pt x="77" y="96"/>
                  </a:lnTo>
                  <a:lnTo>
                    <a:pt x="0" y="192"/>
                  </a:lnTo>
                  <a:lnTo>
                    <a:pt x="29" y="192"/>
                  </a:lnTo>
                  <a:lnTo>
                    <a:pt x="106" y="96"/>
                  </a:lnTo>
                  <a:lnTo>
                    <a:pt x="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4406" tIns="42203" rIns="84406" bIns="42203" numCol="1" anchor="t" anchorCtr="0" compatLnSpc="1">
              <a:prstTxWarp prst="textNoShape">
                <a:avLst/>
              </a:prstTxWarp>
            </a:bodyPr>
            <a:lstStyle/>
            <a:p>
              <a:endParaRPr lang="en-US" sz="1662"/>
            </a:p>
          </p:txBody>
        </p:sp>
        <p:sp>
          <p:nvSpPr>
            <p:cNvPr id="44" name="Freeform 36"/>
            <p:cNvSpPr>
              <a:spLocks/>
            </p:cNvSpPr>
            <p:nvPr/>
          </p:nvSpPr>
          <p:spPr bwMode="auto">
            <a:xfrm>
              <a:off x="4259263" y="5543551"/>
              <a:ext cx="168275" cy="304800"/>
            </a:xfrm>
            <a:custGeom>
              <a:avLst/>
              <a:gdLst>
                <a:gd name="T0" fmla="*/ 29 w 106"/>
                <a:gd name="T1" fmla="*/ 0 h 192"/>
                <a:gd name="T2" fmla="*/ 0 w 106"/>
                <a:gd name="T3" fmla="*/ 0 h 192"/>
                <a:gd name="T4" fmla="*/ 77 w 106"/>
                <a:gd name="T5" fmla="*/ 96 h 192"/>
                <a:gd name="T6" fmla="*/ 0 w 106"/>
                <a:gd name="T7" fmla="*/ 192 h 192"/>
                <a:gd name="T8" fmla="*/ 29 w 106"/>
                <a:gd name="T9" fmla="*/ 192 h 192"/>
                <a:gd name="T10" fmla="*/ 106 w 106"/>
                <a:gd name="T11" fmla="*/ 96 h 192"/>
                <a:gd name="T12" fmla="*/ 29 w 106"/>
                <a:gd name="T1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192">
                  <a:moveTo>
                    <a:pt x="29" y="0"/>
                  </a:moveTo>
                  <a:lnTo>
                    <a:pt x="0" y="0"/>
                  </a:lnTo>
                  <a:lnTo>
                    <a:pt x="77" y="96"/>
                  </a:lnTo>
                  <a:lnTo>
                    <a:pt x="0" y="192"/>
                  </a:lnTo>
                  <a:lnTo>
                    <a:pt x="29" y="192"/>
                  </a:lnTo>
                  <a:lnTo>
                    <a:pt x="106" y="96"/>
                  </a:lnTo>
                  <a:lnTo>
                    <a:pt x="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4406" tIns="42203" rIns="84406" bIns="42203" numCol="1" anchor="t" anchorCtr="0" compatLnSpc="1">
              <a:prstTxWarp prst="textNoShape">
                <a:avLst/>
              </a:prstTxWarp>
            </a:bodyPr>
            <a:lstStyle/>
            <a:p>
              <a:endParaRPr lang="en-US" sz="1662"/>
            </a:p>
          </p:txBody>
        </p:sp>
      </p:grpSp>
      <p:grpSp>
        <p:nvGrpSpPr>
          <p:cNvPr id="45" name="Group 115"/>
          <p:cNvGrpSpPr/>
          <p:nvPr/>
        </p:nvGrpSpPr>
        <p:grpSpPr>
          <a:xfrm>
            <a:off x="7524154" y="3444702"/>
            <a:ext cx="292083" cy="391111"/>
            <a:chOff x="4259263" y="5543551"/>
            <a:chExt cx="244475" cy="304800"/>
          </a:xfrm>
          <a:solidFill>
            <a:srgbClr val="2D3494"/>
          </a:solidFill>
        </p:grpSpPr>
        <p:sp>
          <p:nvSpPr>
            <p:cNvPr id="46" name="Freeform 35"/>
            <p:cNvSpPr>
              <a:spLocks/>
            </p:cNvSpPr>
            <p:nvPr/>
          </p:nvSpPr>
          <p:spPr bwMode="auto">
            <a:xfrm>
              <a:off x="4335463" y="5543551"/>
              <a:ext cx="168275" cy="304800"/>
            </a:xfrm>
            <a:custGeom>
              <a:avLst/>
              <a:gdLst>
                <a:gd name="T0" fmla="*/ 29 w 106"/>
                <a:gd name="T1" fmla="*/ 0 h 192"/>
                <a:gd name="T2" fmla="*/ 0 w 106"/>
                <a:gd name="T3" fmla="*/ 0 h 192"/>
                <a:gd name="T4" fmla="*/ 77 w 106"/>
                <a:gd name="T5" fmla="*/ 96 h 192"/>
                <a:gd name="T6" fmla="*/ 0 w 106"/>
                <a:gd name="T7" fmla="*/ 192 h 192"/>
                <a:gd name="T8" fmla="*/ 29 w 106"/>
                <a:gd name="T9" fmla="*/ 192 h 192"/>
                <a:gd name="T10" fmla="*/ 106 w 106"/>
                <a:gd name="T11" fmla="*/ 96 h 192"/>
                <a:gd name="T12" fmla="*/ 29 w 106"/>
                <a:gd name="T1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192">
                  <a:moveTo>
                    <a:pt x="29" y="0"/>
                  </a:moveTo>
                  <a:lnTo>
                    <a:pt x="0" y="0"/>
                  </a:lnTo>
                  <a:lnTo>
                    <a:pt x="77" y="96"/>
                  </a:lnTo>
                  <a:lnTo>
                    <a:pt x="0" y="192"/>
                  </a:lnTo>
                  <a:lnTo>
                    <a:pt x="29" y="192"/>
                  </a:lnTo>
                  <a:lnTo>
                    <a:pt x="106" y="96"/>
                  </a:lnTo>
                  <a:lnTo>
                    <a:pt x="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4406" tIns="42203" rIns="84406" bIns="42203" numCol="1" anchor="t" anchorCtr="0" compatLnSpc="1">
              <a:prstTxWarp prst="textNoShape">
                <a:avLst/>
              </a:prstTxWarp>
            </a:bodyPr>
            <a:lstStyle/>
            <a:p>
              <a:endParaRPr lang="en-US" sz="1662"/>
            </a:p>
          </p:txBody>
        </p:sp>
        <p:sp>
          <p:nvSpPr>
            <p:cNvPr id="47" name="Freeform 36"/>
            <p:cNvSpPr>
              <a:spLocks/>
            </p:cNvSpPr>
            <p:nvPr/>
          </p:nvSpPr>
          <p:spPr bwMode="auto">
            <a:xfrm>
              <a:off x="4259263" y="5543551"/>
              <a:ext cx="168275" cy="304800"/>
            </a:xfrm>
            <a:custGeom>
              <a:avLst/>
              <a:gdLst>
                <a:gd name="T0" fmla="*/ 29 w 106"/>
                <a:gd name="T1" fmla="*/ 0 h 192"/>
                <a:gd name="T2" fmla="*/ 0 w 106"/>
                <a:gd name="T3" fmla="*/ 0 h 192"/>
                <a:gd name="T4" fmla="*/ 77 w 106"/>
                <a:gd name="T5" fmla="*/ 96 h 192"/>
                <a:gd name="T6" fmla="*/ 0 w 106"/>
                <a:gd name="T7" fmla="*/ 192 h 192"/>
                <a:gd name="T8" fmla="*/ 29 w 106"/>
                <a:gd name="T9" fmla="*/ 192 h 192"/>
                <a:gd name="T10" fmla="*/ 106 w 106"/>
                <a:gd name="T11" fmla="*/ 96 h 192"/>
                <a:gd name="T12" fmla="*/ 29 w 106"/>
                <a:gd name="T13" fmla="*/ 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192">
                  <a:moveTo>
                    <a:pt x="29" y="0"/>
                  </a:moveTo>
                  <a:lnTo>
                    <a:pt x="0" y="0"/>
                  </a:lnTo>
                  <a:lnTo>
                    <a:pt x="77" y="96"/>
                  </a:lnTo>
                  <a:lnTo>
                    <a:pt x="0" y="192"/>
                  </a:lnTo>
                  <a:lnTo>
                    <a:pt x="29" y="192"/>
                  </a:lnTo>
                  <a:lnTo>
                    <a:pt x="106" y="96"/>
                  </a:lnTo>
                  <a:lnTo>
                    <a:pt x="2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4406" tIns="42203" rIns="84406" bIns="42203" numCol="1" anchor="t" anchorCtr="0" compatLnSpc="1">
              <a:prstTxWarp prst="textNoShape">
                <a:avLst/>
              </a:prstTxWarp>
            </a:bodyPr>
            <a:lstStyle/>
            <a:p>
              <a:endParaRPr lang="en-US" sz="1662"/>
            </a:p>
          </p:txBody>
        </p:sp>
      </p:grpSp>
    </p:spTree>
    <p:extLst>
      <p:ext uri="{BB962C8B-B14F-4D97-AF65-F5344CB8AC3E}">
        <p14:creationId xmlns:p14="http://schemas.microsoft.com/office/powerpoint/2010/main" val="2663501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 hidden="1"/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673" name="think-cell Slide" r:id="rId5" imgW="360" imgH="360" progId="TCLayout.ActiveDocument.1">
                  <p:embed/>
                </p:oleObj>
              </mc:Choice>
              <mc:Fallback>
                <p:oleObj name="think-cell Slide" r:id="rId5" imgW="360" imgH="36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Прямоугольник 2" hidden="1"/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tx2"/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ts val="2100"/>
              </a:lnSpc>
              <a:spcBef>
                <a:spcPct val="0"/>
              </a:spcBef>
              <a:spcAft>
                <a:spcPct val="0"/>
              </a:spcAft>
            </a:pPr>
            <a:endParaRPr lang="ru-RU" sz="2400" b="1" dirty="0" err="1">
              <a:solidFill>
                <a:schemeClr val="bg1"/>
              </a:solidFill>
              <a:latin typeface="Calibri" panose="020F0502020204030204" pitchFamily="34" charset="0"/>
              <a:sym typeface="Calibri" panose="020F0502020204030204" pitchFamily="34" charset="0"/>
            </a:endParaRPr>
          </a:p>
        </p:txBody>
      </p:sp>
      <p:pic>
        <p:nvPicPr>
          <p:cNvPr id="38" name="Picture 6"/>
          <p:cNvPicPr>
            <a:picLocks noChangeAspect="1" noChangeArrowheads="1"/>
          </p:cNvPicPr>
          <p:nvPr/>
        </p:nvPicPr>
        <p:blipFill>
          <a:blip r:embed="rId7" cstate="print"/>
          <a:srcRect l="8293" t="7344" r="2230" b="4562"/>
          <a:stretch>
            <a:fillRect/>
          </a:stretch>
        </p:blipFill>
        <p:spPr bwMode="auto">
          <a:xfrm>
            <a:off x="7056550" y="2170077"/>
            <a:ext cx="4821825" cy="2854039"/>
          </a:xfrm>
          <a:prstGeom prst="rect">
            <a:avLst/>
          </a:prstGeom>
          <a:noFill/>
          <a:ln w="31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0" name="Прямоугольник 39"/>
          <p:cNvSpPr>
            <a:spLocks/>
          </p:cNvSpPr>
          <p:nvPr/>
        </p:nvSpPr>
        <p:spPr>
          <a:xfrm>
            <a:off x="449867" y="1974703"/>
            <a:ext cx="6354345" cy="347787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ctr">
            <a:spAutoFit/>
          </a:bodyPr>
          <a:lstStyle/>
          <a:p>
            <a:pPr marL="228600" indent="-228600" defTabSz="825479">
              <a:spcBef>
                <a:spcPts val="600"/>
              </a:spcBef>
              <a:buClr>
                <a:srgbClr val="2D3494"/>
              </a:buClr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sym typeface="Helvetica Neue Medium"/>
              </a:rPr>
              <a:t>Регистрируйтесь на очные и </a:t>
            </a:r>
            <a:r>
              <a:rPr lang="ru-RU" sz="1600" dirty="0" err="1">
                <a:solidFill>
                  <a:schemeClr val="tx1">
                    <a:lumMod val="90000"/>
                    <a:lumOff val="10000"/>
                  </a:schemeClr>
                </a:solidFill>
                <a:sym typeface="Helvetica Neue Medium"/>
              </a:rPr>
              <a:t>онлайн-мероприятия</a:t>
            </a:r>
            <a:endParaRPr lang="ru-RU" sz="1600" dirty="0">
              <a:solidFill>
                <a:schemeClr val="tx1">
                  <a:lumMod val="90000"/>
                  <a:lumOff val="10000"/>
                </a:schemeClr>
              </a:solidFill>
              <a:sym typeface="Helvetica Neue Medium"/>
            </a:endParaRPr>
          </a:p>
          <a:p>
            <a:pPr marL="228600" indent="-228600" defTabSz="825479">
              <a:spcBef>
                <a:spcPts val="600"/>
              </a:spcBef>
              <a:buClr>
                <a:srgbClr val="2D3494"/>
              </a:buClr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sym typeface="Helvetica Neue Medium"/>
              </a:rPr>
              <a:t>Получайте сертификаты за участие в </a:t>
            </a:r>
            <a:r>
              <a:rPr lang="ru-RU" sz="1600" dirty="0" err="1">
                <a:solidFill>
                  <a:schemeClr val="tx1">
                    <a:lumMod val="90000"/>
                    <a:lumOff val="10000"/>
                  </a:schemeClr>
                </a:solidFill>
                <a:sym typeface="Helvetica Neue Medium"/>
              </a:rPr>
              <a:t>вебинарах</a:t>
            </a: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sym typeface="Helvetica Neue Medium"/>
              </a:rPr>
              <a:t> и конференциях</a:t>
            </a:r>
          </a:p>
          <a:p>
            <a:pPr marL="228600" indent="-228600" defTabSz="825479">
              <a:spcBef>
                <a:spcPts val="600"/>
              </a:spcBef>
              <a:buClr>
                <a:srgbClr val="2D3494"/>
              </a:buClr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sym typeface="Helvetica Neue Medium"/>
              </a:rPr>
              <a:t>Пользуйтесь цифровой образовательной платформой </a:t>
            </a:r>
            <a:r>
              <a:rPr lang="en-US" sz="1600" dirty="0">
                <a:solidFill>
                  <a:schemeClr val="tx1">
                    <a:lumMod val="90000"/>
                    <a:lumOff val="10000"/>
                  </a:schemeClr>
                </a:solidFill>
                <a:sym typeface="Helvetica Neue Medium"/>
              </a:rPr>
              <a:t>LECTA</a:t>
            </a:r>
            <a:endParaRPr lang="ru-RU" sz="1600" dirty="0">
              <a:solidFill>
                <a:schemeClr val="tx1">
                  <a:lumMod val="90000"/>
                  <a:lumOff val="10000"/>
                </a:schemeClr>
              </a:solidFill>
              <a:sym typeface="Helvetica Neue Medium"/>
            </a:endParaRPr>
          </a:p>
          <a:p>
            <a:pPr marL="228600" indent="-228600" defTabSz="825479">
              <a:spcBef>
                <a:spcPts val="600"/>
              </a:spcBef>
              <a:buClr>
                <a:srgbClr val="2D3494"/>
              </a:buClr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sym typeface="Helvetica Neue Medium"/>
              </a:rPr>
              <a:t>Учитесь на курсах повышения квалификации</a:t>
            </a:r>
          </a:p>
          <a:p>
            <a:pPr marL="228600" indent="-228600" defTabSz="825479">
              <a:spcBef>
                <a:spcPts val="600"/>
              </a:spcBef>
              <a:buClr>
                <a:srgbClr val="2D3494"/>
              </a:buClr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sym typeface="Helvetica Neue Medium"/>
              </a:rPr>
              <a:t>Скачивайте рабочие программы, сценарии уроков и внеклассных мероприятий, готовые презентации и многое другое</a:t>
            </a:r>
          </a:p>
          <a:p>
            <a:pPr marL="228600" indent="-228600" defTabSz="825479">
              <a:spcBef>
                <a:spcPts val="600"/>
              </a:spcBef>
              <a:buClr>
                <a:srgbClr val="2D3494"/>
              </a:buClr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sym typeface="Helvetica Neue Medium"/>
              </a:rPr>
              <a:t>Создавайте собственные подборки интересных материалов</a:t>
            </a:r>
          </a:p>
          <a:p>
            <a:pPr marL="228600" indent="-228600" defTabSz="825479">
              <a:spcBef>
                <a:spcPts val="600"/>
              </a:spcBef>
              <a:buClr>
                <a:srgbClr val="2D3494"/>
              </a:buClr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sym typeface="Helvetica Neue Medium"/>
              </a:rPr>
              <a:t>Участвуйте в конкурсах, акциях и спецпроектах</a:t>
            </a:r>
          </a:p>
          <a:p>
            <a:pPr marL="228600" indent="-228600" defTabSz="825479">
              <a:spcBef>
                <a:spcPts val="600"/>
              </a:spcBef>
              <a:buClr>
                <a:srgbClr val="2D3494"/>
              </a:buClr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sym typeface="Helvetica Neue Medium"/>
              </a:rPr>
              <a:t>Становитесь членом экспертного сообщества</a:t>
            </a:r>
          </a:p>
          <a:p>
            <a:pPr marL="228600" indent="-228600" defTabSz="825479">
              <a:spcBef>
                <a:spcPts val="600"/>
              </a:spcBef>
              <a:buClr>
                <a:srgbClr val="2D3494"/>
              </a:buClr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sym typeface="Helvetica Neue Medium"/>
              </a:rPr>
              <a:t>Сохраняйте архив обращений в службу </a:t>
            </a:r>
            <a:r>
              <a:rPr lang="ru-RU" sz="1600" dirty="0" err="1">
                <a:solidFill>
                  <a:schemeClr val="tx1">
                    <a:lumMod val="90000"/>
                    <a:lumOff val="10000"/>
                  </a:schemeClr>
                </a:solidFill>
                <a:sym typeface="Helvetica Neue Medium"/>
              </a:rPr>
              <a:t>техподдержки</a:t>
            </a:r>
            <a:endParaRPr lang="ru-RU" sz="1600" dirty="0">
              <a:solidFill>
                <a:schemeClr val="tx1">
                  <a:lumMod val="90000"/>
                  <a:lumOff val="10000"/>
                </a:schemeClr>
              </a:solidFill>
              <a:sym typeface="Helvetica Neue Medium"/>
            </a:endParaRPr>
          </a:p>
          <a:p>
            <a:pPr marL="228600" indent="-228600" defTabSz="825479">
              <a:spcBef>
                <a:spcPts val="600"/>
              </a:spcBef>
              <a:buClr>
                <a:srgbClr val="2D3494"/>
              </a:buClr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sym typeface="Helvetica Neue Medium"/>
              </a:rPr>
              <a:t>Управляйте новостными рассылками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4963" y="345607"/>
            <a:ext cx="10601087" cy="648642"/>
          </a:xfrm>
        </p:spPr>
        <p:txBody>
          <a:bodyPr/>
          <a:lstStyle/>
          <a:p>
            <a:r>
              <a:rPr lang="ru-RU" sz="2400" dirty="0"/>
              <a:t>РЕГИСТРИРУЙТЕСЬ НА САЙТЕ ROSUCHEBNIK.RU И ПОЛЬЗУЙТЕСЬ ПРЕИМУЩЕСТВАМИ ЛИЧНОГО КАБИНЕТА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66409" y="810582"/>
            <a:ext cx="1169894" cy="950726"/>
          </a:xfrm>
          <a:prstGeom prst="rect">
            <a:avLst/>
          </a:prstGeom>
          <a:solidFill>
            <a:schemeClr val="tx2"/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r>
              <a:rPr lang="ru-RU" sz="1200" dirty="0">
                <a:solidFill>
                  <a:schemeClr val="bg1"/>
                </a:solidFill>
              </a:rPr>
              <a:t>Слайд для </a:t>
            </a:r>
            <a:r>
              <a:rPr lang="ru-RU" sz="1200" dirty="0" err="1">
                <a:solidFill>
                  <a:schemeClr val="bg1"/>
                </a:solidFill>
              </a:rPr>
              <a:t>вебинара</a:t>
            </a:r>
            <a:endParaRPr lang="ru-RU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58433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Прямоугольник 28"/>
          <p:cNvSpPr/>
          <p:nvPr/>
        </p:nvSpPr>
        <p:spPr>
          <a:xfrm>
            <a:off x="0" y="985805"/>
            <a:ext cx="12192000" cy="2192657"/>
          </a:xfrm>
          <a:prstGeom prst="rect">
            <a:avLst/>
          </a:prstGeom>
          <a:solidFill>
            <a:srgbClr val="2F369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err="1">
              <a:solidFill>
                <a:schemeClr val="bg1"/>
              </a:solidFill>
            </a:endParaRPr>
          </a:p>
        </p:txBody>
      </p:sp>
      <p:graphicFrame>
        <p:nvGraphicFramePr>
          <p:cNvPr id="5" name="Объект 4" hidden="1"/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525590" y="2118"/>
          <a:ext cx="1587" cy="21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0510" name="think-cell Slide" r:id="rId4" imgW="360" imgH="360" progId="TCLayout.ActiveDocument.1">
                  <p:embed/>
                </p:oleObj>
              </mc:Choice>
              <mc:Fallback>
                <p:oleObj name="think-cell Slide" r:id="rId4" imgW="360" imgH="36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5590" y="2118"/>
                        <a:ext cx="1587" cy="211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65" name="Хотите продолжить общение?"/>
          <p:cNvSpPr txBox="1"/>
          <p:nvPr/>
        </p:nvSpPr>
        <p:spPr>
          <a:xfrm>
            <a:off x="6753235" y="3453275"/>
            <a:ext cx="2748316" cy="29751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 anchor="ctr">
            <a:spAutoFit/>
          </a:bodyPr>
          <a:lstStyle>
            <a:lvl1pPr algn="l">
              <a:defRPr sz="6000" b="0">
                <a:solidFill>
                  <a:srgbClr val="FFFFFF"/>
                </a:solidFill>
                <a:latin typeface="HeliosCompressed"/>
                <a:ea typeface="HeliosCompressed"/>
                <a:cs typeface="HeliosCompressed"/>
                <a:sym typeface="HeliosCompressed"/>
              </a:defRPr>
            </a:lvl1pPr>
          </a:lstStyle>
          <a:p>
            <a:r>
              <a:rPr lang="ru-RU" sz="1600" b="1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</a:rPr>
              <a:t>Хотите продолжить общение?</a:t>
            </a:r>
          </a:p>
        </p:txBody>
      </p:sp>
      <p:grpSp>
        <p:nvGrpSpPr>
          <p:cNvPr id="31" name="Группа 30"/>
          <p:cNvGrpSpPr/>
          <p:nvPr/>
        </p:nvGrpSpPr>
        <p:grpSpPr>
          <a:xfrm>
            <a:off x="6753235" y="4135425"/>
            <a:ext cx="3493163" cy="1569660"/>
            <a:chOff x="7310446" y="3528008"/>
            <a:chExt cx="3493163" cy="1569660"/>
          </a:xfrm>
        </p:grpSpPr>
        <p:sp>
          <p:nvSpPr>
            <p:cNvPr id="33" name="Прямоугольник 32"/>
            <p:cNvSpPr/>
            <p:nvPr/>
          </p:nvSpPr>
          <p:spPr>
            <a:xfrm>
              <a:off x="7703401" y="3528008"/>
              <a:ext cx="3100208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en-US" sz="1600" dirty="0">
                  <a:latin typeface="Calibri" panose="020F0502020204030204" pitchFamily="34" charset="0"/>
                  <a:ea typeface="Helios-Cond-Light"/>
                  <a:cs typeface="Helios-Cond-Light"/>
                  <a:sym typeface="Helios-Cond-Light"/>
                </a:rPr>
                <a:t>youtube.com/user/</a:t>
              </a:r>
              <a:r>
                <a:rPr lang="en-US" sz="1600" dirty="0" err="1">
                  <a:latin typeface="Calibri" panose="020F0502020204030204" pitchFamily="34" charset="0"/>
                  <a:ea typeface="Helios-Cond-Light"/>
                  <a:cs typeface="Helios-Cond-Light"/>
                  <a:sym typeface="Helios-Cond-Light"/>
                </a:rPr>
                <a:t>drofapublishing</a:t>
              </a:r>
              <a:endParaRPr lang="ru-RU" sz="1600" dirty="0">
                <a:latin typeface="Calibri" panose="020F0502020204030204" pitchFamily="34" charset="0"/>
                <a:ea typeface="Helios-Cond-Light"/>
                <a:cs typeface="Helios-Cond-Light"/>
                <a:sym typeface="Helios-Cond-Light"/>
              </a:endParaRPr>
            </a:p>
            <a:p>
              <a:pPr>
                <a:lnSpc>
                  <a:spcPct val="150000"/>
                </a:lnSpc>
              </a:pPr>
              <a:r>
                <a:rPr lang="en-US" sz="1600" dirty="0">
                  <a:latin typeface="Calibri" panose="020F0502020204030204" pitchFamily="34" charset="0"/>
                  <a:ea typeface="Helios-Cond-Light"/>
                  <a:cs typeface="Helios-Cond-Light"/>
                  <a:sym typeface="Helios-Cond-Light"/>
                </a:rPr>
                <a:t>fb.com/</a:t>
              </a:r>
              <a:r>
                <a:rPr lang="en-US" sz="1600" dirty="0" err="1">
                  <a:latin typeface="Calibri" panose="020F0502020204030204" pitchFamily="34" charset="0"/>
                  <a:ea typeface="Helios-Cond-Light"/>
                  <a:cs typeface="Helios-Cond-Light"/>
                  <a:sym typeface="Helios-Cond-Light"/>
                </a:rPr>
                <a:t>rosuchebnik</a:t>
              </a:r>
              <a:endParaRPr lang="ru-RU" sz="1600" dirty="0">
                <a:latin typeface="Calibri" panose="020F0502020204030204" pitchFamily="34" charset="0"/>
                <a:ea typeface="Helios-Cond-Light"/>
                <a:cs typeface="Helios-Cond-Light"/>
                <a:sym typeface="Helios-Cond-Light"/>
              </a:endParaRPr>
            </a:p>
            <a:p>
              <a:pPr>
                <a:lnSpc>
                  <a:spcPct val="150000"/>
                </a:lnSpc>
              </a:pPr>
              <a:r>
                <a:rPr lang="en-US" sz="1600" dirty="0">
                  <a:latin typeface="Calibri" panose="020F0502020204030204" pitchFamily="34" charset="0"/>
                  <a:ea typeface="Helios-Cond-Light"/>
                  <a:cs typeface="Helios-Cond-Light"/>
                  <a:sym typeface="Helios-Cond-Light"/>
                </a:rPr>
                <a:t>vk.com/</a:t>
              </a:r>
              <a:r>
                <a:rPr lang="en-US" sz="1600" dirty="0" err="1">
                  <a:latin typeface="Calibri" panose="020F0502020204030204" pitchFamily="34" charset="0"/>
                  <a:ea typeface="Helios-Cond-Light"/>
                  <a:cs typeface="Helios-Cond-Light"/>
                  <a:sym typeface="Helios-Cond-Light"/>
                </a:rPr>
                <a:t>ros.uchebnik</a:t>
              </a:r>
              <a:endParaRPr lang="ru-RU" sz="1600" dirty="0">
                <a:latin typeface="Calibri" panose="020F0502020204030204" pitchFamily="34" charset="0"/>
                <a:ea typeface="Helios-Cond-Light"/>
                <a:cs typeface="Helios-Cond-Light"/>
                <a:sym typeface="Helios-Cond-Light"/>
              </a:endParaRPr>
            </a:p>
            <a:p>
              <a:pPr>
                <a:lnSpc>
                  <a:spcPct val="150000"/>
                </a:lnSpc>
              </a:pPr>
              <a:r>
                <a:rPr lang="en-US" sz="1600" dirty="0">
                  <a:latin typeface="Calibri" panose="020F0502020204030204" pitchFamily="34" charset="0"/>
                  <a:ea typeface="Helios-Cond-Light"/>
                  <a:cs typeface="Helios-Cond-Light"/>
                  <a:sym typeface="Helios-Cond-Light"/>
                </a:rPr>
                <a:t>ok.ru/</a:t>
              </a:r>
              <a:r>
                <a:rPr lang="en-US" sz="1600" dirty="0" err="1">
                  <a:latin typeface="Calibri" panose="020F0502020204030204" pitchFamily="34" charset="0"/>
                  <a:ea typeface="Helios-Cond-Light"/>
                  <a:cs typeface="Helios-Cond-Light"/>
                  <a:sym typeface="Helios-Cond-Light"/>
                </a:rPr>
                <a:t>rosuchebnik</a:t>
              </a:r>
              <a:endParaRPr lang="en-US" sz="1600" dirty="0">
                <a:latin typeface="Calibri" panose="020F0502020204030204" pitchFamily="34" charset="0"/>
                <a:ea typeface="Helios-Cond-Light"/>
                <a:cs typeface="Helios-Cond-Light"/>
                <a:sym typeface="Helios-Cond-Light"/>
              </a:endParaRPr>
            </a:p>
          </p:txBody>
        </p:sp>
        <p:pic>
          <p:nvPicPr>
            <p:cNvPr id="34" name="Рисунок 33">
              <a:extLst>
                <a:ext uri="{FF2B5EF4-FFF2-40B4-BE49-F238E27FC236}">
                  <a16:creationId xmlns:a16="http://schemas.microsoft.com/office/drawing/2014/main" id="{006EB138-9E31-6A43-81C9-40C57E32317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bright="-40000" contrast="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332978" y="4750319"/>
              <a:ext cx="249702" cy="249702"/>
            </a:xfrm>
            <a:prstGeom prst="rect">
              <a:avLst/>
            </a:prstGeom>
          </p:spPr>
        </p:pic>
        <p:pic>
          <p:nvPicPr>
            <p:cNvPr id="35" name="Рисунок 34">
              <a:extLst>
                <a:ext uri="{FF2B5EF4-FFF2-40B4-BE49-F238E27FC236}">
                  <a16:creationId xmlns:a16="http://schemas.microsoft.com/office/drawing/2014/main" id="{B4F845B7-8AD5-5345-BE80-2BBCD338FB8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bright="-40000" contrast="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326945" y="4390279"/>
              <a:ext cx="249702" cy="249702"/>
            </a:xfrm>
            <a:prstGeom prst="rect">
              <a:avLst/>
            </a:prstGeom>
          </p:spPr>
        </p:pic>
        <p:pic>
          <p:nvPicPr>
            <p:cNvPr id="36" name="Рисунок 35">
              <a:extLst>
                <a:ext uri="{FF2B5EF4-FFF2-40B4-BE49-F238E27FC236}">
                  <a16:creationId xmlns:a16="http://schemas.microsoft.com/office/drawing/2014/main" id="{9F4819CC-6576-F641-B0B8-1665E6DF273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bright="-40000" contrast="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320788" y="3994235"/>
              <a:ext cx="249702" cy="249702"/>
            </a:xfrm>
            <a:prstGeom prst="rect">
              <a:avLst/>
            </a:prstGeom>
          </p:spPr>
        </p:pic>
        <p:pic>
          <p:nvPicPr>
            <p:cNvPr id="43" name="Рисунок 42">
              <a:extLst>
                <a:ext uri="{FF2B5EF4-FFF2-40B4-BE49-F238E27FC236}">
                  <a16:creationId xmlns:a16="http://schemas.microsoft.com/office/drawing/2014/main" id="{17BF4B56-8968-C945-A3BC-729E08BAEB1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bright="-40000" contrast="4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310446" y="3607926"/>
              <a:ext cx="249702" cy="249702"/>
            </a:xfrm>
            <a:prstGeom prst="rect">
              <a:avLst/>
            </a:prstGeom>
          </p:spPr>
        </p:pic>
      </p:grpSp>
      <p:sp>
        <p:nvSpPr>
          <p:cNvPr id="37" name="123308, г. Москва, ул. Зорге, д.1"/>
          <p:cNvSpPr txBox="1"/>
          <p:nvPr/>
        </p:nvSpPr>
        <p:spPr>
          <a:xfrm>
            <a:off x="2069062" y="2137315"/>
            <a:ext cx="3422412" cy="2539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19050" tIns="19050" rIns="19050" bIns="19050" anchor="ctr">
            <a:spAutoFit/>
          </a:bodyPr>
          <a:lstStyle>
            <a:lvl1pPr algn="l">
              <a:defRPr sz="4000" b="0">
                <a:solidFill>
                  <a:srgbClr val="FFFFFF"/>
                </a:solidFill>
                <a:latin typeface="Helios-Cond-Light"/>
                <a:ea typeface="Helios-Cond-Light"/>
                <a:cs typeface="Helios-Cond-Light"/>
                <a:sym typeface="Helios-Cond-Light"/>
              </a:defRPr>
            </a:lvl1pPr>
          </a:lstStyle>
          <a:p>
            <a:r>
              <a:rPr lang="ru-RU" sz="1400" dirty="0">
                <a:solidFill>
                  <a:schemeClr val="bg1"/>
                </a:solidFill>
                <a:latin typeface="Calibri" panose="020F0502020204030204" pitchFamily="34" charset="0"/>
              </a:rPr>
              <a:t> Москва, Пресненская наб., д. 6, строение 2</a:t>
            </a:r>
            <a:endParaRPr sz="14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39" name="Нужна методическая поддержка?"/>
          <p:cNvSpPr txBox="1"/>
          <p:nvPr/>
        </p:nvSpPr>
        <p:spPr>
          <a:xfrm>
            <a:off x="6525543" y="1534906"/>
            <a:ext cx="3111429" cy="2846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19050" tIns="19050" rIns="19050" bIns="19050" anchor="ctr">
            <a:spAutoFit/>
          </a:bodyPr>
          <a:lstStyle>
            <a:lvl1pPr algn="l">
              <a:defRPr sz="6000" b="0">
                <a:solidFill>
                  <a:srgbClr val="FFFFFF"/>
                </a:solidFill>
                <a:latin typeface="HeliosCompressed"/>
                <a:ea typeface="HeliosCompressed"/>
                <a:cs typeface="HeliosCompressed"/>
                <a:sym typeface="HeliosCompressed"/>
              </a:defRPr>
            </a:lvl1pPr>
          </a:lstStyle>
          <a:p>
            <a:r>
              <a:rPr lang="ru-RU" sz="1600" b="1" dirty="0">
                <a:solidFill>
                  <a:schemeClr val="bg1"/>
                </a:solidFill>
                <a:latin typeface="Calibri" panose="020F0502020204030204" pitchFamily="34" charset="0"/>
              </a:rPr>
              <a:t>Нужна методическая поддержка?</a:t>
            </a:r>
            <a:endParaRPr sz="1600" b="1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44" name="Методический центр 8-800-2000-550 (звонок бесплатный)"/>
          <p:cNvSpPr txBox="1"/>
          <p:nvPr/>
        </p:nvSpPr>
        <p:spPr>
          <a:xfrm>
            <a:off x="6525542" y="1925029"/>
            <a:ext cx="4373836" cy="9002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19050" tIns="19050" rIns="19050" bIns="19050" anchor="ctr">
            <a:spAutoFit/>
          </a:bodyPr>
          <a:lstStyle>
            <a:lvl1pPr algn="l">
              <a:defRPr sz="4000" b="0">
                <a:solidFill>
                  <a:srgbClr val="FFFFFF"/>
                </a:solidFill>
                <a:latin typeface="Helios-Cond-Light"/>
                <a:ea typeface="Helios-Cond-Light"/>
                <a:cs typeface="Helios-Cond-Light"/>
                <a:sym typeface="Helios-Cond-Light"/>
              </a:defRPr>
            </a:lvl1pPr>
          </a:lstStyle>
          <a:p>
            <a:r>
              <a:rPr lang="ru-RU" sz="1400" dirty="0">
                <a:solidFill>
                  <a:schemeClr val="bg1"/>
                </a:solidFill>
                <a:latin typeface="Calibri" panose="020F0502020204030204" pitchFamily="34" charset="0"/>
              </a:rPr>
              <a:t>Методический центр</a:t>
            </a:r>
          </a:p>
          <a:p>
            <a:r>
              <a:rPr lang="ru-RU" sz="1400" dirty="0">
                <a:solidFill>
                  <a:schemeClr val="bg1"/>
                </a:solidFill>
                <a:latin typeface="Calibri" panose="020F0502020204030204" pitchFamily="34" charset="0"/>
              </a:rPr>
              <a:t>8-800-2000-550 (звонок бесплатный</a:t>
            </a:r>
            <a:r>
              <a:rPr sz="1400" dirty="0">
                <a:solidFill>
                  <a:schemeClr val="bg1"/>
                </a:solidFill>
                <a:latin typeface="Calibri" panose="020F0502020204030204" pitchFamily="34" charset="0"/>
              </a:rPr>
              <a:t>)</a:t>
            </a:r>
            <a:endParaRPr lang="ru-RU" sz="1400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r>
              <a:rPr lang="en-US" sz="1400" u="sng" dirty="0">
                <a:solidFill>
                  <a:schemeClr val="bg1"/>
                </a:solidFill>
                <a:latin typeface="Calibri" panose="020F0502020204030204" pitchFamily="34" charset="0"/>
              </a:rPr>
              <a:t>metod@rosuchebnik.ru</a:t>
            </a:r>
            <a:endParaRPr lang="ru-RU" sz="1400" u="sng" dirty="0">
              <a:solidFill>
                <a:schemeClr val="bg1"/>
              </a:solidFill>
              <a:latin typeface="Calibri" panose="020F0502020204030204" pitchFamily="34" charset="0"/>
            </a:endParaRPr>
          </a:p>
          <a:p>
            <a:endParaRPr sz="14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2036717" y="1526314"/>
            <a:ext cx="2916183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l"/>
            <a:r>
              <a:rPr lang="en-US" sz="1600" u="sng" dirty="0">
                <a:solidFill>
                  <a:schemeClr val="bg1"/>
                </a:solidFill>
                <a:latin typeface="Calibri" panose="020F0502020204030204" pitchFamily="34" charset="0"/>
                <a:ea typeface="Helios-Cond-Light"/>
                <a:cs typeface="Helios-Cond-Light"/>
              </a:rPr>
              <a:t>rosuchebnik.ru, </a:t>
            </a:r>
            <a:r>
              <a:rPr lang="ru-RU" sz="1600" u="sng" dirty="0" err="1">
                <a:solidFill>
                  <a:schemeClr val="bg1"/>
                </a:solidFill>
                <a:latin typeface="Calibri" panose="020F0502020204030204" pitchFamily="34" charset="0"/>
                <a:ea typeface="Helios-Cond-Light"/>
                <a:cs typeface="Helios-Cond-Light"/>
              </a:rPr>
              <a:t>росучебник.рф</a:t>
            </a:r>
            <a:endParaRPr lang="ru-RU" sz="1600" u="sng" dirty="0">
              <a:solidFill>
                <a:schemeClr val="bg1"/>
              </a:solidFill>
              <a:latin typeface="Calibri" panose="020F0502020204030204" pitchFamily="34" charset="0"/>
              <a:ea typeface="Helios-Cond-Light"/>
              <a:cs typeface="Helios-Cond-Light"/>
            </a:endParaRPr>
          </a:p>
        </p:txBody>
      </p:sp>
      <p:sp>
        <p:nvSpPr>
          <p:cNvPr id="46" name="Хотите купить?"/>
          <p:cNvSpPr txBox="1"/>
          <p:nvPr/>
        </p:nvSpPr>
        <p:spPr>
          <a:xfrm>
            <a:off x="2054437" y="3453275"/>
            <a:ext cx="1383392" cy="2846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19050" tIns="19050" rIns="19050" bIns="19050" anchor="ctr">
            <a:spAutoFit/>
          </a:bodyPr>
          <a:lstStyle>
            <a:lvl1pPr algn="l">
              <a:defRPr sz="6000" b="0">
                <a:solidFill>
                  <a:srgbClr val="FFFFFF"/>
                </a:solidFill>
                <a:latin typeface="HeliosCompressed"/>
                <a:ea typeface="HeliosCompressed"/>
                <a:cs typeface="HeliosCompressed"/>
                <a:sym typeface="HeliosCompressed"/>
              </a:defRPr>
            </a:lvl1pPr>
          </a:lstStyle>
          <a:p>
            <a:r>
              <a:rPr lang="ru-RU" sz="1600" b="1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</a:rPr>
              <a:t>Хотите купить?</a:t>
            </a:r>
            <a:endParaRPr sz="1600" b="1" dirty="0">
              <a:solidFill>
                <a:schemeClr val="bg2">
                  <a:lumMod val="25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47" name="Официальный интернет-магазин учебной литературы book24.ru"/>
          <p:cNvSpPr txBox="1"/>
          <p:nvPr/>
        </p:nvSpPr>
        <p:spPr>
          <a:xfrm>
            <a:off x="2069063" y="4403597"/>
            <a:ext cx="2295377" cy="4078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19050" tIns="19050" rIns="19050" bIns="19050" anchor="ctr">
            <a:spAutoFit/>
          </a:bodyPr>
          <a:lstStyle/>
          <a:p>
            <a:pPr algn="l">
              <a:defRPr sz="4000" b="0">
                <a:solidFill>
                  <a:srgbClr val="ED1946"/>
                </a:solidFill>
                <a:latin typeface="Helios-Cond-Light"/>
                <a:ea typeface="Helios-Cond-Light"/>
                <a:cs typeface="Helios-Cond-Light"/>
                <a:sym typeface="Helios-Cond-Light"/>
              </a:defRPr>
            </a:pP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</a:rPr>
              <a:t>Официальный интернет-магазин учебной литературы </a:t>
            </a: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</a:rPr>
              <a:t>book24.ru</a:t>
            </a:r>
            <a:endParaRPr sz="1200" u="sng" dirty="0">
              <a:solidFill>
                <a:schemeClr val="bg2">
                  <a:lumMod val="25000"/>
                </a:schemeClr>
              </a:solidFill>
              <a:latin typeface="Calibri" panose="020F0502020204030204" pitchFamily="34" charset="0"/>
              <a:ea typeface="HeliosCompressed"/>
              <a:cs typeface="HeliosCompressed"/>
              <a:sym typeface="HeliosCompressed"/>
              <a:hlinkClick r:id="rId10"/>
            </a:endParaRPr>
          </a:p>
        </p:txBody>
      </p:sp>
      <p:sp>
        <p:nvSpPr>
          <p:cNvPr id="48" name="Магазин электронных учебников lecta.ru"/>
          <p:cNvSpPr txBox="1"/>
          <p:nvPr/>
        </p:nvSpPr>
        <p:spPr>
          <a:xfrm>
            <a:off x="2693420" y="5113541"/>
            <a:ext cx="2295377" cy="4078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19050" tIns="19050" rIns="19050" bIns="19050" anchor="ctr">
            <a:spAutoFit/>
          </a:bodyPr>
          <a:lstStyle/>
          <a:p>
            <a:pPr algn="l">
              <a:defRPr sz="4000" b="0">
                <a:solidFill>
                  <a:srgbClr val="ED1946"/>
                </a:solidFill>
                <a:latin typeface="Helios-Cond-Light"/>
                <a:ea typeface="Helios-Cond-Light"/>
                <a:cs typeface="Helios-Cond-Light"/>
                <a:sym typeface="Helios-Cond-Light"/>
              </a:defRPr>
            </a:pP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</a:rPr>
              <a:t>Цифровая среда школы</a:t>
            </a:r>
          </a:p>
          <a:p>
            <a:pPr algn="l">
              <a:defRPr sz="4000" b="0">
                <a:solidFill>
                  <a:srgbClr val="ED1946"/>
                </a:solidFill>
                <a:latin typeface="Helios-Cond-Light"/>
                <a:ea typeface="Helios-Cond-Light"/>
                <a:cs typeface="Helios-Cond-Light"/>
                <a:sym typeface="Helios-Cond-Light"/>
              </a:defRPr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</a:rPr>
              <a:t>lecta.rosuchebnik.ru</a:t>
            </a:r>
          </a:p>
        </p:txBody>
      </p:sp>
      <p:sp>
        <p:nvSpPr>
          <p:cNvPr id="49" name="Отдел продаж sales@rosuchebnik.ru"/>
          <p:cNvSpPr txBox="1"/>
          <p:nvPr/>
        </p:nvSpPr>
        <p:spPr>
          <a:xfrm>
            <a:off x="2693420" y="5824477"/>
            <a:ext cx="2295377" cy="40780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19050" tIns="19050" rIns="19050" bIns="19050" anchor="ctr">
            <a:spAutoFit/>
          </a:bodyPr>
          <a:lstStyle/>
          <a:p>
            <a:pPr algn="l">
              <a:defRPr sz="4000" b="0">
                <a:solidFill>
                  <a:srgbClr val="ED1946"/>
                </a:solidFill>
                <a:latin typeface="Helios-Cond-Light"/>
                <a:ea typeface="Helios-Cond-Light"/>
                <a:cs typeface="Helios-Cond-Light"/>
                <a:sym typeface="Helios-Cond-Light"/>
              </a:defRPr>
            </a:pPr>
            <a:r>
              <a:rPr lang="ru-RU" sz="12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</a:rPr>
              <a:t>Отдел продаж </a:t>
            </a: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</a:rPr>
              <a:t>sales@rosuchebnik.ru</a:t>
            </a:r>
            <a:endParaRPr sz="1200" dirty="0">
              <a:solidFill>
                <a:schemeClr val="bg2">
                  <a:lumMod val="25000"/>
                </a:schemeClr>
              </a:solidFill>
              <a:latin typeface="Calibri" panose="020F0502020204030204" pitchFamily="34" charset="0"/>
            </a:endParaRPr>
          </a:p>
        </p:txBody>
      </p:sp>
      <p:pic>
        <p:nvPicPr>
          <p:cNvPr id="50" name="Изображение" descr="Изображение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9063" y="3833607"/>
            <a:ext cx="1292775" cy="646388"/>
          </a:xfrm>
          <a:prstGeom prst="rect">
            <a:avLst/>
          </a:prstGeom>
          <a:ln w="12700">
            <a:miter lim="400000"/>
          </a:ln>
        </p:spPr>
      </p:pic>
      <p:pic>
        <p:nvPicPr>
          <p:cNvPr id="51" name="RU LOGO.png" descr="RU LOGO.png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06675" y="5808173"/>
            <a:ext cx="482961" cy="488720"/>
          </a:xfrm>
          <a:prstGeom prst="rect">
            <a:avLst/>
          </a:prstGeom>
          <a:ln w="12700">
            <a:miter lim="400000"/>
          </a:ln>
        </p:spPr>
      </p:pic>
      <p:pic>
        <p:nvPicPr>
          <p:cNvPr id="52" name="Picture 3" descr="D:\Masha\черная пятница\!Фирменные стили и логотипы\!Российский учебник\презентация\для перезентации РУ\для-перезентации-РУ-логотипы-+-ДНШ.png"/>
          <p:cNvPicPr>
            <a:picLocks noChangeAspect="1" noChangeArrowheads="1"/>
          </p:cNvPicPr>
          <p:nvPr/>
        </p:nvPicPr>
        <p:blipFill rotWithShape="1">
          <a:blip r:embed="rId13" cstate="print"/>
          <a:srcRect l="67677" r="20028"/>
          <a:stretch/>
        </p:blipFill>
        <p:spPr bwMode="auto">
          <a:xfrm>
            <a:off x="2033843" y="5003725"/>
            <a:ext cx="404037" cy="558645"/>
          </a:xfrm>
          <a:prstGeom prst="rect">
            <a:avLst/>
          </a:prstGeom>
          <a:noFill/>
        </p:spPr>
      </p:pic>
      <p:sp>
        <p:nvSpPr>
          <p:cNvPr id="27" name="+7 (495) 795 0535, 795 0545, info@rosuchebnik.ru"/>
          <p:cNvSpPr txBox="1"/>
          <p:nvPr/>
        </p:nvSpPr>
        <p:spPr>
          <a:xfrm>
            <a:off x="2077688" y="2404772"/>
            <a:ext cx="4031012" cy="198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19050" tIns="19050" rIns="19050" bIns="19050" anchor="ctr">
            <a:spAutoFit/>
          </a:bodyPr>
          <a:lstStyle/>
          <a:p>
            <a:pPr algn="l">
              <a:lnSpc>
                <a:spcPct val="70000"/>
              </a:lnSpc>
              <a:defRPr b="0">
                <a:solidFill>
                  <a:srgbClr val="FFFFFF"/>
                </a:solidFill>
                <a:latin typeface="Helios-Cond-Light"/>
                <a:ea typeface="Helios-Cond-Light"/>
                <a:cs typeface="Helios-Cond-Light"/>
                <a:sym typeface="Helios-Cond-Light"/>
              </a:defRPr>
            </a:pPr>
            <a:r>
              <a:rPr sz="1400" dirty="0">
                <a:solidFill>
                  <a:schemeClr val="bg1"/>
                </a:solidFill>
                <a:latin typeface="Calibri" panose="020F0502020204030204" pitchFamily="34" charset="0"/>
              </a:rPr>
              <a:t>+7 (495) 795 05</a:t>
            </a:r>
            <a:r>
              <a:rPr lang="ru-RU" sz="1400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sz="1400" dirty="0">
                <a:solidFill>
                  <a:schemeClr val="bg1"/>
                </a:solidFill>
                <a:latin typeface="Calibri" panose="020F0502020204030204" pitchFamily="34" charset="0"/>
              </a:rPr>
              <a:t>35, 795 05</a:t>
            </a:r>
            <a:r>
              <a:rPr lang="ru-RU" sz="1400" dirty="0">
                <a:solidFill>
                  <a:schemeClr val="bg1"/>
                </a:solidFill>
                <a:latin typeface="Calibri" panose="020F0502020204030204" pitchFamily="34" charset="0"/>
              </a:rPr>
              <a:t> </a:t>
            </a:r>
            <a:r>
              <a:rPr sz="1400" dirty="0">
                <a:solidFill>
                  <a:schemeClr val="bg1"/>
                </a:solidFill>
                <a:latin typeface="Calibri" panose="020F0502020204030204" pitchFamily="34" charset="0"/>
              </a:rPr>
              <a:t>45, </a:t>
            </a:r>
            <a:r>
              <a:rPr lang="en-US" sz="1400" u="sng" dirty="0">
                <a:solidFill>
                  <a:schemeClr val="bg1"/>
                </a:solidFill>
                <a:latin typeface="Calibri" panose="020F0502020204030204" pitchFamily="34" charset="0"/>
              </a:rPr>
              <a:t>info@rosuchebnik.ru</a:t>
            </a:r>
            <a:endParaRPr sz="1400" u="sng" dirty="0">
              <a:solidFill>
                <a:schemeClr val="bg1"/>
              </a:solidFill>
              <a:latin typeface="Calibri" panose="020F0502020204030204" pitchFamily="34" charset="0"/>
              <a:hlinkClick r:id="rId14"/>
            </a:endParaRPr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389087" y="182212"/>
            <a:ext cx="3161638" cy="717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4194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ЧТО ОКРУЖАЕТ УЧИТЕЛЯ СЕГОДНЯ?">
            <a:extLst>
              <a:ext uri="{FF2B5EF4-FFF2-40B4-BE49-F238E27FC236}">
                <a16:creationId xmlns:a16="http://schemas.microsoft.com/office/drawing/2014/main" id="{730CB329-53B8-0E48-BB1A-E579FB7AC5A7}"/>
              </a:ext>
            </a:extLst>
          </p:cNvPr>
          <p:cNvSpPr txBox="1"/>
          <p:nvPr/>
        </p:nvSpPr>
        <p:spPr>
          <a:xfrm>
            <a:off x="1860492" y="2508892"/>
            <a:ext cx="4545732" cy="16227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000" tIns="72000" rIns="72000" bIns="72000" anchor="ctr">
            <a:spAutoFit/>
          </a:bodyPr>
          <a:lstStyle/>
          <a:p>
            <a:pPr>
              <a:lnSpc>
                <a:spcPct val="80000"/>
              </a:lnSpc>
            </a:pPr>
            <a:r>
              <a:rPr lang="ru-RU" sz="4000" b="1" dirty="0">
                <a:solidFill>
                  <a:srgbClr val="2D3494"/>
                </a:solidFill>
                <a:ea typeface="Helvetica Neue Condensed" panose="02000503000000020004" pitchFamily="2" charset="0"/>
                <a:cs typeface="Calibri" panose="020F0502020204030204" pitchFamily="34" charset="0"/>
                <a:sym typeface="HeliosCompressed"/>
              </a:rPr>
              <a:t>НАША ПОДДЕРЖКА</a:t>
            </a:r>
          </a:p>
          <a:p>
            <a:pPr>
              <a:lnSpc>
                <a:spcPct val="80000"/>
              </a:lnSpc>
            </a:pPr>
            <a:endParaRPr lang="ru-RU" sz="4000" b="1" dirty="0">
              <a:solidFill>
                <a:srgbClr val="2D3494"/>
              </a:solidFill>
              <a:ea typeface="Helvetica Neue Condensed" panose="02000503000000020004" pitchFamily="2" charset="0"/>
              <a:cs typeface="Calibri" panose="020F0502020204030204" pitchFamily="34" charset="0"/>
              <a:sym typeface="HeliosCompressed"/>
            </a:endParaRPr>
          </a:p>
          <a:p>
            <a:pPr>
              <a:lnSpc>
                <a:spcPct val="80000"/>
              </a:lnSpc>
            </a:pPr>
            <a:r>
              <a:rPr lang="ru-RU" sz="4000" b="1" dirty="0">
                <a:solidFill>
                  <a:srgbClr val="2D3494"/>
                </a:solidFill>
                <a:ea typeface="Helvetica Neue Condensed" panose="02000503000000020004" pitchFamily="2" charset="0"/>
                <a:cs typeface="Calibri" panose="020F0502020204030204" pitchFamily="34" charset="0"/>
                <a:sym typeface="HeliosCompressed"/>
              </a:rPr>
              <a:t>ПРИЛОЖЕНИЕ</a:t>
            </a:r>
          </a:p>
        </p:txBody>
      </p:sp>
    </p:spTree>
    <p:extLst>
      <p:ext uri="{BB962C8B-B14F-4D97-AF65-F5344CB8AC3E}">
        <p14:creationId xmlns:p14="http://schemas.microsoft.com/office/powerpoint/2010/main" val="631049146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84AA3486-4228-2640-91C5-1A9CF9D9F26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/>
          <a:srcRect l="17796" r="18473"/>
          <a:stretch/>
        </p:blipFill>
        <p:spPr>
          <a:xfrm>
            <a:off x="6160656" y="0"/>
            <a:ext cx="6031344" cy="6858000"/>
          </a:xfrm>
          <a:prstGeom prst="rect">
            <a:avLst/>
          </a:prstGeom>
        </p:spPr>
      </p:pic>
      <p:sp>
        <p:nvSpPr>
          <p:cNvPr id="20" name="Равнобедренный треугольник 19"/>
          <p:cNvSpPr/>
          <p:nvPr/>
        </p:nvSpPr>
        <p:spPr>
          <a:xfrm>
            <a:off x="5498956" y="0"/>
            <a:ext cx="2031847" cy="6862888"/>
          </a:xfrm>
          <a:prstGeom prst="triangle">
            <a:avLst>
              <a:gd name="adj" fmla="val 3139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5" name="Объект 4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97156499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047" name="think-cell Slide" r:id="rId6" imgW="360" imgH="360" progId="TCLayout.ActiveDocument.1">
                  <p:embed/>
                </p:oleObj>
              </mc:Choice>
              <mc:Fallback>
                <p:oleObj name="think-cell Slide" r:id="rId6" imgW="360" imgH="36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Прямоугольник 2" hidden="1"/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tx2"/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endParaRPr lang="ru-RU" sz="2400" b="1" dirty="0" err="1">
              <a:solidFill>
                <a:schemeClr val="bg1"/>
              </a:solidFill>
              <a:latin typeface="Calibri" panose="020F0502020204030204" pitchFamily="34" charset="0"/>
              <a:ea typeface="+mj-ea"/>
              <a:cs typeface="+mj-cs"/>
              <a:sym typeface="Calibri" panose="020F050202020403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370224" y="1498442"/>
            <a:ext cx="51446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HeliosCompressed"/>
                <a:cs typeface="HeliosCompressed"/>
              </a:rPr>
              <a:t>Бесплатные готовые рабочие программы; презентации</a:t>
            </a:r>
          </a:p>
          <a:p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HeliosCompressed"/>
                <a:cs typeface="HeliosCompressed"/>
              </a:rPr>
              <a:t>для подготовки и проведения уроков с возможностью редактирования самим учителем</a:t>
            </a:r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E67B5807-2103-1046-AEF0-0FF4DFC7F692}"/>
              </a:ext>
            </a:extLst>
          </p:cNvPr>
          <p:cNvSpPr/>
          <p:nvPr/>
        </p:nvSpPr>
        <p:spPr>
          <a:xfrm>
            <a:off x="1370224" y="3004667"/>
            <a:ext cx="4981645" cy="28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HeliosCompressed"/>
                <a:cs typeface="HeliosCompressed"/>
              </a:rPr>
              <a:t>Методические комментарии ко всем этапам урока</a:t>
            </a:r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246B117A-E3A6-2145-9F8E-7A37BA913981}"/>
              </a:ext>
            </a:extLst>
          </p:cNvPr>
          <p:cNvSpPr/>
          <p:nvPr/>
        </p:nvSpPr>
        <p:spPr>
          <a:xfrm>
            <a:off x="1370148" y="4210386"/>
            <a:ext cx="4627420" cy="28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HeliosCompressed"/>
                <a:cs typeface="HeliosCompressed"/>
              </a:rPr>
              <a:t>Материалы, необходимые для отчетности</a:t>
            </a:r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231AF7F7-7418-8B4B-A6C6-E1FFC0210130}"/>
              </a:ext>
            </a:extLst>
          </p:cNvPr>
          <p:cNvSpPr/>
          <p:nvPr/>
        </p:nvSpPr>
        <p:spPr>
          <a:xfrm>
            <a:off x="1370148" y="5314710"/>
            <a:ext cx="5052292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HeliosCompressed"/>
                <a:cs typeface="HeliosCompressed"/>
              </a:rPr>
              <a:t>Интерактивные задания</a:t>
            </a:r>
          </a:p>
          <a:p>
            <a:pPr>
              <a:lnSpc>
                <a:spcPct val="80000"/>
              </a:lnSpc>
            </a:pP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HeliosCompressed"/>
                <a:cs typeface="HeliosCompressed"/>
              </a:rPr>
              <a:t>для контроля с использованием интерактивных досок, панелей и индивидуальных устройств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5100" y="125864"/>
            <a:ext cx="10601087" cy="648642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400" dirty="0"/>
              <a:t>«</a:t>
            </a:r>
            <a:r>
              <a:rPr lang="ru-RU" sz="2400" dirty="0">
                <a:solidFill>
                  <a:srgbClr val="EB2049"/>
                </a:solidFill>
              </a:rPr>
              <a:t>КЛАССНАЯ РАБОТА</a:t>
            </a:r>
            <a:r>
              <a:rPr lang="ru-RU" sz="2400" dirty="0"/>
              <a:t>»</a:t>
            </a:r>
            <a:br>
              <a:rPr lang="ru-RU" sz="2400" dirty="0"/>
            </a:br>
            <a:r>
              <a:rPr lang="ru-RU" sz="2400" dirty="0"/>
              <a:t>ПОМОЖЕТ ПРОВЕСТИ УРОК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0492" y="1589520"/>
            <a:ext cx="618750" cy="65250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60492" y="5330093"/>
            <a:ext cx="641250" cy="652500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0492" y="2815467"/>
            <a:ext cx="618750" cy="65250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0492" y="4010536"/>
            <a:ext cx="618750" cy="652500"/>
          </a:xfrm>
          <a:prstGeom prst="rect">
            <a:avLst/>
          </a:prstGeom>
        </p:spPr>
      </p:pic>
      <p:sp>
        <p:nvSpPr>
          <p:cNvPr id="21" name="Овал 20"/>
          <p:cNvSpPr/>
          <p:nvPr/>
        </p:nvSpPr>
        <p:spPr>
          <a:xfrm>
            <a:off x="275100" y="1424819"/>
            <a:ext cx="978245" cy="978245"/>
          </a:xfrm>
          <a:prstGeom prst="ellipse">
            <a:avLst/>
          </a:prstGeom>
          <a:noFill/>
          <a:ln w="19050">
            <a:solidFill>
              <a:srgbClr val="2D34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err="1">
              <a:solidFill>
                <a:schemeClr val="bg1"/>
              </a:solidFill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275100" y="2660200"/>
            <a:ext cx="978245" cy="978245"/>
          </a:xfrm>
          <a:prstGeom prst="ellipse">
            <a:avLst/>
          </a:prstGeom>
          <a:noFill/>
          <a:ln w="19050">
            <a:solidFill>
              <a:srgbClr val="2D34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err="1">
              <a:solidFill>
                <a:schemeClr val="bg1"/>
              </a:solidFill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291994" y="3865919"/>
            <a:ext cx="978245" cy="978245"/>
          </a:xfrm>
          <a:prstGeom prst="ellipse">
            <a:avLst/>
          </a:prstGeom>
          <a:noFill/>
          <a:ln w="19050">
            <a:solidFill>
              <a:srgbClr val="2D34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err="1">
              <a:solidFill>
                <a:schemeClr val="bg1"/>
              </a:solidFill>
            </a:endParaRPr>
          </a:p>
        </p:txBody>
      </p:sp>
      <p:sp>
        <p:nvSpPr>
          <p:cNvPr id="26" name="Овал 25"/>
          <p:cNvSpPr/>
          <p:nvPr/>
        </p:nvSpPr>
        <p:spPr>
          <a:xfrm>
            <a:off x="275100" y="5167220"/>
            <a:ext cx="978245" cy="978245"/>
          </a:xfrm>
          <a:prstGeom prst="ellipse">
            <a:avLst/>
          </a:prstGeom>
          <a:noFill/>
          <a:ln w="19050">
            <a:solidFill>
              <a:srgbClr val="2D34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err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73599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F48BB394-D5D1-4843-8B42-87292CAC21E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/>
          <a:srcRect l="9700" r="14368"/>
          <a:stretch/>
        </p:blipFill>
        <p:spPr>
          <a:xfrm>
            <a:off x="6142182" y="4888"/>
            <a:ext cx="6049818" cy="6858000"/>
          </a:xfrm>
          <a:prstGeom prst="rect">
            <a:avLst/>
          </a:prstGeom>
        </p:spPr>
      </p:pic>
      <p:sp>
        <p:nvSpPr>
          <p:cNvPr id="12" name="Равнобедренный треугольник 11"/>
          <p:cNvSpPr/>
          <p:nvPr/>
        </p:nvSpPr>
        <p:spPr>
          <a:xfrm>
            <a:off x="5498956" y="0"/>
            <a:ext cx="2031847" cy="6862888"/>
          </a:xfrm>
          <a:prstGeom prst="triangle">
            <a:avLst>
              <a:gd name="adj" fmla="val 3139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5" name="Объект 4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03457981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9072" name="think-cell Slide" r:id="rId6" imgW="360" imgH="360" progId="TCLayout.ActiveDocument.1">
                  <p:embed/>
                </p:oleObj>
              </mc:Choice>
              <mc:Fallback>
                <p:oleObj name="think-cell Slide" r:id="rId6" imgW="360" imgH="36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Прямоугольник 2" hidden="1"/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tx2"/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ts val="2100"/>
              </a:lnSpc>
              <a:spcBef>
                <a:spcPct val="0"/>
              </a:spcBef>
              <a:spcAft>
                <a:spcPct val="0"/>
              </a:spcAft>
            </a:pPr>
            <a:endParaRPr lang="ru-RU" sz="2400" b="1" dirty="0" err="1">
              <a:solidFill>
                <a:schemeClr val="bg1"/>
              </a:solidFill>
              <a:latin typeface="Calibri" panose="020F0502020204030204" pitchFamily="34" charset="0"/>
              <a:ea typeface="+mj-ea"/>
              <a:cs typeface="+mj-cs"/>
              <a:sym typeface="Calibri" panose="020F050202020403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372201" y="5240843"/>
            <a:ext cx="51772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HeliosCompressed"/>
                <a:cs typeface="HeliosCompressed"/>
              </a:rPr>
              <a:t>Возможность объединения учеников</a:t>
            </a:r>
            <a:r>
              <a:rPr lang="en-US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HeliosCompressed"/>
                <a:cs typeface="HeliosCompressed"/>
              </a:rPr>
              <a:t> </a:t>
            </a: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HeliosCompressed"/>
                <a:cs typeface="HeliosCompressed"/>
              </a:rPr>
              <a:t>в виртуальный класс, проверка заданий</a:t>
            </a:r>
            <a:r>
              <a:rPr lang="en-US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HeliosCompressed"/>
                <a:cs typeface="HeliosCompressed"/>
              </a:rPr>
              <a:t> </a:t>
            </a: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HeliosCompressed"/>
                <a:cs typeface="HeliosCompressed"/>
              </a:rPr>
              <a:t>в электронном виде и сохранение всей истории по каждому ученику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372201" y="1394024"/>
            <a:ext cx="44209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HeliosCompressed"/>
                <a:cs typeface="HeliosCompressed"/>
              </a:rPr>
              <a:t>Готовые материалы для проведения контрольных и проверочных работ</a:t>
            </a:r>
          </a:p>
          <a:p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HeliosCompressed"/>
                <a:cs typeface="HeliosCompressed"/>
              </a:rPr>
              <a:t>на интерактивной доске, устройствах учеников, с возможностью вывода</a:t>
            </a:r>
          </a:p>
          <a:p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HeliosCompressed"/>
                <a:cs typeface="HeliosCompressed"/>
              </a:rPr>
              <a:t>на печать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372201" y="2856934"/>
            <a:ext cx="49959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HeliosCompressed"/>
                <a:cs typeface="HeliosCompressed"/>
              </a:rPr>
              <a:t>Автоматическая проверка</a:t>
            </a:r>
            <a:r>
              <a:rPr lang="en-US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HeliosCompressed"/>
                <a:cs typeface="HeliosCompressed"/>
              </a:rPr>
              <a:t> </a:t>
            </a: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HeliosCompressed"/>
                <a:cs typeface="HeliosCompressed"/>
              </a:rPr>
              <a:t>правильности выполнения заданий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372201" y="4185764"/>
            <a:ext cx="51772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HeliosCompressed"/>
                <a:cs typeface="HeliosCompressed"/>
              </a:rPr>
              <a:t>Индивидуализация работы</a:t>
            </a:r>
            <a:r>
              <a:rPr lang="en-US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HeliosCompressed"/>
                <a:cs typeface="HeliosCompressed"/>
              </a:rPr>
              <a:t> </a:t>
            </a: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HeliosCompressed"/>
                <a:cs typeface="HeliosCompressed"/>
              </a:rPr>
              <a:t>для группы или ученика</a:t>
            </a: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0492" y="4021107"/>
            <a:ext cx="641250" cy="652500"/>
          </a:xfrm>
          <a:prstGeom prst="rect">
            <a:avLst/>
          </a:prstGeom>
        </p:spPr>
      </p:pic>
      <p:sp>
        <p:nvSpPr>
          <p:cNvPr id="23" name="Заголовок 1"/>
          <p:cNvSpPr txBox="1">
            <a:spLocks/>
          </p:cNvSpPr>
          <p:nvPr/>
        </p:nvSpPr>
        <p:spPr>
          <a:xfrm>
            <a:off x="275100" y="119451"/>
            <a:ext cx="10601087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ts val="2100"/>
              </a:lnSpc>
              <a:spcBef>
                <a:spcPct val="0"/>
              </a:spcBef>
              <a:buNone/>
              <a:defRPr sz="2000" b="1" kern="1200">
                <a:solidFill>
                  <a:srgbClr val="2D3494"/>
                </a:solidFill>
                <a:latin typeface="Calibri" panose="020F0502020204030204" pitchFamily="34" charset="0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2400" dirty="0"/>
              <a:t>«</a:t>
            </a:r>
            <a:r>
              <a:rPr lang="ru-RU" sz="2400" dirty="0">
                <a:solidFill>
                  <a:srgbClr val="EB2049"/>
                </a:solidFill>
              </a:rPr>
              <a:t>КОНТРОЛЬНАЯ РАБОТА</a:t>
            </a:r>
            <a:r>
              <a:rPr lang="ru-RU" sz="2400" dirty="0"/>
              <a:t>»</a:t>
            </a:r>
            <a:r>
              <a:rPr lang="en-US" sz="2400" dirty="0"/>
              <a:t> </a:t>
            </a:r>
            <a:r>
              <a:rPr lang="ru-RU" sz="2400" dirty="0"/>
              <a:t>ПОМОЖЕТ ПРОВЕРИТЬ </a:t>
            </a:r>
            <a:br>
              <a:rPr lang="en-US" sz="2400" dirty="0"/>
            </a:br>
            <a:r>
              <a:rPr lang="ru-RU" sz="2400" dirty="0"/>
              <a:t>ОБРАЗОВАТЕЛЬНЫЕ РЕЗУЛЬТАТЫ УЧЕНИКОВ</a:t>
            </a:r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60492" y="1589520"/>
            <a:ext cx="618750" cy="652500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60492" y="5330093"/>
            <a:ext cx="641250" cy="652500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60492" y="2815467"/>
            <a:ext cx="618750" cy="652500"/>
          </a:xfrm>
          <a:prstGeom prst="rect">
            <a:avLst/>
          </a:prstGeom>
        </p:spPr>
      </p:pic>
      <p:sp>
        <p:nvSpPr>
          <p:cNvPr id="33" name="Овал 32"/>
          <p:cNvSpPr/>
          <p:nvPr/>
        </p:nvSpPr>
        <p:spPr>
          <a:xfrm>
            <a:off x="275100" y="1424819"/>
            <a:ext cx="978245" cy="978245"/>
          </a:xfrm>
          <a:prstGeom prst="ellipse">
            <a:avLst/>
          </a:prstGeom>
          <a:noFill/>
          <a:ln w="19050">
            <a:solidFill>
              <a:srgbClr val="2D34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err="1">
              <a:solidFill>
                <a:schemeClr val="bg1"/>
              </a:solidFill>
            </a:endParaRPr>
          </a:p>
        </p:txBody>
      </p:sp>
      <p:sp>
        <p:nvSpPr>
          <p:cNvPr id="34" name="Овал 33"/>
          <p:cNvSpPr/>
          <p:nvPr/>
        </p:nvSpPr>
        <p:spPr>
          <a:xfrm>
            <a:off x="275100" y="2660200"/>
            <a:ext cx="978245" cy="978245"/>
          </a:xfrm>
          <a:prstGeom prst="ellipse">
            <a:avLst/>
          </a:prstGeom>
          <a:noFill/>
          <a:ln w="19050">
            <a:solidFill>
              <a:srgbClr val="2D34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err="1">
              <a:solidFill>
                <a:schemeClr val="bg1"/>
              </a:solidFill>
            </a:endParaRPr>
          </a:p>
        </p:txBody>
      </p:sp>
      <p:sp>
        <p:nvSpPr>
          <p:cNvPr id="35" name="Овал 34"/>
          <p:cNvSpPr/>
          <p:nvPr/>
        </p:nvSpPr>
        <p:spPr>
          <a:xfrm>
            <a:off x="291994" y="3865919"/>
            <a:ext cx="978245" cy="978245"/>
          </a:xfrm>
          <a:prstGeom prst="ellipse">
            <a:avLst/>
          </a:prstGeom>
          <a:noFill/>
          <a:ln w="19050">
            <a:solidFill>
              <a:srgbClr val="2D34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err="1">
              <a:solidFill>
                <a:schemeClr val="bg1"/>
              </a:solidFill>
            </a:endParaRPr>
          </a:p>
        </p:txBody>
      </p:sp>
      <p:sp>
        <p:nvSpPr>
          <p:cNvPr id="36" name="Овал 35"/>
          <p:cNvSpPr/>
          <p:nvPr/>
        </p:nvSpPr>
        <p:spPr>
          <a:xfrm>
            <a:off x="275100" y="5167220"/>
            <a:ext cx="978245" cy="978245"/>
          </a:xfrm>
          <a:prstGeom prst="ellipse">
            <a:avLst/>
          </a:prstGeom>
          <a:noFill/>
          <a:ln w="19050">
            <a:solidFill>
              <a:srgbClr val="2D34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err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27351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87158415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1118" name="think-cell Slide" r:id="rId5" imgW="360" imgH="360" progId="TCLayout.ActiveDocument.1">
                  <p:embed/>
                </p:oleObj>
              </mc:Choice>
              <mc:Fallback>
                <p:oleObj name="think-cell Slide" r:id="rId5" imgW="360" imgH="36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Прямоугольник 2" hidden="1"/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tx2"/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endParaRPr lang="ru-RU" sz="2400" b="1" dirty="0" err="1">
              <a:solidFill>
                <a:schemeClr val="bg1"/>
              </a:solidFill>
              <a:latin typeface="Calibri" panose="020F0502020204030204" pitchFamily="34" charset="0"/>
              <a:ea typeface="+mj-ea"/>
              <a:cs typeface="+mj-cs"/>
              <a:sym typeface="Calibri" panose="020F050202020403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256702" y="6098398"/>
            <a:ext cx="16428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>
                <a:solidFill>
                  <a:srgbClr val="2D3494"/>
                </a:solidFill>
                <a:hlinkClick r:id="rId7"/>
              </a:rPr>
              <a:t>rosuchebnik.ru</a:t>
            </a:r>
            <a:r>
              <a:rPr lang="ru-RU" dirty="0">
                <a:solidFill>
                  <a:srgbClr val="2D3494"/>
                </a:solidFill>
              </a:rPr>
              <a:t> </a:t>
            </a:r>
          </a:p>
        </p:txBody>
      </p:sp>
      <p:grpSp>
        <p:nvGrpSpPr>
          <p:cNvPr id="8" name="Группа 7"/>
          <p:cNvGrpSpPr/>
          <p:nvPr/>
        </p:nvGrpSpPr>
        <p:grpSpPr>
          <a:xfrm>
            <a:off x="2439201" y="1516805"/>
            <a:ext cx="7497621" cy="4256839"/>
            <a:chOff x="2135559" y="1700808"/>
            <a:chExt cx="7843648" cy="445329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9" name="Рисунок 8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3529"/>
            <a:stretch/>
          </p:blipFill>
          <p:spPr>
            <a:xfrm>
              <a:off x="2155015" y="2409691"/>
              <a:ext cx="7824192" cy="3744416"/>
            </a:xfrm>
            <a:prstGeom prst="rect">
              <a:avLst/>
            </a:prstGeom>
            <a:ln w="3175">
              <a:solidFill>
                <a:schemeClr val="bg1">
                  <a:lumMod val="65000"/>
                </a:schemeClr>
              </a:solidFill>
            </a:ln>
          </p:spPr>
        </p:pic>
        <p:pic>
          <p:nvPicPr>
            <p:cNvPr id="10" name="Рисунок 9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35559" y="1700808"/>
              <a:ext cx="7833165" cy="708883"/>
            </a:xfrm>
            <a:prstGeom prst="rect">
              <a:avLst/>
            </a:prstGeom>
            <a:ln w="3175">
              <a:solidFill>
                <a:schemeClr val="bg1">
                  <a:lumMod val="65000"/>
                </a:schemeClr>
              </a:solidFill>
            </a:ln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803" y="131146"/>
            <a:ext cx="10601087" cy="648642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400" dirty="0"/>
              <a:t>САЙТ КОРПОРАЦИИ «</a:t>
            </a:r>
            <a:r>
              <a:rPr lang="ru-RU" sz="2400" dirty="0">
                <a:solidFill>
                  <a:srgbClr val="EB2049"/>
                </a:solidFill>
              </a:rPr>
              <a:t>РОССИЙСКИЙ УЧЕБНИК</a:t>
            </a:r>
            <a:r>
              <a:rPr lang="ru-RU" sz="2400" dirty="0"/>
              <a:t>»</a:t>
            </a:r>
            <a:br>
              <a:rPr lang="ru-RU" sz="2400" dirty="0"/>
            </a:br>
            <a:r>
              <a:rPr lang="ru-RU" sz="2400" dirty="0"/>
              <a:t>МЕТОДИЧЕСКАЯ ПОМОЩЬ ПО ПРЕДМЕТУ</a:t>
            </a:r>
          </a:p>
        </p:txBody>
      </p:sp>
    </p:spTree>
    <p:extLst>
      <p:ext uri="{BB962C8B-B14F-4D97-AF65-F5344CB8AC3E}">
        <p14:creationId xmlns:p14="http://schemas.microsoft.com/office/powerpoint/2010/main" val="30646811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6"/>
          <p:cNvPicPr>
            <a:picLocks noChangeAspect="1" noChangeArrowheads="1"/>
          </p:cNvPicPr>
          <p:nvPr/>
        </p:nvPicPr>
        <p:blipFill rotWithShape="1">
          <a:blip r:embed="rId5" cstate="print"/>
          <a:srcRect l="34648" r="16145"/>
          <a:stretch/>
        </p:blipFill>
        <p:spPr bwMode="auto">
          <a:xfrm>
            <a:off x="6132477" y="1"/>
            <a:ext cx="6050288" cy="686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Равнобедренный треугольник 16"/>
          <p:cNvSpPr/>
          <p:nvPr/>
        </p:nvSpPr>
        <p:spPr>
          <a:xfrm>
            <a:off x="5498956" y="0"/>
            <a:ext cx="2031847" cy="6862888"/>
          </a:xfrm>
          <a:prstGeom prst="triangle">
            <a:avLst>
              <a:gd name="adj" fmla="val 3139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5" name="Объект 4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50910786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2142" name="think-cell Slide" r:id="rId6" imgW="360" imgH="360" progId="TCLayout.ActiveDocument.1">
                  <p:embed/>
                </p:oleObj>
              </mc:Choice>
              <mc:Fallback>
                <p:oleObj name="think-cell Slide" r:id="rId6" imgW="360" imgH="36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Прямоугольник 2" hidden="1"/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tx2"/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endParaRPr lang="ru-RU" sz="2400" b="1" dirty="0" err="1">
              <a:solidFill>
                <a:schemeClr val="bg1"/>
              </a:solidFill>
              <a:latin typeface="Calibri" panose="020F0502020204030204" pitchFamily="34" charset="0"/>
              <a:ea typeface="+mj-ea"/>
              <a:cs typeface="+mj-cs"/>
              <a:sym typeface="Calibri" panose="020F050202020403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90840" y="2066365"/>
            <a:ext cx="4052943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Материалы и лекции от известных авторов учебно-методических комплектов</a:t>
            </a:r>
          </a:p>
          <a:p>
            <a:endParaRPr lang="ru-RU" sz="1400" dirty="0">
              <a:solidFill>
                <a:schemeClr val="tx1">
                  <a:lumMod val="90000"/>
                  <a:lumOff val="10000"/>
                </a:schemeClr>
              </a:solidFill>
            </a:endParaRPr>
          </a:p>
          <a:p>
            <a: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Обучение на курсах повышения квалификации позволит педагогам всегда быть в курсе  актуальных тенденций в образовании в условиях быстро меняющейся реальности </a:t>
            </a:r>
          </a:p>
          <a:p>
            <a:endParaRPr lang="ru-RU" sz="1400" dirty="0">
              <a:solidFill>
                <a:schemeClr val="tx1">
                  <a:lumMod val="90000"/>
                  <a:lumOff val="10000"/>
                </a:schemeClr>
              </a:solidFill>
            </a:endParaRPr>
          </a:p>
          <a:p>
            <a: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Эффективное обучение с помощью современных образовательных инструментов</a:t>
            </a:r>
          </a:p>
          <a:p>
            <a: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и информационных технологий</a:t>
            </a:r>
          </a:p>
          <a:p>
            <a:endParaRPr lang="ru-RU" sz="1400" dirty="0">
              <a:solidFill>
                <a:schemeClr val="tx1">
                  <a:lumMod val="90000"/>
                  <a:lumOff val="10000"/>
                </a:schemeClr>
              </a:solidFill>
            </a:endParaRPr>
          </a:p>
          <a:p>
            <a: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Сетевое взаимодействие с ИРО и ИПК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896065" y="1412034"/>
            <a:ext cx="59738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Курсы повышения квалификации для педагогов</a:t>
            </a:r>
          </a:p>
        </p:txBody>
      </p:sp>
      <p:grpSp>
        <p:nvGrpSpPr>
          <p:cNvPr id="9" name="Группа 8"/>
          <p:cNvGrpSpPr/>
          <p:nvPr/>
        </p:nvGrpSpPr>
        <p:grpSpPr>
          <a:xfrm>
            <a:off x="310235" y="5604660"/>
            <a:ext cx="7288722" cy="751692"/>
            <a:chOff x="617880" y="5160192"/>
            <a:chExt cx="7288722" cy="751692"/>
          </a:xfrm>
        </p:grpSpPr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617880" y="5160192"/>
              <a:ext cx="667950" cy="7151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1" name="Picture 3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3147993" y="5162971"/>
              <a:ext cx="546504" cy="7489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2" name="Picture 4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6021804" y="5254650"/>
              <a:ext cx="620721" cy="6207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3" name="Прямоугольник 12"/>
            <p:cNvSpPr/>
            <p:nvPr/>
          </p:nvSpPr>
          <p:spPr>
            <a:xfrm>
              <a:off x="1358856" y="5291163"/>
              <a:ext cx="216214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200" dirty="0"/>
                <a:t>в любое время,</a:t>
              </a:r>
            </a:p>
            <a:p>
              <a:r>
                <a:rPr lang="ru-RU" sz="1200" dirty="0"/>
                <a:t>в любом месте</a:t>
              </a: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3796162" y="5291163"/>
              <a:ext cx="216214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200" dirty="0"/>
                <a:t>удостоверение</a:t>
              </a:r>
            </a:p>
            <a:p>
              <a:r>
                <a:rPr lang="ru-RU" sz="1200" dirty="0"/>
                <a:t>установленного образца</a:t>
              </a: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6761174" y="5458055"/>
              <a:ext cx="1145428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200" dirty="0"/>
                <a:t>лицензия</a:t>
              </a: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6675" y="129643"/>
            <a:ext cx="10601087" cy="648642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400" dirty="0"/>
              <a:t>УНИВЕРСИТЕТ КОРПОРАЦИИ</a:t>
            </a:r>
            <a:br>
              <a:rPr lang="ru-RU" sz="2400" dirty="0"/>
            </a:br>
            <a:r>
              <a:rPr lang="ru-RU" sz="2400" dirty="0"/>
              <a:t>«</a:t>
            </a:r>
            <a:r>
              <a:rPr lang="ru-RU" sz="2400" dirty="0">
                <a:solidFill>
                  <a:srgbClr val="EB2049"/>
                </a:solidFill>
              </a:rPr>
              <a:t>РОССИЙСКИЙ УЧЕБНИК</a:t>
            </a:r>
            <a:r>
              <a:rPr lang="ru-RU" sz="2400" dirty="0"/>
              <a:t>»</a:t>
            </a:r>
          </a:p>
        </p:txBody>
      </p:sp>
      <p:sp>
        <p:nvSpPr>
          <p:cNvPr id="18" name="Овал 17"/>
          <p:cNvSpPr/>
          <p:nvPr/>
        </p:nvSpPr>
        <p:spPr>
          <a:xfrm>
            <a:off x="647019" y="2266803"/>
            <a:ext cx="113055" cy="113055"/>
          </a:xfrm>
          <a:prstGeom prst="ellipse">
            <a:avLst/>
          </a:prstGeom>
          <a:solidFill>
            <a:srgbClr val="2D3494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err="1">
              <a:solidFill>
                <a:schemeClr val="bg1"/>
              </a:solidFill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644210" y="3132528"/>
            <a:ext cx="113055" cy="113055"/>
          </a:xfrm>
          <a:prstGeom prst="ellipse">
            <a:avLst/>
          </a:prstGeom>
          <a:solidFill>
            <a:srgbClr val="2D3494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err="1">
              <a:solidFill>
                <a:schemeClr val="bg1"/>
              </a:solidFill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644210" y="4080030"/>
            <a:ext cx="113055" cy="113055"/>
          </a:xfrm>
          <a:prstGeom prst="ellipse">
            <a:avLst/>
          </a:prstGeom>
          <a:solidFill>
            <a:srgbClr val="2D3494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err="1">
              <a:solidFill>
                <a:schemeClr val="bg1"/>
              </a:solidFill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649586" y="4724905"/>
            <a:ext cx="113055" cy="113055"/>
          </a:xfrm>
          <a:prstGeom prst="ellipse">
            <a:avLst/>
          </a:prstGeom>
          <a:solidFill>
            <a:srgbClr val="2D3494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err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26784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 hidden="1"/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3166" name="think-cell Slide" r:id="rId5" imgW="360" imgH="360" progId="TCLayout.ActiveDocument.1">
                  <p:embed/>
                </p:oleObj>
              </mc:Choice>
              <mc:Fallback>
                <p:oleObj name="think-cell Slide" r:id="rId5" imgW="360" imgH="36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Прямоугольник 2" hidden="1"/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tx2"/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/>
            <a:endParaRPr lang="ru-RU" sz="2200" b="1" dirty="0" err="1">
              <a:solidFill>
                <a:schemeClr val="bg1"/>
              </a:solidFill>
              <a:latin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756994" y="2176413"/>
            <a:ext cx="743822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hlinkClick r:id="rId7"/>
              </a:rPr>
              <a:t>Методической поддержке</a:t>
            </a:r>
            <a:r>
              <a:rPr lang="ru-RU" sz="20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rPr>
              <a:t> (информация на сайте, в каталогах)</a:t>
            </a:r>
          </a:p>
          <a:p>
            <a:endParaRPr lang="ru-RU" sz="2000" dirty="0">
              <a:solidFill>
                <a:schemeClr val="tx1">
                  <a:lumMod val="90000"/>
                  <a:lumOff val="10000"/>
                </a:schemeClr>
              </a:solidFill>
              <a:latin typeface="+mj-lt"/>
            </a:endParaRPr>
          </a:p>
          <a:p>
            <a:r>
              <a:rPr lang="ru-RU" sz="20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rPr>
              <a:t>Регулярным очным семинарам и курсам по запросам регионов</a:t>
            </a:r>
          </a:p>
          <a:p>
            <a:endParaRPr lang="ru-RU" sz="2000" dirty="0">
              <a:solidFill>
                <a:schemeClr val="tx1">
                  <a:lumMod val="90000"/>
                  <a:lumOff val="10000"/>
                </a:schemeClr>
              </a:solidFill>
              <a:latin typeface="+mj-lt"/>
            </a:endParaRPr>
          </a:p>
          <a:p>
            <a:r>
              <a:rPr lang="ru-RU" sz="20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hlinkClick r:id="rId8"/>
              </a:rPr>
              <a:t>Регулярным </a:t>
            </a:r>
            <a:r>
              <a:rPr lang="ru-RU" sz="2000" dirty="0" err="1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hlinkClick r:id="rId8"/>
              </a:rPr>
              <a:t>вебинарам</a:t>
            </a:r>
            <a:r>
              <a:rPr lang="ru-RU" sz="20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rPr>
              <a:t>, доступным для просмотра в любое время</a:t>
            </a:r>
          </a:p>
          <a:p>
            <a:endParaRPr lang="ru-RU" sz="2000" dirty="0">
              <a:solidFill>
                <a:schemeClr val="tx1">
                  <a:lumMod val="90000"/>
                  <a:lumOff val="10000"/>
                </a:schemeClr>
              </a:solidFill>
              <a:latin typeface="+mj-lt"/>
            </a:endParaRPr>
          </a:p>
          <a:p>
            <a:r>
              <a:rPr lang="ru-RU" sz="20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hlinkClick r:id="rId9"/>
              </a:rPr>
              <a:t>Дистанционному консультированию</a:t>
            </a:r>
            <a:r>
              <a:rPr lang="ru-RU" sz="20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rPr>
              <a:t> отдельных учителей</a:t>
            </a:r>
          </a:p>
          <a:p>
            <a:r>
              <a:rPr lang="ru-RU" sz="20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rPr>
              <a:t>в качестве обратной связи на сайте </a:t>
            </a:r>
            <a:r>
              <a:rPr lang="ru-RU" sz="2000" dirty="0" err="1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rPr>
              <a:t>rosuchebnik.ru</a:t>
            </a:r>
            <a:endParaRPr lang="ru-RU" sz="2000" dirty="0">
              <a:solidFill>
                <a:schemeClr val="tx1">
                  <a:lumMod val="90000"/>
                  <a:lumOff val="10000"/>
                </a:schemeClr>
              </a:solidFill>
              <a:latin typeface="+mj-lt"/>
            </a:endParaRPr>
          </a:p>
          <a:p>
            <a:endParaRPr lang="ru-RU" sz="2000" dirty="0">
              <a:solidFill>
                <a:schemeClr val="tx1">
                  <a:lumMod val="90000"/>
                  <a:lumOff val="10000"/>
                </a:schemeClr>
              </a:solidFill>
              <a:latin typeface="+mj-lt"/>
            </a:endParaRPr>
          </a:p>
          <a:p>
            <a:r>
              <a:rPr lang="ru-RU" sz="20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hlinkClick r:id="rId10"/>
              </a:rPr>
              <a:t>Курсам повышения квалификации</a:t>
            </a:r>
            <a:r>
              <a:rPr lang="ru-RU" sz="20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rPr>
              <a:t> для педагогов</a:t>
            </a:r>
          </a:p>
          <a:p>
            <a:endParaRPr lang="ru-RU" sz="2000" dirty="0">
              <a:solidFill>
                <a:schemeClr val="tx1">
                  <a:lumMod val="90000"/>
                  <a:lumOff val="10000"/>
                </a:schemeClr>
              </a:solidFill>
              <a:latin typeface="+mj-lt"/>
            </a:endParaRPr>
          </a:p>
          <a:p>
            <a:r>
              <a:rPr lang="ru-RU" sz="20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</a:rPr>
              <a:t>Сервисам для учителей на </a:t>
            </a:r>
            <a:r>
              <a:rPr lang="ru-RU" sz="2000" dirty="0">
                <a:solidFill>
                  <a:schemeClr val="tx1">
                    <a:lumMod val="90000"/>
                    <a:lumOff val="10000"/>
                  </a:schemeClr>
                </a:solidFill>
                <a:latin typeface="+mj-lt"/>
                <a:hlinkClick r:id="rId11"/>
              </a:rPr>
              <a:t>цифровой платформе LECTA</a:t>
            </a:r>
            <a:endParaRPr lang="ru-RU" sz="2000" dirty="0">
              <a:solidFill>
                <a:schemeClr val="tx1">
                  <a:lumMod val="90000"/>
                  <a:lumOff val="10000"/>
                </a:schemeClr>
              </a:solidFill>
              <a:latin typeface="+mj-lt"/>
            </a:endParaRPr>
          </a:p>
        </p:txBody>
      </p:sp>
      <p:sp>
        <p:nvSpPr>
          <p:cNvPr id="13" name="Freeform 20"/>
          <p:cNvSpPr>
            <a:spLocks noEditPoints="1"/>
          </p:cNvSpPr>
          <p:nvPr/>
        </p:nvSpPr>
        <p:spPr bwMode="auto">
          <a:xfrm flipH="1">
            <a:off x="1963402" y="2121628"/>
            <a:ext cx="418027" cy="429133"/>
          </a:xfrm>
          <a:custGeom>
            <a:avLst/>
            <a:gdLst/>
            <a:ahLst/>
            <a:cxnLst>
              <a:cxn ang="0">
                <a:pos x="64" y="384"/>
              </a:cxn>
              <a:cxn ang="0">
                <a:pos x="0" y="176"/>
              </a:cxn>
              <a:cxn ang="0">
                <a:pos x="376" y="224"/>
              </a:cxn>
              <a:cxn ang="0">
                <a:pos x="374" y="214"/>
              </a:cxn>
              <a:cxn ang="0">
                <a:pos x="370" y="206"/>
              </a:cxn>
              <a:cxn ang="0">
                <a:pos x="368" y="194"/>
              </a:cxn>
              <a:cxn ang="0">
                <a:pos x="372" y="184"/>
              </a:cxn>
              <a:cxn ang="0">
                <a:pos x="378" y="180"/>
              </a:cxn>
              <a:cxn ang="0">
                <a:pos x="384" y="166"/>
              </a:cxn>
              <a:cxn ang="0">
                <a:pos x="384" y="160"/>
              </a:cxn>
              <a:cxn ang="0">
                <a:pos x="382" y="148"/>
              </a:cxn>
              <a:cxn ang="0">
                <a:pos x="364" y="130"/>
              </a:cxn>
              <a:cxn ang="0">
                <a:pos x="352" y="128"/>
              </a:cxn>
              <a:cxn ang="0">
                <a:pos x="272" y="128"/>
              </a:cxn>
              <a:cxn ang="0">
                <a:pos x="286" y="88"/>
              </a:cxn>
              <a:cxn ang="0">
                <a:pos x="288" y="64"/>
              </a:cxn>
              <a:cxn ang="0">
                <a:pos x="286" y="44"/>
              </a:cxn>
              <a:cxn ang="0">
                <a:pos x="280" y="24"/>
              </a:cxn>
              <a:cxn ang="0">
                <a:pos x="268" y="6"/>
              </a:cxn>
              <a:cxn ang="0">
                <a:pos x="248" y="0"/>
              </a:cxn>
              <a:cxn ang="0">
                <a:pos x="238" y="2"/>
              </a:cxn>
              <a:cxn ang="0">
                <a:pos x="228" y="10"/>
              </a:cxn>
              <a:cxn ang="0">
                <a:pos x="226" y="16"/>
              </a:cxn>
              <a:cxn ang="0">
                <a:pos x="220" y="62"/>
              </a:cxn>
              <a:cxn ang="0">
                <a:pos x="208" y="92"/>
              </a:cxn>
              <a:cxn ang="0">
                <a:pos x="198" y="108"/>
              </a:cxn>
              <a:cxn ang="0">
                <a:pos x="80" y="192"/>
              </a:cxn>
              <a:cxn ang="0">
                <a:pos x="80" y="352"/>
              </a:cxn>
              <a:cxn ang="0">
                <a:pos x="120" y="368"/>
              </a:cxn>
              <a:cxn ang="0">
                <a:pos x="162" y="380"/>
              </a:cxn>
              <a:cxn ang="0">
                <a:pos x="208" y="384"/>
              </a:cxn>
              <a:cxn ang="0">
                <a:pos x="224" y="384"/>
              </a:cxn>
              <a:cxn ang="0">
                <a:pos x="276" y="380"/>
              </a:cxn>
              <a:cxn ang="0">
                <a:pos x="318" y="370"/>
              </a:cxn>
              <a:cxn ang="0">
                <a:pos x="342" y="354"/>
              </a:cxn>
              <a:cxn ang="0">
                <a:pos x="352" y="336"/>
              </a:cxn>
              <a:cxn ang="0">
                <a:pos x="352" y="330"/>
              </a:cxn>
              <a:cxn ang="0">
                <a:pos x="350" y="326"/>
              </a:cxn>
              <a:cxn ang="0">
                <a:pos x="352" y="316"/>
              </a:cxn>
              <a:cxn ang="0">
                <a:pos x="356" y="312"/>
              </a:cxn>
              <a:cxn ang="0">
                <a:pos x="364" y="302"/>
              </a:cxn>
              <a:cxn ang="0">
                <a:pos x="368" y="288"/>
              </a:cxn>
              <a:cxn ang="0">
                <a:pos x="366" y="278"/>
              </a:cxn>
              <a:cxn ang="0">
                <a:pos x="362" y="270"/>
              </a:cxn>
              <a:cxn ang="0">
                <a:pos x="360" y="258"/>
              </a:cxn>
              <a:cxn ang="0">
                <a:pos x="364" y="248"/>
              </a:cxn>
              <a:cxn ang="0">
                <a:pos x="370" y="244"/>
              </a:cxn>
              <a:cxn ang="0">
                <a:pos x="376" y="230"/>
              </a:cxn>
              <a:cxn ang="0">
                <a:pos x="376" y="224"/>
              </a:cxn>
            </a:cxnLst>
            <a:rect l="0" t="0" r="r" b="b"/>
            <a:pathLst>
              <a:path w="384" h="384">
                <a:moveTo>
                  <a:pt x="0" y="384"/>
                </a:moveTo>
                <a:lnTo>
                  <a:pt x="64" y="384"/>
                </a:lnTo>
                <a:lnTo>
                  <a:pt x="64" y="176"/>
                </a:lnTo>
                <a:lnTo>
                  <a:pt x="0" y="176"/>
                </a:lnTo>
                <a:lnTo>
                  <a:pt x="0" y="384"/>
                </a:lnTo>
                <a:close/>
                <a:moveTo>
                  <a:pt x="376" y="224"/>
                </a:moveTo>
                <a:lnTo>
                  <a:pt x="376" y="224"/>
                </a:lnTo>
                <a:lnTo>
                  <a:pt x="374" y="214"/>
                </a:lnTo>
                <a:lnTo>
                  <a:pt x="370" y="206"/>
                </a:lnTo>
                <a:lnTo>
                  <a:pt x="370" y="206"/>
                </a:lnTo>
                <a:lnTo>
                  <a:pt x="368" y="200"/>
                </a:lnTo>
                <a:lnTo>
                  <a:pt x="368" y="194"/>
                </a:lnTo>
                <a:lnTo>
                  <a:pt x="370" y="188"/>
                </a:lnTo>
                <a:lnTo>
                  <a:pt x="372" y="184"/>
                </a:lnTo>
                <a:lnTo>
                  <a:pt x="372" y="184"/>
                </a:lnTo>
                <a:lnTo>
                  <a:pt x="378" y="180"/>
                </a:lnTo>
                <a:lnTo>
                  <a:pt x="382" y="174"/>
                </a:lnTo>
                <a:lnTo>
                  <a:pt x="384" y="166"/>
                </a:lnTo>
                <a:lnTo>
                  <a:pt x="384" y="160"/>
                </a:lnTo>
                <a:lnTo>
                  <a:pt x="384" y="160"/>
                </a:lnTo>
                <a:lnTo>
                  <a:pt x="384" y="154"/>
                </a:lnTo>
                <a:lnTo>
                  <a:pt x="382" y="148"/>
                </a:lnTo>
                <a:lnTo>
                  <a:pt x="374" y="138"/>
                </a:lnTo>
                <a:lnTo>
                  <a:pt x="364" y="130"/>
                </a:lnTo>
                <a:lnTo>
                  <a:pt x="358" y="128"/>
                </a:lnTo>
                <a:lnTo>
                  <a:pt x="352" y="128"/>
                </a:lnTo>
                <a:lnTo>
                  <a:pt x="272" y="128"/>
                </a:lnTo>
                <a:lnTo>
                  <a:pt x="272" y="128"/>
                </a:lnTo>
                <a:lnTo>
                  <a:pt x="280" y="108"/>
                </a:lnTo>
                <a:lnTo>
                  <a:pt x="286" y="88"/>
                </a:lnTo>
                <a:lnTo>
                  <a:pt x="288" y="76"/>
                </a:lnTo>
                <a:lnTo>
                  <a:pt x="288" y="64"/>
                </a:lnTo>
                <a:lnTo>
                  <a:pt x="288" y="64"/>
                </a:lnTo>
                <a:lnTo>
                  <a:pt x="286" y="44"/>
                </a:lnTo>
                <a:lnTo>
                  <a:pt x="284" y="34"/>
                </a:lnTo>
                <a:lnTo>
                  <a:pt x="280" y="24"/>
                </a:lnTo>
                <a:lnTo>
                  <a:pt x="274" y="14"/>
                </a:lnTo>
                <a:lnTo>
                  <a:pt x="268" y="6"/>
                </a:lnTo>
                <a:lnTo>
                  <a:pt x="258" y="2"/>
                </a:lnTo>
                <a:lnTo>
                  <a:pt x="248" y="0"/>
                </a:lnTo>
                <a:lnTo>
                  <a:pt x="248" y="0"/>
                </a:lnTo>
                <a:lnTo>
                  <a:pt x="238" y="2"/>
                </a:lnTo>
                <a:lnTo>
                  <a:pt x="232" y="4"/>
                </a:lnTo>
                <a:lnTo>
                  <a:pt x="228" y="10"/>
                </a:lnTo>
                <a:lnTo>
                  <a:pt x="226" y="16"/>
                </a:lnTo>
                <a:lnTo>
                  <a:pt x="226" y="16"/>
                </a:lnTo>
                <a:lnTo>
                  <a:pt x="224" y="40"/>
                </a:lnTo>
                <a:lnTo>
                  <a:pt x="220" y="62"/>
                </a:lnTo>
                <a:lnTo>
                  <a:pt x="214" y="78"/>
                </a:lnTo>
                <a:lnTo>
                  <a:pt x="208" y="92"/>
                </a:lnTo>
                <a:lnTo>
                  <a:pt x="202" y="100"/>
                </a:lnTo>
                <a:lnTo>
                  <a:pt x="198" y="108"/>
                </a:lnTo>
                <a:lnTo>
                  <a:pt x="192" y="112"/>
                </a:lnTo>
                <a:lnTo>
                  <a:pt x="80" y="192"/>
                </a:lnTo>
                <a:lnTo>
                  <a:pt x="80" y="352"/>
                </a:lnTo>
                <a:lnTo>
                  <a:pt x="80" y="352"/>
                </a:lnTo>
                <a:lnTo>
                  <a:pt x="92" y="358"/>
                </a:lnTo>
                <a:lnTo>
                  <a:pt x="120" y="368"/>
                </a:lnTo>
                <a:lnTo>
                  <a:pt x="140" y="374"/>
                </a:lnTo>
                <a:lnTo>
                  <a:pt x="162" y="380"/>
                </a:lnTo>
                <a:lnTo>
                  <a:pt x="184" y="382"/>
                </a:lnTo>
                <a:lnTo>
                  <a:pt x="208" y="384"/>
                </a:lnTo>
                <a:lnTo>
                  <a:pt x="224" y="384"/>
                </a:lnTo>
                <a:lnTo>
                  <a:pt x="224" y="384"/>
                </a:lnTo>
                <a:lnTo>
                  <a:pt x="252" y="384"/>
                </a:lnTo>
                <a:lnTo>
                  <a:pt x="276" y="380"/>
                </a:lnTo>
                <a:lnTo>
                  <a:pt x="298" y="376"/>
                </a:lnTo>
                <a:lnTo>
                  <a:pt x="318" y="370"/>
                </a:lnTo>
                <a:lnTo>
                  <a:pt x="332" y="362"/>
                </a:lnTo>
                <a:lnTo>
                  <a:pt x="342" y="354"/>
                </a:lnTo>
                <a:lnTo>
                  <a:pt x="350" y="346"/>
                </a:lnTo>
                <a:lnTo>
                  <a:pt x="352" y="336"/>
                </a:lnTo>
                <a:lnTo>
                  <a:pt x="352" y="336"/>
                </a:lnTo>
                <a:lnTo>
                  <a:pt x="352" y="330"/>
                </a:lnTo>
                <a:lnTo>
                  <a:pt x="352" y="330"/>
                </a:lnTo>
                <a:lnTo>
                  <a:pt x="350" y="326"/>
                </a:lnTo>
                <a:lnTo>
                  <a:pt x="352" y="320"/>
                </a:lnTo>
                <a:lnTo>
                  <a:pt x="352" y="316"/>
                </a:lnTo>
                <a:lnTo>
                  <a:pt x="356" y="312"/>
                </a:lnTo>
                <a:lnTo>
                  <a:pt x="356" y="312"/>
                </a:lnTo>
                <a:lnTo>
                  <a:pt x="362" y="308"/>
                </a:lnTo>
                <a:lnTo>
                  <a:pt x="364" y="302"/>
                </a:lnTo>
                <a:lnTo>
                  <a:pt x="368" y="296"/>
                </a:lnTo>
                <a:lnTo>
                  <a:pt x="368" y="288"/>
                </a:lnTo>
                <a:lnTo>
                  <a:pt x="368" y="288"/>
                </a:lnTo>
                <a:lnTo>
                  <a:pt x="366" y="278"/>
                </a:lnTo>
                <a:lnTo>
                  <a:pt x="362" y="270"/>
                </a:lnTo>
                <a:lnTo>
                  <a:pt x="362" y="270"/>
                </a:lnTo>
                <a:lnTo>
                  <a:pt x="360" y="264"/>
                </a:lnTo>
                <a:lnTo>
                  <a:pt x="360" y="258"/>
                </a:lnTo>
                <a:lnTo>
                  <a:pt x="362" y="252"/>
                </a:lnTo>
                <a:lnTo>
                  <a:pt x="364" y="248"/>
                </a:lnTo>
                <a:lnTo>
                  <a:pt x="364" y="248"/>
                </a:lnTo>
                <a:lnTo>
                  <a:pt x="370" y="244"/>
                </a:lnTo>
                <a:lnTo>
                  <a:pt x="374" y="238"/>
                </a:lnTo>
                <a:lnTo>
                  <a:pt x="376" y="230"/>
                </a:lnTo>
                <a:lnTo>
                  <a:pt x="376" y="224"/>
                </a:lnTo>
                <a:lnTo>
                  <a:pt x="376" y="224"/>
                </a:lnTo>
                <a:close/>
              </a:path>
            </a:pathLst>
          </a:custGeom>
          <a:solidFill>
            <a:srgbClr val="2D3494"/>
          </a:solidFill>
          <a:ln w="9525">
            <a:noFill/>
            <a:round/>
            <a:headEnd/>
            <a:tailEnd/>
          </a:ln>
        </p:spPr>
        <p:txBody>
          <a:bodyPr vert="horz" wrap="square" lIns="84406" tIns="42203" rIns="84406" bIns="42203" numCol="1" anchor="t" anchorCtr="0" compatLnSpc="1">
            <a:prstTxWarp prst="textNoShape">
              <a:avLst/>
            </a:prstTxWarp>
          </a:bodyPr>
          <a:lstStyle/>
          <a:p>
            <a:endParaRPr lang="en-US" sz="1662"/>
          </a:p>
        </p:txBody>
      </p:sp>
      <p:sp>
        <p:nvSpPr>
          <p:cNvPr id="14" name="Freeform 20"/>
          <p:cNvSpPr>
            <a:spLocks noEditPoints="1"/>
          </p:cNvSpPr>
          <p:nvPr/>
        </p:nvSpPr>
        <p:spPr bwMode="auto">
          <a:xfrm flipH="1">
            <a:off x="1963402" y="2742349"/>
            <a:ext cx="418027" cy="429133"/>
          </a:xfrm>
          <a:custGeom>
            <a:avLst/>
            <a:gdLst/>
            <a:ahLst/>
            <a:cxnLst>
              <a:cxn ang="0">
                <a:pos x="64" y="384"/>
              </a:cxn>
              <a:cxn ang="0">
                <a:pos x="0" y="176"/>
              </a:cxn>
              <a:cxn ang="0">
                <a:pos x="376" y="224"/>
              </a:cxn>
              <a:cxn ang="0">
                <a:pos x="374" y="214"/>
              </a:cxn>
              <a:cxn ang="0">
                <a:pos x="370" y="206"/>
              </a:cxn>
              <a:cxn ang="0">
                <a:pos x="368" y="194"/>
              </a:cxn>
              <a:cxn ang="0">
                <a:pos x="372" y="184"/>
              </a:cxn>
              <a:cxn ang="0">
                <a:pos x="378" y="180"/>
              </a:cxn>
              <a:cxn ang="0">
                <a:pos x="384" y="166"/>
              </a:cxn>
              <a:cxn ang="0">
                <a:pos x="384" y="160"/>
              </a:cxn>
              <a:cxn ang="0">
                <a:pos x="382" y="148"/>
              </a:cxn>
              <a:cxn ang="0">
                <a:pos x="364" y="130"/>
              </a:cxn>
              <a:cxn ang="0">
                <a:pos x="352" y="128"/>
              </a:cxn>
              <a:cxn ang="0">
                <a:pos x="272" y="128"/>
              </a:cxn>
              <a:cxn ang="0">
                <a:pos x="286" y="88"/>
              </a:cxn>
              <a:cxn ang="0">
                <a:pos x="288" y="64"/>
              </a:cxn>
              <a:cxn ang="0">
                <a:pos x="286" y="44"/>
              </a:cxn>
              <a:cxn ang="0">
                <a:pos x="280" y="24"/>
              </a:cxn>
              <a:cxn ang="0">
                <a:pos x="268" y="6"/>
              </a:cxn>
              <a:cxn ang="0">
                <a:pos x="248" y="0"/>
              </a:cxn>
              <a:cxn ang="0">
                <a:pos x="238" y="2"/>
              </a:cxn>
              <a:cxn ang="0">
                <a:pos x="228" y="10"/>
              </a:cxn>
              <a:cxn ang="0">
                <a:pos x="226" y="16"/>
              </a:cxn>
              <a:cxn ang="0">
                <a:pos x="220" y="62"/>
              </a:cxn>
              <a:cxn ang="0">
                <a:pos x="208" y="92"/>
              </a:cxn>
              <a:cxn ang="0">
                <a:pos x="198" y="108"/>
              </a:cxn>
              <a:cxn ang="0">
                <a:pos x="80" y="192"/>
              </a:cxn>
              <a:cxn ang="0">
                <a:pos x="80" y="352"/>
              </a:cxn>
              <a:cxn ang="0">
                <a:pos x="120" y="368"/>
              </a:cxn>
              <a:cxn ang="0">
                <a:pos x="162" y="380"/>
              </a:cxn>
              <a:cxn ang="0">
                <a:pos x="208" y="384"/>
              </a:cxn>
              <a:cxn ang="0">
                <a:pos x="224" y="384"/>
              </a:cxn>
              <a:cxn ang="0">
                <a:pos x="276" y="380"/>
              </a:cxn>
              <a:cxn ang="0">
                <a:pos x="318" y="370"/>
              </a:cxn>
              <a:cxn ang="0">
                <a:pos x="342" y="354"/>
              </a:cxn>
              <a:cxn ang="0">
                <a:pos x="352" y="336"/>
              </a:cxn>
              <a:cxn ang="0">
                <a:pos x="352" y="330"/>
              </a:cxn>
              <a:cxn ang="0">
                <a:pos x="350" y="326"/>
              </a:cxn>
              <a:cxn ang="0">
                <a:pos x="352" y="316"/>
              </a:cxn>
              <a:cxn ang="0">
                <a:pos x="356" y="312"/>
              </a:cxn>
              <a:cxn ang="0">
                <a:pos x="364" y="302"/>
              </a:cxn>
              <a:cxn ang="0">
                <a:pos x="368" y="288"/>
              </a:cxn>
              <a:cxn ang="0">
                <a:pos x="366" y="278"/>
              </a:cxn>
              <a:cxn ang="0">
                <a:pos x="362" y="270"/>
              </a:cxn>
              <a:cxn ang="0">
                <a:pos x="360" y="258"/>
              </a:cxn>
              <a:cxn ang="0">
                <a:pos x="364" y="248"/>
              </a:cxn>
              <a:cxn ang="0">
                <a:pos x="370" y="244"/>
              </a:cxn>
              <a:cxn ang="0">
                <a:pos x="376" y="230"/>
              </a:cxn>
              <a:cxn ang="0">
                <a:pos x="376" y="224"/>
              </a:cxn>
            </a:cxnLst>
            <a:rect l="0" t="0" r="r" b="b"/>
            <a:pathLst>
              <a:path w="384" h="384">
                <a:moveTo>
                  <a:pt x="0" y="384"/>
                </a:moveTo>
                <a:lnTo>
                  <a:pt x="64" y="384"/>
                </a:lnTo>
                <a:lnTo>
                  <a:pt x="64" y="176"/>
                </a:lnTo>
                <a:lnTo>
                  <a:pt x="0" y="176"/>
                </a:lnTo>
                <a:lnTo>
                  <a:pt x="0" y="384"/>
                </a:lnTo>
                <a:close/>
                <a:moveTo>
                  <a:pt x="376" y="224"/>
                </a:moveTo>
                <a:lnTo>
                  <a:pt x="376" y="224"/>
                </a:lnTo>
                <a:lnTo>
                  <a:pt x="374" y="214"/>
                </a:lnTo>
                <a:lnTo>
                  <a:pt x="370" y="206"/>
                </a:lnTo>
                <a:lnTo>
                  <a:pt x="370" y="206"/>
                </a:lnTo>
                <a:lnTo>
                  <a:pt x="368" y="200"/>
                </a:lnTo>
                <a:lnTo>
                  <a:pt x="368" y="194"/>
                </a:lnTo>
                <a:lnTo>
                  <a:pt x="370" y="188"/>
                </a:lnTo>
                <a:lnTo>
                  <a:pt x="372" y="184"/>
                </a:lnTo>
                <a:lnTo>
                  <a:pt x="372" y="184"/>
                </a:lnTo>
                <a:lnTo>
                  <a:pt x="378" y="180"/>
                </a:lnTo>
                <a:lnTo>
                  <a:pt x="382" y="174"/>
                </a:lnTo>
                <a:lnTo>
                  <a:pt x="384" y="166"/>
                </a:lnTo>
                <a:lnTo>
                  <a:pt x="384" y="160"/>
                </a:lnTo>
                <a:lnTo>
                  <a:pt x="384" y="160"/>
                </a:lnTo>
                <a:lnTo>
                  <a:pt x="384" y="154"/>
                </a:lnTo>
                <a:lnTo>
                  <a:pt x="382" y="148"/>
                </a:lnTo>
                <a:lnTo>
                  <a:pt x="374" y="138"/>
                </a:lnTo>
                <a:lnTo>
                  <a:pt x="364" y="130"/>
                </a:lnTo>
                <a:lnTo>
                  <a:pt x="358" y="128"/>
                </a:lnTo>
                <a:lnTo>
                  <a:pt x="352" y="128"/>
                </a:lnTo>
                <a:lnTo>
                  <a:pt x="272" y="128"/>
                </a:lnTo>
                <a:lnTo>
                  <a:pt x="272" y="128"/>
                </a:lnTo>
                <a:lnTo>
                  <a:pt x="280" y="108"/>
                </a:lnTo>
                <a:lnTo>
                  <a:pt x="286" y="88"/>
                </a:lnTo>
                <a:lnTo>
                  <a:pt x="288" y="76"/>
                </a:lnTo>
                <a:lnTo>
                  <a:pt x="288" y="64"/>
                </a:lnTo>
                <a:lnTo>
                  <a:pt x="288" y="64"/>
                </a:lnTo>
                <a:lnTo>
                  <a:pt x="286" y="44"/>
                </a:lnTo>
                <a:lnTo>
                  <a:pt x="284" y="34"/>
                </a:lnTo>
                <a:lnTo>
                  <a:pt x="280" y="24"/>
                </a:lnTo>
                <a:lnTo>
                  <a:pt x="274" y="14"/>
                </a:lnTo>
                <a:lnTo>
                  <a:pt x="268" y="6"/>
                </a:lnTo>
                <a:lnTo>
                  <a:pt x="258" y="2"/>
                </a:lnTo>
                <a:lnTo>
                  <a:pt x="248" y="0"/>
                </a:lnTo>
                <a:lnTo>
                  <a:pt x="248" y="0"/>
                </a:lnTo>
                <a:lnTo>
                  <a:pt x="238" y="2"/>
                </a:lnTo>
                <a:lnTo>
                  <a:pt x="232" y="4"/>
                </a:lnTo>
                <a:lnTo>
                  <a:pt x="228" y="10"/>
                </a:lnTo>
                <a:lnTo>
                  <a:pt x="226" y="16"/>
                </a:lnTo>
                <a:lnTo>
                  <a:pt x="226" y="16"/>
                </a:lnTo>
                <a:lnTo>
                  <a:pt x="224" y="40"/>
                </a:lnTo>
                <a:lnTo>
                  <a:pt x="220" y="62"/>
                </a:lnTo>
                <a:lnTo>
                  <a:pt x="214" y="78"/>
                </a:lnTo>
                <a:lnTo>
                  <a:pt x="208" y="92"/>
                </a:lnTo>
                <a:lnTo>
                  <a:pt x="202" y="100"/>
                </a:lnTo>
                <a:lnTo>
                  <a:pt x="198" y="108"/>
                </a:lnTo>
                <a:lnTo>
                  <a:pt x="192" y="112"/>
                </a:lnTo>
                <a:lnTo>
                  <a:pt x="80" y="192"/>
                </a:lnTo>
                <a:lnTo>
                  <a:pt x="80" y="352"/>
                </a:lnTo>
                <a:lnTo>
                  <a:pt x="80" y="352"/>
                </a:lnTo>
                <a:lnTo>
                  <a:pt x="92" y="358"/>
                </a:lnTo>
                <a:lnTo>
                  <a:pt x="120" y="368"/>
                </a:lnTo>
                <a:lnTo>
                  <a:pt x="140" y="374"/>
                </a:lnTo>
                <a:lnTo>
                  <a:pt x="162" y="380"/>
                </a:lnTo>
                <a:lnTo>
                  <a:pt x="184" y="382"/>
                </a:lnTo>
                <a:lnTo>
                  <a:pt x="208" y="384"/>
                </a:lnTo>
                <a:lnTo>
                  <a:pt x="224" y="384"/>
                </a:lnTo>
                <a:lnTo>
                  <a:pt x="224" y="384"/>
                </a:lnTo>
                <a:lnTo>
                  <a:pt x="252" y="384"/>
                </a:lnTo>
                <a:lnTo>
                  <a:pt x="276" y="380"/>
                </a:lnTo>
                <a:lnTo>
                  <a:pt x="298" y="376"/>
                </a:lnTo>
                <a:lnTo>
                  <a:pt x="318" y="370"/>
                </a:lnTo>
                <a:lnTo>
                  <a:pt x="332" y="362"/>
                </a:lnTo>
                <a:lnTo>
                  <a:pt x="342" y="354"/>
                </a:lnTo>
                <a:lnTo>
                  <a:pt x="350" y="346"/>
                </a:lnTo>
                <a:lnTo>
                  <a:pt x="352" y="336"/>
                </a:lnTo>
                <a:lnTo>
                  <a:pt x="352" y="336"/>
                </a:lnTo>
                <a:lnTo>
                  <a:pt x="352" y="330"/>
                </a:lnTo>
                <a:lnTo>
                  <a:pt x="352" y="330"/>
                </a:lnTo>
                <a:lnTo>
                  <a:pt x="350" y="326"/>
                </a:lnTo>
                <a:lnTo>
                  <a:pt x="352" y="320"/>
                </a:lnTo>
                <a:lnTo>
                  <a:pt x="352" y="316"/>
                </a:lnTo>
                <a:lnTo>
                  <a:pt x="356" y="312"/>
                </a:lnTo>
                <a:lnTo>
                  <a:pt x="356" y="312"/>
                </a:lnTo>
                <a:lnTo>
                  <a:pt x="362" y="308"/>
                </a:lnTo>
                <a:lnTo>
                  <a:pt x="364" y="302"/>
                </a:lnTo>
                <a:lnTo>
                  <a:pt x="368" y="296"/>
                </a:lnTo>
                <a:lnTo>
                  <a:pt x="368" y="288"/>
                </a:lnTo>
                <a:lnTo>
                  <a:pt x="368" y="288"/>
                </a:lnTo>
                <a:lnTo>
                  <a:pt x="366" y="278"/>
                </a:lnTo>
                <a:lnTo>
                  <a:pt x="362" y="270"/>
                </a:lnTo>
                <a:lnTo>
                  <a:pt x="362" y="270"/>
                </a:lnTo>
                <a:lnTo>
                  <a:pt x="360" y="264"/>
                </a:lnTo>
                <a:lnTo>
                  <a:pt x="360" y="258"/>
                </a:lnTo>
                <a:lnTo>
                  <a:pt x="362" y="252"/>
                </a:lnTo>
                <a:lnTo>
                  <a:pt x="364" y="248"/>
                </a:lnTo>
                <a:lnTo>
                  <a:pt x="364" y="248"/>
                </a:lnTo>
                <a:lnTo>
                  <a:pt x="370" y="244"/>
                </a:lnTo>
                <a:lnTo>
                  <a:pt x="374" y="238"/>
                </a:lnTo>
                <a:lnTo>
                  <a:pt x="376" y="230"/>
                </a:lnTo>
                <a:lnTo>
                  <a:pt x="376" y="224"/>
                </a:lnTo>
                <a:lnTo>
                  <a:pt x="376" y="224"/>
                </a:lnTo>
                <a:close/>
              </a:path>
            </a:pathLst>
          </a:custGeom>
          <a:solidFill>
            <a:srgbClr val="2D3494"/>
          </a:solidFill>
          <a:ln w="9525">
            <a:noFill/>
            <a:round/>
            <a:headEnd/>
            <a:tailEnd/>
          </a:ln>
        </p:spPr>
        <p:txBody>
          <a:bodyPr vert="horz" wrap="square" lIns="84406" tIns="42203" rIns="84406" bIns="42203" numCol="1" anchor="t" anchorCtr="0" compatLnSpc="1">
            <a:prstTxWarp prst="textNoShape">
              <a:avLst/>
            </a:prstTxWarp>
          </a:bodyPr>
          <a:lstStyle/>
          <a:p>
            <a:endParaRPr lang="en-US" sz="1662"/>
          </a:p>
        </p:txBody>
      </p:sp>
      <p:sp>
        <p:nvSpPr>
          <p:cNvPr id="15" name="Freeform 20"/>
          <p:cNvSpPr>
            <a:spLocks noEditPoints="1"/>
          </p:cNvSpPr>
          <p:nvPr/>
        </p:nvSpPr>
        <p:spPr bwMode="auto">
          <a:xfrm flipH="1">
            <a:off x="1963402" y="3331650"/>
            <a:ext cx="418027" cy="429133"/>
          </a:xfrm>
          <a:custGeom>
            <a:avLst/>
            <a:gdLst/>
            <a:ahLst/>
            <a:cxnLst>
              <a:cxn ang="0">
                <a:pos x="64" y="384"/>
              </a:cxn>
              <a:cxn ang="0">
                <a:pos x="0" y="176"/>
              </a:cxn>
              <a:cxn ang="0">
                <a:pos x="376" y="224"/>
              </a:cxn>
              <a:cxn ang="0">
                <a:pos x="374" y="214"/>
              </a:cxn>
              <a:cxn ang="0">
                <a:pos x="370" y="206"/>
              </a:cxn>
              <a:cxn ang="0">
                <a:pos x="368" y="194"/>
              </a:cxn>
              <a:cxn ang="0">
                <a:pos x="372" y="184"/>
              </a:cxn>
              <a:cxn ang="0">
                <a:pos x="378" y="180"/>
              </a:cxn>
              <a:cxn ang="0">
                <a:pos x="384" y="166"/>
              </a:cxn>
              <a:cxn ang="0">
                <a:pos x="384" y="160"/>
              </a:cxn>
              <a:cxn ang="0">
                <a:pos x="382" y="148"/>
              </a:cxn>
              <a:cxn ang="0">
                <a:pos x="364" y="130"/>
              </a:cxn>
              <a:cxn ang="0">
                <a:pos x="352" y="128"/>
              </a:cxn>
              <a:cxn ang="0">
                <a:pos x="272" y="128"/>
              </a:cxn>
              <a:cxn ang="0">
                <a:pos x="286" y="88"/>
              </a:cxn>
              <a:cxn ang="0">
                <a:pos x="288" y="64"/>
              </a:cxn>
              <a:cxn ang="0">
                <a:pos x="286" y="44"/>
              </a:cxn>
              <a:cxn ang="0">
                <a:pos x="280" y="24"/>
              </a:cxn>
              <a:cxn ang="0">
                <a:pos x="268" y="6"/>
              </a:cxn>
              <a:cxn ang="0">
                <a:pos x="248" y="0"/>
              </a:cxn>
              <a:cxn ang="0">
                <a:pos x="238" y="2"/>
              </a:cxn>
              <a:cxn ang="0">
                <a:pos x="228" y="10"/>
              </a:cxn>
              <a:cxn ang="0">
                <a:pos x="226" y="16"/>
              </a:cxn>
              <a:cxn ang="0">
                <a:pos x="220" y="62"/>
              </a:cxn>
              <a:cxn ang="0">
                <a:pos x="208" y="92"/>
              </a:cxn>
              <a:cxn ang="0">
                <a:pos x="198" y="108"/>
              </a:cxn>
              <a:cxn ang="0">
                <a:pos x="80" y="192"/>
              </a:cxn>
              <a:cxn ang="0">
                <a:pos x="80" y="352"/>
              </a:cxn>
              <a:cxn ang="0">
                <a:pos x="120" y="368"/>
              </a:cxn>
              <a:cxn ang="0">
                <a:pos x="162" y="380"/>
              </a:cxn>
              <a:cxn ang="0">
                <a:pos x="208" y="384"/>
              </a:cxn>
              <a:cxn ang="0">
                <a:pos x="224" y="384"/>
              </a:cxn>
              <a:cxn ang="0">
                <a:pos x="276" y="380"/>
              </a:cxn>
              <a:cxn ang="0">
                <a:pos x="318" y="370"/>
              </a:cxn>
              <a:cxn ang="0">
                <a:pos x="342" y="354"/>
              </a:cxn>
              <a:cxn ang="0">
                <a:pos x="352" y="336"/>
              </a:cxn>
              <a:cxn ang="0">
                <a:pos x="352" y="330"/>
              </a:cxn>
              <a:cxn ang="0">
                <a:pos x="350" y="326"/>
              </a:cxn>
              <a:cxn ang="0">
                <a:pos x="352" y="316"/>
              </a:cxn>
              <a:cxn ang="0">
                <a:pos x="356" y="312"/>
              </a:cxn>
              <a:cxn ang="0">
                <a:pos x="364" y="302"/>
              </a:cxn>
              <a:cxn ang="0">
                <a:pos x="368" y="288"/>
              </a:cxn>
              <a:cxn ang="0">
                <a:pos x="366" y="278"/>
              </a:cxn>
              <a:cxn ang="0">
                <a:pos x="362" y="270"/>
              </a:cxn>
              <a:cxn ang="0">
                <a:pos x="360" y="258"/>
              </a:cxn>
              <a:cxn ang="0">
                <a:pos x="364" y="248"/>
              </a:cxn>
              <a:cxn ang="0">
                <a:pos x="370" y="244"/>
              </a:cxn>
              <a:cxn ang="0">
                <a:pos x="376" y="230"/>
              </a:cxn>
              <a:cxn ang="0">
                <a:pos x="376" y="224"/>
              </a:cxn>
            </a:cxnLst>
            <a:rect l="0" t="0" r="r" b="b"/>
            <a:pathLst>
              <a:path w="384" h="384">
                <a:moveTo>
                  <a:pt x="0" y="384"/>
                </a:moveTo>
                <a:lnTo>
                  <a:pt x="64" y="384"/>
                </a:lnTo>
                <a:lnTo>
                  <a:pt x="64" y="176"/>
                </a:lnTo>
                <a:lnTo>
                  <a:pt x="0" y="176"/>
                </a:lnTo>
                <a:lnTo>
                  <a:pt x="0" y="384"/>
                </a:lnTo>
                <a:close/>
                <a:moveTo>
                  <a:pt x="376" y="224"/>
                </a:moveTo>
                <a:lnTo>
                  <a:pt x="376" y="224"/>
                </a:lnTo>
                <a:lnTo>
                  <a:pt x="374" y="214"/>
                </a:lnTo>
                <a:lnTo>
                  <a:pt x="370" y="206"/>
                </a:lnTo>
                <a:lnTo>
                  <a:pt x="370" y="206"/>
                </a:lnTo>
                <a:lnTo>
                  <a:pt x="368" y="200"/>
                </a:lnTo>
                <a:lnTo>
                  <a:pt x="368" y="194"/>
                </a:lnTo>
                <a:lnTo>
                  <a:pt x="370" y="188"/>
                </a:lnTo>
                <a:lnTo>
                  <a:pt x="372" y="184"/>
                </a:lnTo>
                <a:lnTo>
                  <a:pt x="372" y="184"/>
                </a:lnTo>
                <a:lnTo>
                  <a:pt x="378" y="180"/>
                </a:lnTo>
                <a:lnTo>
                  <a:pt x="382" y="174"/>
                </a:lnTo>
                <a:lnTo>
                  <a:pt x="384" y="166"/>
                </a:lnTo>
                <a:lnTo>
                  <a:pt x="384" y="160"/>
                </a:lnTo>
                <a:lnTo>
                  <a:pt x="384" y="160"/>
                </a:lnTo>
                <a:lnTo>
                  <a:pt x="384" y="154"/>
                </a:lnTo>
                <a:lnTo>
                  <a:pt x="382" y="148"/>
                </a:lnTo>
                <a:lnTo>
                  <a:pt x="374" y="138"/>
                </a:lnTo>
                <a:lnTo>
                  <a:pt x="364" y="130"/>
                </a:lnTo>
                <a:lnTo>
                  <a:pt x="358" y="128"/>
                </a:lnTo>
                <a:lnTo>
                  <a:pt x="352" y="128"/>
                </a:lnTo>
                <a:lnTo>
                  <a:pt x="272" y="128"/>
                </a:lnTo>
                <a:lnTo>
                  <a:pt x="272" y="128"/>
                </a:lnTo>
                <a:lnTo>
                  <a:pt x="280" y="108"/>
                </a:lnTo>
                <a:lnTo>
                  <a:pt x="286" y="88"/>
                </a:lnTo>
                <a:lnTo>
                  <a:pt x="288" y="76"/>
                </a:lnTo>
                <a:lnTo>
                  <a:pt x="288" y="64"/>
                </a:lnTo>
                <a:lnTo>
                  <a:pt x="288" y="64"/>
                </a:lnTo>
                <a:lnTo>
                  <a:pt x="286" y="44"/>
                </a:lnTo>
                <a:lnTo>
                  <a:pt x="284" y="34"/>
                </a:lnTo>
                <a:lnTo>
                  <a:pt x="280" y="24"/>
                </a:lnTo>
                <a:lnTo>
                  <a:pt x="274" y="14"/>
                </a:lnTo>
                <a:lnTo>
                  <a:pt x="268" y="6"/>
                </a:lnTo>
                <a:lnTo>
                  <a:pt x="258" y="2"/>
                </a:lnTo>
                <a:lnTo>
                  <a:pt x="248" y="0"/>
                </a:lnTo>
                <a:lnTo>
                  <a:pt x="248" y="0"/>
                </a:lnTo>
                <a:lnTo>
                  <a:pt x="238" y="2"/>
                </a:lnTo>
                <a:lnTo>
                  <a:pt x="232" y="4"/>
                </a:lnTo>
                <a:lnTo>
                  <a:pt x="228" y="10"/>
                </a:lnTo>
                <a:lnTo>
                  <a:pt x="226" y="16"/>
                </a:lnTo>
                <a:lnTo>
                  <a:pt x="226" y="16"/>
                </a:lnTo>
                <a:lnTo>
                  <a:pt x="224" y="40"/>
                </a:lnTo>
                <a:lnTo>
                  <a:pt x="220" y="62"/>
                </a:lnTo>
                <a:lnTo>
                  <a:pt x="214" y="78"/>
                </a:lnTo>
                <a:lnTo>
                  <a:pt x="208" y="92"/>
                </a:lnTo>
                <a:lnTo>
                  <a:pt x="202" y="100"/>
                </a:lnTo>
                <a:lnTo>
                  <a:pt x="198" y="108"/>
                </a:lnTo>
                <a:lnTo>
                  <a:pt x="192" y="112"/>
                </a:lnTo>
                <a:lnTo>
                  <a:pt x="80" y="192"/>
                </a:lnTo>
                <a:lnTo>
                  <a:pt x="80" y="352"/>
                </a:lnTo>
                <a:lnTo>
                  <a:pt x="80" y="352"/>
                </a:lnTo>
                <a:lnTo>
                  <a:pt x="92" y="358"/>
                </a:lnTo>
                <a:lnTo>
                  <a:pt x="120" y="368"/>
                </a:lnTo>
                <a:lnTo>
                  <a:pt x="140" y="374"/>
                </a:lnTo>
                <a:lnTo>
                  <a:pt x="162" y="380"/>
                </a:lnTo>
                <a:lnTo>
                  <a:pt x="184" y="382"/>
                </a:lnTo>
                <a:lnTo>
                  <a:pt x="208" y="384"/>
                </a:lnTo>
                <a:lnTo>
                  <a:pt x="224" y="384"/>
                </a:lnTo>
                <a:lnTo>
                  <a:pt x="224" y="384"/>
                </a:lnTo>
                <a:lnTo>
                  <a:pt x="252" y="384"/>
                </a:lnTo>
                <a:lnTo>
                  <a:pt x="276" y="380"/>
                </a:lnTo>
                <a:lnTo>
                  <a:pt x="298" y="376"/>
                </a:lnTo>
                <a:lnTo>
                  <a:pt x="318" y="370"/>
                </a:lnTo>
                <a:lnTo>
                  <a:pt x="332" y="362"/>
                </a:lnTo>
                <a:lnTo>
                  <a:pt x="342" y="354"/>
                </a:lnTo>
                <a:lnTo>
                  <a:pt x="350" y="346"/>
                </a:lnTo>
                <a:lnTo>
                  <a:pt x="352" y="336"/>
                </a:lnTo>
                <a:lnTo>
                  <a:pt x="352" y="336"/>
                </a:lnTo>
                <a:lnTo>
                  <a:pt x="352" y="330"/>
                </a:lnTo>
                <a:lnTo>
                  <a:pt x="352" y="330"/>
                </a:lnTo>
                <a:lnTo>
                  <a:pt x="350" y="326"/>
                </a:lnTo>
                <a:lnTo>
                  <a:pt x="352" y="320"/>
                </a:lnTo>
                <a:lnTo>
                  <a:pt x="352" y="316"/>
                </a:lnTo>
                <a:lnTo>
                  <a:pt x="356" y="312"/>
                </a:lnTo>
                <a:lnTo>
                  <a:pt x="356" y="312"/>
                </a:lnTo>
                <a:lnTo>
                  <a:pt x="362" y="308"/>
                </a:lnTo>
                <a:lnTo>
                  <a:pt x="364" y="302"/>
                </a:lnTo>
                <a:lnTo>
                  <a:pt x="368" y="296"/>
                </a:lnTo>
                <a:lnTo>
                  <a:pt x="368" y="288"/>
                </a:lnTo>
                <a:lnTo>
                  <a:pt x="368" y="288"/>
                </a:lnTo>
                <a:lnTo>
                  <a:pt x="366" y="278"/>
                </a:lnTo>
                <a:lnTo>
                  <a:pt x="362" y="270"/>
                </a:lnTo>
                <a:lnTo>
                  <a:pt x="362" y="270"/>
                </a:lnTo>
                <a:lnTo>
                  <a:pt x="360" y="264"/>
                </a:lnTo>
                <a:lnTo>
                  <a:pt x="360" y="258"/>
                </a:lnTo>
                <a:lnTo>
                  <a:pt x="362" y="252"/>
                </a:lnTo>
                <a:lnTo>
                  <a:pt x="364" y="248"/>
                </a:lnTo>
                <a:lnTo>
                  <a:pt x="364" y="248"/>
                </a:lnTo>
                <a:lnTo>
                  <a:pt x="370" y="244"/>
                </a:lnTo>
                <a:lnTo>
                  <a:pt x="374" y="238"/>
                </a:lnTo>
                <a:lnTo>
                  <a:pt x="376" y="230"/>
                </a:lnTo>
                <a:lnTo>
                  <a:pt x="376" y="224"/>
                </a:lnTo>
                <a:lnTo>
                  <a:pt x="376" y="224"/>
                </a:lnTo>
                <a:close/>
              </a:path>
            </a:pathLst>
          </a:custGeom>
          <a:solidFill>
            <a:srgbClr val="2D3494"/>
          </a:solidFill>
          <a:ln w="9525">
            <a:noFill/>
            <a:round/>
            <a:headEnd/>
            <a:tailEnd/>
          </a:ln>
        </p:spPr>
        <p:txBody>
          <a:bodyPr vert="horz" wrap="square" lIns="84406" tIns="42203" rIns="84406" bIns="42203" numCol="1" anchor="t" anchorCtr="0" compatLnSpc="1">
            <a:prstTxWarp prst="textNoShape">
              <a:avLst/>
            </a:prstTxWarp>
          </a:bodyPr>
          <a:lstStyle/>
          <a:p>
            <a:endParaRPr lang="en-US" sz="1662"/>
          </a:p>
        </p:txBody>
      </p:sp>
      <p:sp>
        <p:nvSpPr>
          <p:cNvPr id="16" name="Freeform 20"/>
          <p:cNvSpPr>
            <a:spLocks noEditPoints="1"/>
          </p:cNvSpPr>
          <p:nvPr/>
        </p:nvSpPr>
        <p:spPr bwMode="auto">
          <a:xfrm flipH="1">
            <a:off x="1963402" y="3943167"/>
            <a:ext cx="418027" cy="429133"/>
          </a:xfrm>
          <a:custGeom>
            <a:avLst/>
            <a:gdLst/>
            <a:ahLst/>
            <a:cxnLst>
              <a:cxn ang="0">
                <a:pos x="64" y="384"/>
              </a:cxn>
              <a:cxn ang="0">
                <a:pos x="0" y="176"/>
              </a:cxn>
              <a:cxn ang="0">
                <a:pos x="376" y="224"/>
              </a:cxn>
              <a:cxn ang="0">
                <a:pos x="374" y="214"/>
              </a:cxn>
              <a:cxn ang="0">
                <a:pos x="370" y="206"/>
              </a:cxn>
              <a:cxn ang="0">
                <a:pos x="368" y="194"/>
              </a:cxn>
              <a:cxn ang="0">
                <a:pos x="372" y="184"/>
              </a:cxn>
              <a:cxn ang="0">
                <a:pos x="378" y="180"/>
              </a:cxn>
              <a:cxn ang="0">
                <a:pos x="384" y="166"/>
              </a:cxn>
              <a:cxn ang="0">
                <a:pos x="384" y="160"/>
              </a:cxn>
              <a:cxn ang="0">
                <a:pos x="382" y="148"/>
              </a:cxn>
              <a:cxn ang="0">
                <a:pos x="364" y="130"/>
              </a:cxn>
              <a:cxn ang="0">
                <a:pos x="352" y="128"/>
              </a:cxn>
              <a:cxn ang="0">
                <a:pos x="272" y="128"/>
              </a:cxn>
              <a:cxn ang="0">
                <a:pos x="286" y="88"/>
              </a:cxn>
              <a:cxn ang="0">
                <a:pos x="288" y="64"/>
              </a:cxn>
              <a:cxn ang="0">
                <a:pos x="286" y="44"/>
              </a:cxn>
              <a:cxn ang="0">
                <a:pos x="280" y="24"/>
              </a:cxn>
              <a:cxn ang="0">
                <a:pos x="268" y="6"/>
              </a:cxn>
              <a:cxn ang="0">
                <a:pos x="248" y="0"/>
              </a:cxn>
              <a:cxn ang="0">
                <a:pos x="238" y="2"/>
              </a:cxn>
              <a:cxn ang="0">
                <a:pos x="228" y="10"/>
              </a:cxn>
              <a:cxn ang="0">
                <a:pos x="226" y="16"/>
              </a:cxn>
              <a:cxn ang="0">
                <a:pos x="220" y="62"/>
              </a:cxn>
              <a:cxn ang="0">
                <a:pos x="208" y="92"/>
              </a:cxn>
              <a:cxn ang="0">
                <a:pos x="198" y="108"/>
              </a:cxn>
              <a:cxn ang="0">
                <a:pos x="80" y="192"/>
              </a:cxn>
              <a:cxn ang="0">
                <a:pos x="80" y="352"/>
              </a:cxn>
              <a:cxn ang="0">
                <a:pos x="120" y="368"/>
              </a:cxn>
              <a:cxn ang="0">
                <a:pos x="162" y="380"/>
              </a:cxn>
              <a:cxn ang="0">
                <a:pos x="208" y="384"/>
              </a:cxn>
              <a:cxn ang="0">
                <a:pos x="224" y="384"/>
              </a:cxn>
              <a:cxn ang="0">
                <a:pos x="276" y="380"/>
              </a:cxn>
              <a:cxn ang="0">
                <a:pos x="318" y="370"/>
              </a:cxn>
              <a:cxn ang="0">
                <a:pos x="342" y="354"/>
              </a:cxn>
              <a:cxn ang="0">
                <a:pos x="352" y="336"/>
              </a:cxn>
              <a:cxn ang="0">
                <a:pos x="352" y="330"/>
              </a:cxn>
              <a:cxn ang="0">
                <a:pos x="350" y="326"/>
              </a:cxn>
              <a:cxn ang="0">
                <a:pos x="352" y="316"/>
              </a:cxn>
              <a:cxn ang="0">
                <a:pos x="356" y="312"/>
              </a:cxn>
              <a:cxn ang="0">
                <a:pos x="364" y="302"/>
              </a:cxn>
              <a:cxn ang="0">
                <a:pos x="368" y="288"/>
              </a:cxn>
              <a:cxn ang="0">
                <a:pos x="366" y="278"/>
              </a:cxn>
              <a:cxn ang="0">
                <a:pos x="362" y="270"/>
              </a:cxn>
              <a:cxn ang="0">
                <a:pos x="360" y="258"/>
              </a:cxn>
              <a:cxn ang="0">
                <a:pos x="364" y="248"/>
              </a:cxn>
              <a:cxn ang="0">
                <a:pos x="370" y="244"/>
              </a:cxn>
              <a:cxn ang="0">
                <a:pos x="376" y="230"/>
              </a:cxn>
              <a:cxn ang="0">
                <a:pos x="376" y="224"/>
              </a:cxn>
            </a:cxnLst>
            <a:rect l="0" t="0" r="r" b="b"/>
            <a:pathLst>
              <a:path w="384" h="384">
                <a:moveTo>
                  <a:pt x="0" y="384"/>
                </a:moveTo>
                <a:lnTo>
                  <a:pt x="64" y="384"/>
                </a:lnTo>
                <a:lnTo>
                  <a:pt x="64" y="176"/>
                </a:lnTo>
                <a:lnTo>
                  <a:pt x="0" y="176"/>
                </a:lnTo>
                <a:lnTo>
                  <a:pt x="0" y="384"/>
                </a:lnTo>
                <a:close/>
                <a:moveTo>
                  <a:pt x="376" y="224"/>
                </a:moveTo>
                <a:lnTo>
                  <a:pt x="376" y="224"/>
                </a:lnTo>
                <a:lnTo>
                  <a:pt x="374" y="214"/>
                </a:lnTo>
                <a:lnTo>
                  <a:pt x="370" y="206"/>
                </a:lnTo>
                <a:lnTo>
                  <a:pt x="370" y="206"/>
                </a:lnTo>
                <a:lnTo>
                  <a:pt x="368" y="200"/>
                </a:lnTo>
                <a:lnTo>
                  <a:pt x="368" y="194"/>
                </a:lnTo>
                <a:lnTo>
                  <a:pt x="370" y="188"/>
                </a:lnTo>
                <a:lnTo>
                  <a:pt x="372" y="184"/>
                </a:lnTo>
                <a:lnTo>
                  <a:pt x="372" y="184"/>
                </a:lnTo>
                <a:lnTo>
                  <a:pt x="378" y="180"/>
                </a:lnTo>
                <a:lnTo>
                  <a:pt x="382" y="174"/>
                </a:lnTo>
                <a:lnTo>
                  <a:pt x="384" y="166"/>
                </a:lnTo>
                <a:lnTo>
                  <a:pt x="384" y="160"/>
                </a:lnTo>
                <a:lnTo>
                  <a:pt x="384" y="160"/>
                </a:lnTo>
                <a:lnTo>
                  <a:pt x="384" y="154"/>
                </a:lnTo>
                <a:lnTo>
                  <a:pt x="382" y="148"/>
                </a:lnTo>
                <a:lnTo>
                  <a:pt x="374" y="138"/>
                </a:lnTo>
                <a:lnTo>
                  <a:pt x="364" y="130"/>
                </a:lnTo>
                <a:lnTo>
                  <a:pt x="358" y="128"/>
                </a:lnTo>
                <a:lnTo>
                  <a:pt x="352" y="128"/>
                </a:lnTo>
                <a:lnTo>
                  <a:pt x="272" y="128"/>
                </a:lnTo>
                <a:lnTo>
                  <a:pt x="272" y="128"/>
                </a:lnTo>
                <a:lnTo>
                  <a:pt x="280" y="108"/>
                </a:lnTo>
                <a:lnTo>
                  <a:pt x="286" y="88"/>
                </a:lnTo>
                <a:lnTo>
                  <a:pt x="288" y="76"/>
                </a:lnTo>
                <a:lnTo>
                  <a:pt x="288" y="64"/>
                </a:lnTo>
                <a:lnTo>
                  <a:pt x="288" y="64"/>
                </a:lnTo>
                <a:lnTo>
                  <a:pt x="286" y="44"/>
                </a:lnTo>
                <a:lnTo>
                  <a:pt x="284" y="34"/>
                </a:lnTo>
                <a:lnTo>
                  <a:pt x="280" y="24"/>
                </a:lnTo>
                <a:lnTo>
                  <a:pt x="274" y="14"/>
                </a:lnTo>
                <a:lnTo>
                  <a:pt x="268" y="6"/>
                </a:lnTo>
                <a:lnTo>
                  <a:pt x="258" y="2"/>
                </a:lnTo>
                <a:lnTo>
                  <a:pt x="248" y="0"/>
                </a:lnTo>
                <a:lnTo>
                  <a:pt x="248" y="0"/>
                </a:lnTo>
                <a:lnTo>
                  <a:pt x="238" y="2"/>
                </a:lnTo>
                <a:lnTo>
                  <a:pt x="232" y="4"/>
                </a:lnTo>
                <a:lnTo>
                  <a:pt x="228" y="10"/>
                </a:lnTo>
                <a:lnTo>
                  <a:pt x="226" y="16"/>
                </a:lnTo>
                <a:lnTo>
                  <a:pt x="226" y="16"/>
                </a:lnTo>
                <a:lnTo>
                  <a:pt x="224" y="40"/>
                </a:lnTo>
                <a:lnTo>
                  <a:pt x="220" y="62"/>
                </a:lnTo>
                <a:lnTo>
                  <a:pt x="214" y="78"/>
                </a:lnTo>
                <a:lnTo>
                  <a:pt x="208" y="92"/>
                </a:lnTo>
                <a:lnTo>
                  <a:pt x="202" y="100"/>
                </a:lnTo>
                <a:lnTo>
                  <a:pt x="198" y="108"/>
                </a:lnTo>
                <a:lnTo>
                  <a:pt x="192" y="112"/>
                </a:lnTo>
                <a:lnTo>
                  <a:pt x="80" y="192"/>
                </a:lnTo>
                <a:lnTo>
                  <a:pt x="80" y="352"/>
                </a:lnTo>
                <a:lnTo>
                  <a:pt x="80" y="352"/>
                </a:lnTo>
                <a:lnTo>
                  <a:pt x="92" y="358"/>
                </a:lnTo>
                <a:lnTo>
                  <a:pt x="120" y="368"/>
                </a:lnTo>
                <a:lnTo>
                  <a:pt x="140" y="374"/>
                </a:lnTo>
                <a:lnTo>
                  <a:pt x="162" y="380"/>
                </a:lnTo>
                <a:lnTo>
                  <a:pt x="184" y="382"/>
                </a:lnTo>
                <a:lnTo>
                  <a:pt x="208" y="384"/>
                </a:lnTo>
                <a:lnTo>
                  <a:pt x="224" y="384"/>
                </a:lnTo>
                <a:lnTo>
                  <a:pt x="224" y="384"/>
                </a:lnTo>
                <a:lnTo>
                  <a:pt x="252" y="384"/>
                </a:lnTo>
                <a:lnTo>
                  <a:pt x="276" y="380"/>
                </a:lnTo>
                <a:lnTo>
                  <a:pt x="298" y="376"/>
                </a:lnTo>
                <a:lnTo>
                  <a:pt x="318" y="370"/>
                </a:lnTo>
                <a:lnTo>
                  <a:pt x="332" y="362"/>
                </a:lnTo>
                <a:lnTo>
                  <a:pt x="342" y="354"/>
                </a:lnTo>
                <a:lnTo>
                  <a:pt x="350" y="346"/>
                </a:lnTo>
                <a:lnTo>
                  <a:pt x="352" y="336"/>
                </a:lnTo>
                <a:lnTo>
                  <a:pt x="352" y="336"/>
                </a:lnTo>
                <a:lnTo>
                  <a:pt x="352" y="330"/>
                </a:lnTo>
                <a:lnTo>
                  <a:pt x="352" y="330"/>
                </a:lnTo>
                <a:lnTo>
                  <a:pt x="350" y="326"/>
                </a:lnTo>
                <a:lnTo>
                  <a:pt x="352" y="320"/>
                </a:lnTo>
                <a:lnTo>
                  <a:pt x="352" y="316"/>
                </a:lnTo>
                <a:lnTo>
                  <a:pt x="356" y="312"/>
                </a:lnTo>
                <a:lnTo>
                  <a:pt x="356" y="312"/>
                </a:lnTo>
                <a:lnTo>
                  <a:pt x="362" y="308"/>
                </a:lnTo>
                <a:lnTo>
                  <a:pt x="364" y="302"/>
                </a:lnTo>
                <a:lnTo>
                  <a:pt x="368" y="296"/>
                </a:lnTo>
                <a:lnTo>
                  <a:pt x="368" y="288"/>
                </a:lnTo>
                <a:lnTo>
                  <a:pt x="368" y="288"/>
                </a:lnTo>
                <a:lnTo>
                  <a:pt x="366" y="278"/>
                </a:lnTo>
                <a:lnTo>
                  <a:pt x="362" y="270"/>
                </a:lnTo>
                <a:lnTo>
                  <a:pt x="362" y="270"/>
                </a:lnTo>
                <a:lnTo>
                  <a:pt x="360" y="264"/>
                </a:lnTo>
                <a:lnTo>
                  <a:pt x="360" y="258"/>
                </a:lnTo>
                <a:lnTo>
                  <a:pt x="362" y="252"/>
                </a:lnTo>
                <a:lnTo>
                  <a:pt x="364" y="248"/>
                </a:lnTo>
                <a:lnTo>
                  <a:pt x="364" y="248"/>
                </a:lnTo>
                <a:lnTo>
                  <a:pt x="370" y="244"/>
                </a:lnTo>
                <a:lnTo>
                  <a:pt x="374" y="238"/>
                </a:lnTo>
                <a:lnTo>
                  <a:pt x="376" y="230"/>
                </a:lnTo>
                <a:lnTo>
                  <a:pt x="376" y="224"/>
                </a:lnTo>
                <a:lnTo>
                  <a:pt x="376" y="224"/>
                </a:lnTo>
                <a:close/>
              </a:path>
            </a:pathLst>
          </a:custGeom>
          <a:solidFill>
            <a:srgbClr val="2D3494"/>
          </a:solidFill>
          <a:ln w="9525">
            <a:noFill/>
            <a:round/>
            <a:headEnd/>
            <a:tailEnd/>
          </a:ln>
        </p:spPr>
        <p:txBody>
          <a:bodyPr vert="horz" wrap="square" lIns="84406" tIns="42203" rIns="84406" bIns="42203" numCol="1" anchor="t" anchorCtr="0" compatLnSpc="1">
            <a:prstTxWarp prst="textNoShape">
              <a:avLst/>
            </a:prstTxWarp>
          </a:bodyPr>
          <a:lstStyle/>
          <a:p>
            <a:endParaRPr lang="en-US" sz="1662"/>
          </a:p>
        </p:txBody>
      </p:sp>
      <p:sp>
        <p:nvSpPr>
          <p:cNvPr id="26" name="Freeform 20"/>
          <p:cNvSpPr>
            <a:spLocks noEditPoints="1"/>
          </p:cNvSpPr>
          <p:nvPr/>
        </p:nvSpPr>
        <p:spPr bwMode="auto">
          <a:xfrm flipH="1">
            <a:off x="1963402" y="4892505"/>
            <a:ext cx="418027" cy="429133"/>
          </a:xfrm>
          <a:custGeom>
            <a:avLst/>
            <a:gdLst/>
            <a:ahLst/>
            <a:cxnLst>
              <a:cxn ang="0">
                <a:pos x="64" y="384"/>
              </a:cxn>
              <a:cxn ang="0">
                <a:pos x="0" y="176"/>
              </a:cxn>
              <a:cxn ang="0">
                <a:pos x="376" y="224"/>
              </a:cxn>
              <a:cxn ang="0">
                <a:pos x="374" y="214"/>
              </a:cxn>
              <a:cxn ang="0">
                <a:pos x="370" y="206"/>
              </a:cxn>
              <a:cxn ang="0">
                <a:pos x="368" y="194"/>
              </a:cxn>
              <a:cxn ang="0">
                <a:pos x="372" y="184"/>
              </a:cxn>
              <a:cxn ang="0">
                <a:pos x="378" y="180"/>
              </a:cxn>
              <a:cxn ang="0">
                <a:pos x="384" y="166"/>
              </a:cxn>
              <a:cxn ang="0">
                <a:pos x="384" y="160"/>
              </a:cxn>
              <a:cxn ang="0">
                <a:pos x="382" y="148"/>
              </a:cxn>
              <a:cxn ang="0">
                <a:pos x="364" y="130"/>
              </a:cxn>
              <a:cxn ang="0">
                <a:pos x="352" y="128"/>
              </a:cxn>
              <a:cxn ang="0">
                <a:pos x="272" y="128"/>
              </a:cxn>
              <a:cxn ang="0">
                <a:pos x="286" y="88"/>
              </a:cxn>
              <a:cxn ang="0">
                <a:pos x="288" y="64"/>
              </a:cxn>
              <a:cxn ang="0">
                <a:pos x="286" y="44"/>
              </a:cxn>
              <a:cxn ang="0">
                <a:pos x="280" y="24"/>
              </a:cxn>
              <a:cxn ang="0">
                <a:pos x="268" y="6"/>
              </a:cxn>
              <a:cxn ang="0">
                <a:pos x="248" y="0"/>
              </a:cxn>
              <a:cxn ang="0">
                <a:pos x="238" y="2"/>
              </a:cxn>
              <a:cxn ang="0">
                <a:pos x="228" y="10"/>
              </a:cxn>
              <a:cxn ang="0">
                <a:pos x="226" y="16"/>
              </a:cxn>
              <a:cxn ang="0">
                <a:pos x="220" y="62"/>
              </a:cxn>
              <a:cxn ang="0">
                <a:pos x="208" y="92"/>
              </a:cxn>
              <a:cxn ang="0">
                <a:pos x="198" y="108"/>
              </a:cxn>
              <a:cxn ang="0">
                <a:pos x="80" y="192"/>
              </a:cxn>
              <a:cxn ang="0">
                <a:pos x="80" y="352"/>
              </a:cxn>
              <a:cxn ang="0">
                <a:pos x="120" y="368"/>
              </a:cxn>
              <a:cxn ang="0">
                <a:pos x="162" y="380"/>
              </a:cxn>
              <a:cxn ang="0">
                <a:pos x="208" y="384"/>
              </a:cxn>
              <a:cxn ang="0">
                <a:pos x="224" y="384"/>
              </a:cxn>
              <a:cxn ang="0">
                <a:pos x="276" y="380"/>
              </a:cxn>
              <a:cxn ang="0">
                <a:pos x="318" y="370"/>
              </a:cxn>
              <a:cxn ang="0">
                <a:pos x="342" y="354"/>
              </a:cxn>
              <a:cxn ang="0">
                <a:pos x="352" y="336"/>
              </a:cxn>
              <a:cxn ang="0">
                <a:pos x="352" y="330"/>
              </a:cxn>
              <a:cxn ang="0">
                <a:pos x="350" y="326"/>
              </a:cxn>
              <a:cxn ang="0">
                <a:pos x="352" y="316"/>
              </a:cxn>
              <a:cxn ang="0">
                <a:pos x="356" y="312"/>
              </a:cxn>
              <a:cxn ang="0">
                <a:pos x="364" y="302"/>
              </a:cxn>
              <a:cxn ang="0">
                <a:pos x="368" y="288"/>
              </a:cxn>
              <a:cxn ang="0">
                <a:pos x="366" y="278"/>
              </a:cxn>
              <a:cxn ang="0">
                <a:pos x="362" y="270"/>
              </a:cxn>
              <a:cxn ang="0">
                <a:pos x="360" y="258"/>
              </a:cxn>
              <a:cxn ang="0">
                <a:pos x="364" y="248"/>
              </a:cxn>
              <a:cxn ang="0">
                <a:pos x="370" y="244"/>
              </a:cxn>
              <a:cxn ang="0">
                <a:pos x="376" y="230"/>
              </a:cxn>
              <a:cxn ang="0">
                <a:pos x="376" y="224"/>
              </a:cxn>
            </a:cxnLst>
            <a:rect l="0" t="0" r="r" b="b"/>
            <a:pathLst>
              <a:path w="384" h="384">
                <a:moveTo>
                  <a:pt x="0" y="384"/>
                </a:moveTo>
                <a:lnTo>
                  <a:pt x="64" y="384"/>
                </a:lnTo>
                <a:lnTo>
                  <a:pt x="64" y="176"/>
                </a:lnTo>
                <a:lnTo>
                  <a:pt x="0" y="176"/>
                </a:lnTo>
                <a:lnTo>
                  <a:pt x="0" y="384"/>
                </a:lnTo>
                <a:close/>
                <a:moveTo>
                  <a:pt x="376" y="224"/>
                </a:moveTo>
                <a:lnTo>
                  <a:pt x="376" y="224"/>
                </a:lnTo>
                <a:lnTo>
                  <a:pt x="374" y="214"/>
                </a:lnTo>
                <a:lnTo>
                  <a:pt x="370" y="206"/>
                </a:lnTo>
                <a:lnTo>
                  <a:pt x="370" y="206"/>
                </a:lnTo>
                <a:lnTo>
                  <a:pt x="368" y="200"/>
                </a:lnTo>
                <a:lnTo>
                  <a:pt x="368" y="194"/>
                </a:lnTo>
                <a:lnTo>
                  <a:pt x="370" y="188"/>
                </a:lnTo>
                <a:lnTo>
                  <a:pt x="372" y="184"/>
                </a:lnTo>
                <a:lnTo>
                  <a:pt x="372" y="184"/>
                </a:lnTo>
                <a:lnTo>
                  <a:pt x="378" y="180"/>
                </a:lnTo>
                <a:lnTo>
                  <a:pt x="382" y="174"/>
                </a:lnTo>
                <a:lnTo>
                  <a:pt x="384" y="166"/>
                </a:lnTo>
                <a:lnTo>
                  <a:pt x="384" y="160"/>
                </a:lnTo>
                <a:lnTo>
                  <a:pt x="384" y="160"/>
                </a:lnTo>
                <a:lnTo>
                  <a:pt x="384" y="154"/>
                </a:lnTo>
                <a:lnTo>
                  <a:pt x="382" y="148"/>
                </a:lnTo>
                <a:lnTo>
                  <a:pt x="374" y="138"/>
                </a:lnTo>
                <a:lnTo>
                  <a:pt x="364" y="130"/>
                </a:lnTo>
                <a:lnTo>
                  <a:pt x="358" y="128"/>
                </a:lnTo>
                <a:lnTo>
                  <a:pt x="352" y="128"/>
                </a:lnTo>
                <a:lnTo>
                  <a:pt x="272" y="128"/>
                </a:lnTo>
                <a:lnTo>
                  <a:pt x="272" y="128"/>
                </a:lnTo>
                <a:lnTo>
                  <a:pt x="280" y="108"/>
                </a:lnTo>
                <a:lnTo>
                  <a:pt x="286" y="88"/>
                </a:lnTo>
                <a:lnTo>
                  <a:pt x="288" y="76"/>
                </a:lnTo>
                <a:lnTo>
                  <a:pt x="288" y="64"/>
                </a:lnTo>
                <a:lnTo>
                  <a:pt x="288" y="64"/>
                </a:lnTo>
                <a:lnTo>
                  <a:pt x="286" y="44"/>
                </a:lnTo>
                <a:lnTo>
                  <a:pt x="284" y="34"/>
                </a:lnTo>
                <a:lnTo>
                  <a:pt x="280" y="24"/>
                </a:lnTo>
                <a:lnTo>
                  <a:pt x="274" y="14"/>
                </a:lnTo>
                <a:lnTo>
                  <a:pt x="268" y="6"/>
                </a:lnTo>
                <a:lnTo>
                  <a:pt x="258" y="2"/>
                </a:lnTo>
                <a:lnTo>
                  <a:pt x="248" y="0"/>
                </a:lnTo>
                <a:lnTo>
                  <a:pt x="248" y="0"/>
                </a:lnTo>
                <a:lnTo>
                  <a:pt x="238" y="2"/>
                </a:lnTo>
                <a:lnTo>
                  <a:pt x="232" y="4"/>
                </a:lnTo>
                <a:lnTo>
                  <a:pt x="228" y="10"/>
                </a:lnTo>
                <a:lnTo>
                  <a:pt x="226" y="16"/>
                </a:lnTo>
                <a:lnTo>
                  <a:pt x="226" y="16"/>
                </a:lnTo>
                <a:lnTo>
                  <a:pt x="224" y="40"/>
                </a:lnTo>
                <a:lnTo>
                  <a:pt x="220" y="62"/>
                </a:lnTo>
                <a:lnTo>
                  <a:pt x="214" y="78"/>
                </a:lnTo>
                <a:lnTo>
                  <a:pt x="208" y="92"/>
                </a:lnTo>
                <a:lnTo>
                  <a:pt x="202" y="100"/>
                </a:lnTo>
                <a:lnTo>
                  <a:pt x="198" y="108"/>
                </a:lnTo>
                <a:lnTo>
                  <a:pt x="192" y="112"/>
                </a:lnTo>
                <a:lnTo>
                  <a:pt x="80" y="192"/>
                </a:lnTo>
                <a:lnTo>
                  <a:pt x="80" y="352"/>
                </a:lnTo>
                <a:lnTo>
                  <a:pt x="80" y="352"/>
                </a:lnTo>
                <a:lnTo>
                  <a:pt x="92" y="358"/>
                </a:lnTo>
                <a:lnTo>
                  <a:pt x="120" y="368"/>
                </a:lnTo>
                <a:lnTo>
                  <a:pt x="140" y="374"/>
                </a:lnTo>
                <a:lnTo>
                  <a:pt x="162" y="380"/>
                </a:lnTo>
                <a:lnTo>
                  <a:pt x="184" y="382"/>
                </a:lnTo>
                <a:lnTo>
                  <a:pt x="208" y="384"/>
                </a:lnTo>
                <a:lnTo>
                  <a:pt x="224" y="384"/>
                </a:lnTo>
                <a:lnTo>
                  <a:pt x="224" y="384"/>
                </a:lnTo>
                <a:lnTo>
                  <a:pt x="252" y="384"/>
                </a:lnTo>
                <a:lnTo>
                  <a:pt x="276" y="380"/>
                </a:lnTo>
                <a:lnTo>
                  <a:pt x="298" y="376"/>
                </a:lnTo>
                <a:lnTo>
                  <a:pt x="318" y="370"/>
                </a:lnTo>
                <a:lnTo>
                  <a:pt x="332" y="362"/>
                </a:lnTo>
                <a:lnTo>
                  <a:pt x="342" y="354"/>
                </a:lnTo>
                <a:lnTo>
                  <a:pt x="350" y="346"/>
                </a:lnTo>
                <a:lnTo>
                  <a:pt x="352" y="336"/>
                </a:lnTo>
                <a:lnTo>
                  <a:pt x="352" y="336"/>
                </a:lnTo>
                <a:lnTo>
                  <a:pt x="352" y="330"/>
                </a:lnTo>
                <a:lnTo>
                  <a:pt x="352" y="330"/>
                </a:lnTo>
                <a:lnTo>
                  <a:pt x="350" y="326"/>
                </a:lnTo>
                <a:lnTo>
                  <a:pt x="352" y="320"/>
                </a:lnTo>
                <a:lnTo>
                  <a:pt x="352" y="316"/>
                </a:lnTo>
                <a:lnTo>
                  <a:pt x="356" y="312"/>
                </a:lnTo>
                <a:lnTo>
                  <a:pt x="356" y="312"/>
                </a:lnTo>
                <a:lnTo>
                  <a:pt x="362" y="308"/>
                </a:lnTo>
                <a:lnTo>
                  <a:pt x="364" y="302"/>
                </a:lnTo>
                <a:lnTo>
                  <a:pt x="368" y="296"/>
                </a:lnTo>
                <a:lnTo>
                  <a:pt x="368" y="288"/>
                </a:lnTo>
                <a:lnTo>
                  <a:pt x="368" y="288"/>
                </a:lnTo>
                <a:lnTo>
                  <a:pt x="366" y="278"/>
                </a:lnTo>
                <a:lnTo>
                  <a:pt x="362" y="270"/>
                </a:lnTo>
                <a:lnTo>
                  <a:pt x="362" y="270"/>
                </a:lnTo>
                <a:lnTo>
                  <a:pt x="360" y="264"/>
                </a:lnTo>
                <a:lnTo>
                  <a:pt x="360" y="258"/>
                </a:lnTo>
                <a:lnTo>
                  <a:pt x="362" y="252"/>
                </a:lnTo>
                <a:lnTo>
                  <a:pt x="364" y="248"/>
                </a:lnTo>
                <a:lnTo>
                  <a:pt x="364" y="248"/>
                </a:lnTo>
                <a:lnTo>
                  <a:pt x="370" y="244"/>
                </a:lnTo>
                <a:lnTo>
                  <a:pt x="374" y="238"/>
                </a:lnTo>
                <a:lnTo>
                  <a:pt x="376" y="230"/>
                </a:lnTo>
                <a:lnTo>
                  <a:pt x="376" y="224"/>
                </a:lnTo>
                <a:lnTo>
                  <a:pt x="376" y="224"/>
                </a:lnTo>
                <a:close/>
              </a:path>
            </a:pathLst>
          </a:custGeom>
          <a:solidFill>
            <a:srgbClr val="2D3494"/>
          </a:solidFill>
          <a:ln w="9525">
            <a:noFill/>
            <a:round/>
            <a:headEnd/>
            <a:tailEnd/>
          </a:ln>
        </p:spPr>
        <p:txBody>
          <a:bodyPr vert="horz" wrap="square" lIns="84406" tIns="42203" rIns="84406" bIns="42203" numCol="1" anchor="t" anchorCtr="0" compatLnSpc="1">
            <a:prstTxWarp prst="textNoShape">
              <a:avLst/>
            </a:prstTxWarp>
          </a:bodyPr>
          <a:lstStyle/>
          <a:p>
            <a:endParaRPr lang="en-US" sz="1662"/>
          </a:p>
        </p:txBody>
      </p:sp>
      <p:sp>
        <p:nvSpPr>
          <p:cNvPr id="27" name="Freeform 20"/>
          <p:cNvSpPr>
            <a:spLocks noEditPoints="1"/>
          </p:cNvSpPr>
          <p:nvPr/>
        </p:nvSpPr>
        <p:spPr bwMode="auto">
          <a:xfrm flipH="1">
            <a:off x="1963402" y="5472602"/>
            <a:ext cx="418027" cy="429133"/>
          </a:xfrm>
          <a:custGeom>
            <a:avLst/>
            <a:gdLst/>
            <a:ahLst/>
            <a:cxnLst>
              <a:cxn ang="0">
                <a:pos x="64" y="384"/>
              </a:cxn>
              <a:cxn ang="0">
                <a:pos x="0" y="176"/>
              </a:cxn>
              <a:cxn ang="0">
                <a:pos x="376" y="224"/>
              </a:cxn>
              <a:cxn ang="0">
                <a:pos x="374" y="214"/>
              </a:cxn>
              <a:cxn ang="0">
                <a:pos x="370" y="206"/>
              </a:cxn>
              <a:cxn ang="0">
                <a:pos x="368" y="194"/>
              </a:cxn>
              <a:cxn ang="0">
                <a:pos x="372" y="184"/>
              </a:cxn>
              <a:cxn ang="0">
                <a:pos x="378" y="180"/>
              </a:cxn>
              <a:cxn ang="0">
                <a:pos x="384" y="166"/>
              </a:cxn>
              <a:cxn ang="0">
                <a:pos x="384" y="160"/>
              </a:cxn>
              <a:cxn ang="0">
                <a:pos x="382" y="148"/>
              </a:cxn>
              <a:cxn ang="0">
                <a:pos x="364" y="130"/>
              </a:cxn>
              <a:cxn ang="0">
                <a:pos x="352" y="128"/>
              </a:cxn>
              <a:cxn ang="0">
                <a:pos x="272" y="128"/>
              </a:cxn>
              <a:cxn ang="0">
                <a:pos x="286" y="88"/>
              </a:cxn>
              <a:cxn ang="0">
                <a:pos x="288" y="64"/>
              </a:cxn>
              <a:cxn ang="0">
                <a:pos x="286" y="44"/>
              </a:cxn>
              <a:cxn ang="0">
                <a:pos x="280" y="24"/>
              </a:cxn>
              <a:cxn ang="0">
                <a:pos x="268" y="6"/>
              </a:cxn>
              <a:cxn ang="0">
                <a:pos x="248" y="0"/>
              </a:cxn>
              <a:cxn ang="0">
                <a:pos x="238" y="2"/>
              </a:cxn>
              <a:cxn ang="0">
                <a:pos x="228" y="10"/>
              </a:cxn>
              <a:cxn ang="0">
                <a:pos x="226" y="16"/>
              </a:cxn>
              <a:cxn ang="0">
                <a:pos x="220" y="62"/>
              </a:cxn>
              <a:cxn ang="0">
                <a:pos x="208" y="92"/>
              </a:cxn>
              <a:cxn ang="0">
                <a:pos x="198" y="108"/>
              </a:cxn>
              <a:cxn ang="0">
                <a:pos x="80" y="192"/>
              </a:cxn>
              <a:cxn ang="0">
                <a:pos x="80" y="352"/>
              </a:cxn>
              <a:cxn ang="0">
                <a:pos x="120" y="368"/>
              </a:cxn>
              <a:cxn ang="0">
                <a:pos x="162" y="380"/>
              </a:cxn>
              <a:cxn ang="0">
                <a:pos x="208" y="384"/>
              </a:cxn>
              <a:cxn ang="0">
                <a:pos x="224" y="384"/>
              </a:cxn>
              <a:cxn ang="0">
                <a:pos x="276" y="380"/>
              </a:cxn>
              <a:cxn ang="0">
                <a:pos x="318" y="370"/>
              </a:cxn>
              <a:cxn ang="0">
                <a:pos x="342" y="354"/>
              </a:cxn>
              <a:cxn ang="0">
                <a:pos x="352" y="336"/>
              </a:cxn>
              <a:cxn ang="0">
                <a:pos x="352" y="330"/>
              </a:cxn>
              <a:cxn ang="0">
                <a:pos x="350" y="326"/>
              </a:cxn>
              <a:cxn ang="0">
                <a:pos x="352" y="316"/>
              </a:cxn>
              <a:cxn ang="0">
                <a:pos x="356" y="312"/>
              </a:cxn>
              <a:cxn ang="0">
                <a:pos x="364" y="302"/>
              </a:cxn>
              <a:cxn ang="0">
                <a:pos x="368" y="288"/>
              </a:cxn>
              <a:cxn ang="0">
                <a:pos x="366" y="278"/>
              </a:cxn>
              <a:cxn ang="0">
                <a:pos x="362" y="270"/>
              </a:cxn>
              <a:cxn ang="0">
                <a:pos x="360" y="258"/>
              </a:cxn>
              <a:cxn ang="0">
                <a:pos x="364" y="248"/>
              </a:cxn>
              <a:cxn ang="0">
                <a:pos x="370" y="244"/>
              </a:cxn>
              <a:cxn ang="0">
                <a:pos x="376" y="230"/>
              </a:cxn>
              <a:cxn ang="0">
                <a:pos x="376" y="224"/>
              </a:cxn>
            </a:cxnLst>
            <a:rect l="0" t="0" r="r" b="b"/>
            <a:pathLst>
              <a:path w="384" h="384">
                <a:moveTo>
                  <a:pt x="0" y="384"/>
                </a:moveTo>
                <a:lnTo>
                  <a:pt x="64" y="384"/>
                </a:lnTo>
                <a:lnTo>
                  <a:pt x="64" y="176"/>
                </a:lnTo>
                <a:lnTo>
                  <a:pt x="0" y="176"/>
                </a:lnTo>
                <a:lnTo>
                  <a:pt x="0" y="384"/>
                </a:lnTo>
                <a:close/>
                <a:moveTo>
                  <a:pt x="376" y="224"/>
                </a:moveTo>
                <a:lnTo>
                  <a:pt x="376" y="224"/>
                </a:lnTo>
                <a:lnTo>
                  <a:pt x="374" y="214"/>
                </a:lnTo>
                <a:lnTo>
                  <a:pt x="370" y="206"/>
                </a:lnTo>
                <a:lnTo>
                  <a:pt x="370" y="206"/>
                </a:lnTo>
                <a:lnTo>
                  <a:pt x="368" y="200"/>
                </a:lnTo>
                <a:lnTo>
                  <a:pt x="368" y="194"/>
                </a:lnTo>
                <a:lnTo>
                  <a:pt x="370" y="188"/>
                </a:lnTo>
                <a:lnTo>
                  <a:pt x="372" y="184"/>
                </a:lnTo>
                <a:lnTo>
                  <a:pt x="372" y="184"/>
                </a:lnTo>
                <a:lnTo>
                  <a:pt x="378" y="180"/>
                </a:lnTo>
                <a:lnTo>
                  <a:pt x="382" y="174"/>
                </a:lnTo>
                <a:lnTo>
                  <a:pt x="384" y="166"/>
                </a:lnTo>
                <a:lnTo>
                  <a:pt x="384" y="160"/>
                </a:lnTo>
                <a:lnTo>
                  <a:pt x="384" y="160"/>
                </a:lnTo>
                <a:lnTo>
                  <a:pt x="384" y="154"/>
                </a:lnTo>
                <a:lnTo>
                  <a:pt x="382" y="148"/>
                </a:lnTo>
                <a:lnTo>
                  <a:pt x="374" y="138"/>
                </a:lnTo>
                <a:lnTo>
                  <a:pt x="364" y="130"/>
                </a:lnTo>
                <a:lnTo>
                  <a:pt x="358" y="128"/>
                </a:lnTo>
                <a:lnTo>
                  <a:pt x="352" y="128"/>
                </a:lnTo>
                <a:lnTo>
                  <a:pt x="272" y="128"/>
                </a:lnTo>
                <a:lnTo>
                  <a:pt x="272" y="128"/>
                </a:lnTo>
                <a:lnTo>
                  <a:pt x="280" y="108"/>
                </a:lnTo>
                <a:lnTo>
                  <a:pt x="286" y="88"/>
                </a:lnTo>
                <a:lnTo>
                  <a:pt x="288" y="76"/>
                </a:lnTo>
                <a:lnTo>
                  <a:pt x="288" y="64"/>
                </a:lnTo>
                <a:lnTo>
                  <a:pt x="288" y="64"/>
                </a:lnTo>
                <a:lnTo>
                  <a:pt x="286" y="44"/>
                </a:lnTo>
                <a:lnTo>
                  <a:pt x="284" y="34"/>
                </a:lnTo>
                <a:lnTo>
                  <a:pt x="280" y="24"/>
                </a:lnTo>
                <a:lnTo>
                  <a:pt x="274" y="14"/>
                </a:lnTo>
                <a:lnTo>
                  <a:pt x="268" y="6"/>
                </a:lnTo>
                <a:lnTo>
                  <a:pt x="258" y="2"/>
                </a:lnTo>
                <a:lnTo>
                  <a:pt x="248" y="0"/>
                </a:lnTo>
                <a:lnTo>
                  <a:pt x="248" y="0"/>
                </a:lnTo>
                <a:lnTo>
                  <a:pt x="238" y="2"/>
                </a:lnTo>
                <a:lnTo>
                  <a:pt x="232" y="4"/>
                </a:lnTo>
                <a:lnTo>
                  <a:pt x="228" y="10"/>
                </a:lnTo>
                <a:lnTo>
                  <a:pt x="226" y="16"/>
                </a:lnTo>
                <a:lnTo>
                  <a:pt x="226" y="16"/>
                </a:lnTo>
                <a:lnTo>
                  <a:pt x="224" y="40"/>
                </a:lnTo>
                <a:lnTo>
                  <a:pt x="220" y="62"/>
                </a:lnTo>
                <a:lnTo>
                  <a:pt x="214" y="78"/>
                </a:lnTo>
                <a:lnTo>
                  <a:pt x="208" y="92"/>
                </a:lnTo>
                <a:lnTo>
                  <a:pt x="202" y="100"/>
                </a:lnTo>
                <a:lnTo>
                  <a:pt x="198" y="108"/>
                </a:lnTo>
                <a:lnTo>
                  <a:pt x="192" y="112"/>
                </a:lnTo>
                <a:lnTo>
                  <a:pt x="80" y="192"/>
                </a:lnTo>
                <a:lnTo>
                  <a:pt x="80" y="352"/>
                </a:lnTo>
                <a:lnTo>
                  <a:pt x="80" y="352"/>
                </a:lnTo>
                <a:lnTo>
                  <a:pt x="92" y="358"/>
                </a:lnTo>
                <a:lnTo>
                  <a:pt x="120" y="368"/>
                </a:lnTo>
                <a:lnTo>
                  <a:pt x="140" y="374"/>
                </a:lnTo>
                <a:lnTo>
                  <a:pt x="162" y="380"/>
                </a:lnTo>
                <a:lnTo>
                  <a:pt x="184" y="382"/>
                </a:lnTo>
                <a:lnTo>
                  <a:pt x="208" y="384"/>
                </a:lnTo>
                <a:lnTo>
                  <a:pt x="224" y="384"/>
                </a:lnTo>
                <a:lnTo>
                  <a:pt x="224" y="384"/>
                </a:lnTo>
                <a:lnTo>
                  <a:pt x="252" y="384"/>
                </a:lnTo>
                <a:lnTo>
                  <a:pt x="276" y="380"/>
                </a:lnTo>
                <a:lnTo>
                  <a:pt x="298" y="376"/>
                </a:lnTo>
                <a:lnTo>
                  <a:pt x="318" y="370"/>
                </a:lnTo>
                <a:lnTo>
                  <a:pt x="332" y="362"/>
                </a:lnTo>
                <a:lnTo>
                  <a:pt x="342" y="354"/>
                </a:lnTo>
                <a:lnTo>
                  <a:pt x="350" y="346"/>
                </a:lnTo>
                <a:lnTo>
                  <a:pt x="352" y="336"/>
                </a:lnTo>
                <a:lnTo>
                  <a:pt x="352" y="336"/>
                </a:lnTo>
                <a:lnTo>
                  <a:pt x="352" y="330"/>
                </a:lnTo>
                <a:lnTo>
                  <a:pt x="352" y="330"/>
                </a:lnTo>
                <a:lnTo>
                  <a:pt x="350" y="326"/>
                </a:lnTo>
                <a:lnTo>
                  <a:pt x="352" y="320"/>
                </a:lnTo>
                <a:lnTo>
                  <a:pt x="352" y="316"/>
                </a:lnTo>
                <a:lnTo>
                  <a:pt x="356" y="312"/>
                </a:lnTo>
                <a:lnTo>
                  <a:pt x="356" y="312"/>
                </a:lnTo>
                <a:lnTo>
                  <a:pt x="362" y="308"/>
                </a:lnTo>
                <a:lnTo>
                  <a:pt x="364" y="302"/>
                </a:lnTo>
                <a:lnTo>
                  <a:pt x="368" y="296"/>
                </a:lnTo>
                <a:lnTo>
                  <a:pt x="368" y="288"/>
                </a:lnTo>
                <a:lnTo>
                  <a:pt x="368" y="288"/>
                </a:lnTo>
                <a:lnTo>
                  <a:pt x="366" y="278"/>
                </a:lnTo>
                <a:lnTo>
                  <a:pt x="362" y="270"/>
                </a:lnTo>
                <a:lnTo>
                  <a:pt x="362" y="270"/>
                </a:lnTo>
                <a:lnTo>
                  <a:pt x="360" y="264"/>
                </a:lnTo>
                <a:lnTo>
                  <a:pt x="360" y="258"/>
                </a:lnTo>
                <a:lnTo>
                  <a:pt x="362" y="252"/>
                </a:lnTo>
                <a:lnTo>
                  <a:pt x="364" y="248"/>
                </a:lnTo>
                <a:lnTo>
                  <a:pt x="364" y="248"/>
                </a:lnTo>
                <a:lnTo>
                  <a:pt x="370" y="244"/>
                </a:lnTo>
                <a:lnTo>
                  <a:pt x="374" y="238"/>
                </a:lnTo>
                <a:lnTo>
                  <a:pt x="376" y="230"/>
                </a:lnTo>
                <a:lnTo>
                  <a:pt x="376" y="224"/>
                </a:lnTo>
                <a:lnTo>
                  <a:pt x="376" y="224"/>
                </a:lnTo>
                <a:close/>
              </a:path>
            </a:pathLst>
          </a:custGeom>
          <a:solidFill>
            <a:srgbClr val="2D3494"/>
          </a:solidFill>
          <a:ln w="9525">
            <a:noFill/>
            <a:round/>
            <a:headEnd/>
            <a:tailEnd/>
          </a:ln>
        </p:spPr>
        <p:txBody>
          <a:bodyPr vert="horz" wrap="square" lIns="84406" tIns="42203" rIns="84406" bIns="42203" numCol="1" anchor="t" anchorCtr="0" compatLnSpc="1">
            <a:prstTxWarp prst="textNoShape">
              <a:avLst/>
            </a:prstTxWarp>
          </a:bodyPr>
          <a:lstStyle/>
          <a:p>
            <a:endParaRPr lang="en-US" sz="1662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56994" y="1472986"/>
            <a:ext cx="6923423" cy="648642"/>
          </a:xfrm>
        </p:spPr>
        <p:txBody>
          <a:bodyPr/>
          <a:lstStyle/>
          <a:p>
            <a:r>
              <a:rPr lang="ru-RU" sz="2400" dirty="0"/>
              <a:t>БЛАГОДАРЯ:</a:t>
            </a:r>
          </a:p>
        </p:txBody>
      </p:sp>
    </p:spTree>
    <p:extLst>
      <p:ext uri="{BB962C8B-B14F-4D97-AF65-F5344CB8AC3E}">
        <p14:creationId xmlns:p14="http://schemas.microsoft.com/office/powerpoint/2010/main" val="2692118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ct 14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59027919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789" name="think-cell Slide" r:id="rId6" imgW="360" imgH="360" progId="TCLayout.ActiveDocument.1">
                  <p:embed/>
                </p:oleObj>
              </mc:Choice>
              <mc:Fallback>
                <p:oleObj name="think-cell Slide" r:id="rId6" imgW="360" imgH="360" progId="TCLayout.ActiveDocument.1">
                  <p:embed/>
                  <p:pic>
                    <p:nvPicPr>
                      <p:cNvPr id="0" name="Picture 4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3" hidden="1"/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tx2"/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endParaRPr lang="ru-RU" sz="2400" b="1" dirty="0" err="1">
              <a:solidFill>
                <a:schemeClr val="bg1"/>
              </a:solidFill>
              <a:latin typeface="Calibri" panose="020F0502020204030204" pitchFamily="34" charset="0"/>
              <a:ea typeface="+mj-ea"/>
              <a:cs typeface="+mj-cs"/>
              <a:sym typeface="Calibri" panose="020F050202020403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158863" y="1534239"/>
            <a:ext cx="2880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ea typeface="Helios-Cond-Light"/>
                <a:cs typeface="Calibri" panose="020F0502020204030204" pitchFamily="34" charset="0"/>
                <a:sym typeface="Helios-Cond-Light"/>
              </a:rPr>
              <a:t>Как помочь школьникам хорошо учиться?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4672088" y="1535768"/>
            <a:ext cx="2880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ea typeface="Helios-Cond-Light"/>
                <a:cs typeface="Calibri" panose="020F0502020204030204" pitchFamily="34" charset="0"/>
                <a:sym typeface="Helios-Cond-Light"/>
              </a:rPr>
              <a:t>Как сделать уроки физики интересными и увлекательными для учащихся?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8185313" y="1535768"/>
            <a:ext cx="302428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ea typeface="Helios-Cond-Light"/>
                <a:cs typeface="Calibri Light" panose="020F0302020204030204" pitchFamily="34" charset="0"/>
                <a:sym typeface="Helios-Cond-Light"/>
              </a:rPr>
              <a:t>Как хорошо подготовить учащихся к аттестации по физике? </a:t>
            </a:r>
          </a:p>
        </p:txBody>
      </p:sp>
      <p:sp>
        <p:nvSpPr>
          <p:cNvPr id="12" name="Title 2"/>
          <p:cNvSpPr>
            <a:spLocks noGrp="1"/>
          </p:cNvSpPr>
          <p:nvPr>
            <p:ph type="title"/>
          </p:nvPr>
        </p:nvSpPr>
        <p:spPr>
          <a:xfrm>
            <a:off x="270656" y="128865"/>
            <a:ext cx="10174923" cy="824558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400" dirty="0">
                <a:latin typeface="+mj-lt"/>
              </a:rPr>
              <a:t>ПЕРЕД УЧИТЕЛЕМ ФИЗИКИ СТОЯТ 3 КЛЮЧЕВЫЕ ЗАДАЧИ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3772" y="2844278"/>
            <a:ext cx="2650182" cy="261845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5726" y="2806837"/>
            <a:ext cx="2725972" cy="269333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3471" y="2786088"/>
            <a:ext cx="2767971" cy="2734836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1081442" y="762000"/>
            <a:ext cx="1935311" cy="977153"/>
          </a:xfrm>
          <a:prstGeom prst="rect">
            <a:avLst/>
          </a:prstGeom>
          <a:solidFill>
            <a:schemeClr val="tx2"/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r>
              <a:rPr lang="ru-RU" sz="1200" dirty="0">
                <a:solidFill>
                  <a:schemeClr val="bg1"/>
                </a:solidFill>
              </a:rPr>
              <a:t>Вопросы могут быть скорректированы в соответствии со спецификой предмета</a:t>
            </a:r>
          </a:p>
        </p:txBody>
      </p:sp>
    </p:spTree>
    <p:extLst>
      <p:ext uri="{BB962C8B-B14F-4D97-AF65-F5344CB8AC3E}">
        <p14:creationId xmlns:p14="http://schemas.microsoft.com/office/powerpoint/2010/main" val="41642084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09233745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451" name="think-cell Slide" r:id="rId6" imgW="360" imgH="360" progId="TCLayout.ActiveDocument.1">
                  <p:embed/>
                </p:oleObj>
              </mc:Choice>
              <mc:Fallback>
                <p:oleObj name="think-cell Slide" r:id="rId6" imgW="360" imgH="360" progId="TCLayout.ActiveDocument.1">
                  <p:embed/>
                  <p:pic>
                    <p:nvPicPr>
                      <p:cNvPr id="0" name="Picture 47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 hidden="1"/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tx2"/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endParaRPr lang="ru-RU" sz="2400" b="1" dirty="0" err="1">
              <a:solidFill>
                <a:schemeClr val="bg1"/>
              </a:solidFill>
              <a:latin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29323" y="4281853"/>
            <a:ext cx="5740238" cy="2232000"/>
          </a:xfrm>
          <a:prstGeom prst="rect">
            <a:avLst/>
          </a:prstGeom>
          <a:solidFill>
            <a:schemeClr val="bg1"/>
          </a:solidFill>
          <a:ln w="19050">
            <a:solidFill>
              <a:srgbClr val="2D34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err="1">
              <a:solidFill>
                <a:schemeClr val="bg1"/>
              </a:solidFill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168008" y="1565836"/>
            <a:ext cx="5703168" cy="3803362"/>
          </a:xfrm>
          <a:prstGeom prst="rect">
            <a:avLst/>
          </a:prstGeom>
          <a:ln>
            <a:solidFill>
              <a:schemeClr val="tx1">
                <a:lumMod val="25000"/>
                <a:lumOff val="75000"/>
              </a:schemeClr>
            </a:solidFill>
          </a:ln>
        </p:spPr>
      </p:pic>
      <p:sp>
        <p:nvSpPr>
          <p:cNvPr id="13" name="Прямоугольник 12"/>
          <p:cNvSpPr/>
          <p:nvPr/>
        </p:nvSpPr>
        <p:spPr>
          <a:xfrm>
            <a:off x="227546" y="1565836"/>
            <a:ext cx="5740238" cy="2588906"/>
          </a:xfrm>
          <a:prstGeom prst="rect">
            <a:avLst/>
          </a:prstGeom>
          <a:solidFill>
            <a:schemeClr val="bg1"/>
          </a:solidFill>
          <a:ln w="19050">
            <a:solidFill>
              <a:srgbClr val="2D34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err="1">
              <a:solidFill>
                <a:schemeClr val="bg1"/>
              </a:solidFill>
            </a:endParaRPr>
          </a:p>
        </p:txBody>
      </p:sp>
      <p:sp>
        <p:nvSpPr>
          <p:cNvPr id="15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403599" y="1601348"/>
            <a:ext cx="5388132" cy="2400571"/>
          </a:xfrm>
          <a:ln>
            <a:noFill/>
          </a:ln>
        </p:spPr>
        <p:txBody>
          <a:bodyPr/>
          <a:lstStyle/>
          <a:p>
            <a:r>
              <a:rPr lang="ru-RU" b="1" dirty="0">
                <a:latin typeface="+mn-lt"/>
              </a:rPr>
              <a:t>Статья 18, пункт 4 ФЗ «Об образовании в Российской Федерации» №</a:t>
            </a:r>
            <a:r>
              <a:rPr lang="en-US" b="1" dirty="0">
                <a:latin typeface="+mn-lt"/>
              </a:rPr>
              <a:t>273-</a:t>
            </a:r>
            <a:r>
              <a:rPr lang="ru-RU" b="1" dirty="0">
                <a:latin typeface="+mn-lt"/>
              </a:rPr>
              <a:t>ФЗ:</a:t>
            </a:r>
          </a:p>
          <a:p>
            <a:r>
              <a:rPr lang="ru-RU" b="1" i="1" dirty="0">
                <a:solidFill>
                  <a:srgbClr val="2D3494"/>
                </a:solidFill>
                <a:latin typeface="+mn-lt"/>
              </a:rPr>
              <a:t>Организации</a:t>
            </a:r>
            <a:r>
              <a:rPr lang="ru-RU" i="1" dirty="0">
                <a:latin typeface="+mn-lt"/>
              </a:rPr>
              <a:t>, осуществляющие образовательную деятельность… </a:t>
            </a:r>
            <a:r>
              <a:rPr lang="ru-RU" b="1" i="1" dirty="0">
                <a:solidFill>
                  <a:srgbClr val="2D3494"/>
                </a:solidFill>
                <a:latin typeface="+mn-lt"/>
              </a:rPr>
              <a:t>для использования </a:t>
            </a:r>
            <a:r>
              <a:rPr lang="ru-RU" i="1" dirty="0">
                <a:latin typeface="+mn-lt"/>
              </a:rPr>
              <a:t>при реализации указанных образовательных программ </a:t>
            </a:r>
            <a:r>
              <a:rPr lang="ru-RU" b="1" i="1" dirty="0">
                <a:solidFill>
                  <a:srgbClr val="2D3494"/>
                </a:solidFill>
                <a:latin typeface="+mn-lt"/>
              </a:rPr>
              <a:t>выбирают</a:t>
            </a:r>
            <a:r>
              <a:rPr lang="ru-RU" i="1" dirty="0">
                <a:latin typeface="+mn-lt"/>
              </a:rPr>
              <a:t>:</a:t>
            </a:r>
          </a:p>
          <a:p>
            <a:pPr marL="628650" indent="-342900">
              <a:buFont typeface="+mj-lt"/>
              <a:buAutoNum type="arabicParenR"/>
            </a:pPr>
            <a:r>
              <a:rPr lang="ru-RU" i="1" dirty="0">
                <a:latin typeface="+mn-lt"/>
              </a:rPr>
              <a:t>учебники из числа входящих в федеральный перечень учебников… ;</a:t>
            </a:r>
          </a:p>
          <a:p>
            <a:pPr marL="628650" indent="-342900">
              <a:buFont typeface="+mj-lt"/>
              <a:buAutoNum type="arabicParenR"/>
            </a:pPr>
            <a:r>
              <a:rPr lang="ru-RU" b="1" i="1" dirty="0">
                <a:solidFill>
                  <a:srgbClr val="2D3494"/>
                </a:solidFill>
                <a:latin typeface="+mn-lt"/>
              </a:rPr>
              <a:t>учебные пособия</a:t>
            </a:r>
            <a:r>
              <a:rPr lang="ru-RU" i="1" dirty="0">
                <a:latin typeface="+mn-lt"/>
              </a:rPr>
              <a:t>, выпущенные организациями, входящими в перечень организаций, осуществляющих выпуск учебных пособий…»</a:t>
            </a:r>
          </a:p>
        </p:txBody>
      </p:sp>
      <p:sp>
        <p:nvSpPr>
          <p:cNvPr id="17" name="Text Placeholder 3"/>
          <p:cNvSpPr txBox="1">
            <a:spLocks/>
          </p:cNvSpPr>
          <p:nvPr/>
        </p:nvSpPr>
        <p:spPr>
          <a:xfrm>
            <a:off x="6168008" y="5271304"/>
            <a:ext cx="4101447" cy="707039"/>
          </a:xfrm>
          <a:prstGeom prst="rect">
            <a:avLst/>
          </a:prstGeom>
        </p:spPr>
        <p:txBody>
          <a:bodyPr vert="horz" lIns="72000" tIns="72000" rIns="36000" bIns="72000" rtlCol="0" anchor="ctr" anchorCtr="0">
            <a:noAutofit/>
          </a:bodyPr>
          <a:lstStyle>
            <a:defPPr>
              <a:defRPr lang="ru-RU"/>
            </a:defPPr>
            <a:lvl1pPr indent="0">
              <a:spcBef>
                <a:spcPts val="600"/>
              </a:spcBef>
              <a:buClr>
                <a:srgbClr val="2D3494"/>
              </a:buClr>
              <a:buFont typeface="Arial" pitchFamily="34" charset="0"/>
              <a:buNone/>
              <a:defRPr b="0" i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 marL="180000" indent="-180000">
              <a:spcBef>
                <a:spcPts val="600"/>
              </a:spcBef>
              <a:buClr>
                <a:srgbClr val="2D3494"/>
              </a:buClr>
              <a:buFont typeface="Wingdings" pitchFamily="2" charset="2"/>
              <a:buChar char="§"/>
              <a:defRPr sz="1400" b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 marL="360000" indent="-180000">
              <a:spcBef>
                <a:spcPts val="300"/>
              </a:spcBef>
              <a:buClr>
                <a:srgbClr val="2D3494"/>
              </a:buClr>
              <a:buFont typeface="Arial" pitchFamily="34" charset="0"/>
              <a:buChar char="–"/>
              <a:defRPr sz="1400" b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 marL="540000" indent="-180000">
              <a:spcBef>
                <a:spcPts val="300"/>
              </a:spcBef>
              <a:buClr>
                <a:srgbClr val="2D3494"/>
              </a:buClr>
              <a:buFont typeface="Arial" pitchFamily="34" charset="0"/>
              <a:buChar char="•"/>
              <a:defRPr sz="1400" b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 marL="720000" indent="-180000">
              <a:spcBef>
                <a:spcPts val="300"/>
              </a:spcBef>
              <a:buClr>
                <a:srgbClr val="2D3494"/>
              </a:buClr>
              <a:buFont typeface="Arial" pitchFamily="34" charset="0"/>
              <a:buChar char="•"/>
              <a:defRPr sz="1400" b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pPr>
              <a:lnSpc>
                <a:spcPts val="1400"/>
              </a:lnSpc>
              <a:spcBef>
                <a:spcPts val="0"/>
              </a:spcBef>
            </a:pPr>
            <a:r>
              <a:rPr lang="ru-RU" sz="1400" b="1" dirty="0">
                <a:solidFill>
                  <a:schemeClr val="tx1"/>
                </a:solidFill>
              </a:rPr>
              <a:t>Полный текст документа </a:t>
            </a:r>
            <a:r>
              <a:rPr lang="ru-RU" sz="1400" b="1" dirty="0">
                <a:solidFill>
                  <a:srgbClr val="FC0652"/>
                </a:solidFill>
                <a:hlinkClick r:id="rId9"/>
              </a:rPr>
              <a:t>здесь</a:t>
            </a:r>
            <a:r>
              <a:rPr lang="en-US" sz="1400" b="1" dirty="0">
                <a:solidFill>
                  <a:srgbClr val="FC0652"/>
                </a:solidFill>
                <a:hlinkClick r:id="rId9"/>
              </a:rPr>
              <a:t> &gt;&gt;&gt;</a:t>
            </a:r>
            <a:endParaRPr lang="ru-RU" sz="1400" b="1" dirty="0">
              <a:solidFill>
                <a:srgbClr val="FC0652"/>
              </a:solidFill>
            </a:endParaRPr>
          </a:p>
        </p:txBody>
      </p:sp>
      <p:sp>
        <p:nvSpPr>
          <p:cNvPr id="18" name="Freeform 48"/>
          <p:cNvSpPr>
            <a:spLocks/>
          </p:cNvSpPr>
          <p:nvPr/>
        </p:nvSpPr>
        <p:spPr bwMode="auto">
          <a:xfrm rot="16415696" flipV="1">
            <a:off x="5730416" y="229290"/>
            <a:ext cx="460707" cy="2254043"/>
          </a:xfrm>
          <a:custGeom>
            <a:avLst/>
            <a:gdLst/>
            <a:ahLst/>
            <a:cxnLst>
              <a:cxn ang="0">
                <a:pos x="74" y="5108"/>
              </a:cxn>
              <a:cxn ang="0">
                <a:pos x="289" y="4928"/>
              </a:cxn>
              <a:cxn ang="0">
                <a:pos x="490" y="4733"/>
              </a:cxn>
              <a:cxn ang="0">
                <a:pos x="615" y="4593"/>
              </a:cxn>
              <a:cxn ang="0">
                <a:pos x="791" y="4373"/>
              </a:cxn>
              <a:cxn ang="0">
                <a:pos x="949" y="4137"/>
              </a:cxn>
              <a:cxn ang="0">
                <a:pos x="1045" y="3975"/>
              </a:cxn>
              <a:cxn ang="0">
                <a:pos x="1173" y="3720"/>
              </a:cxn>
              <a:cxn ang="0">
                <a:pos x="1282" y="3455"/>
              </a:cxn>
              <a:cxn ang="0">
                <a:pos x="1344" y="3274"/>
              </a:cxn>
              <a:cxn ang="0">
                <a:pos x="1419" y="2997"/>
              </a:cxn>
              <a:cxn ang="0">
                <a:pos x="1473" y="2713"/>
              </a:cxn>
              <a:cxn ang="0">
                <a:pos x="1496" y="2522"/>
              </a:cxn>
              <a:cxn ang="0">
                <a:pos x="1514" y="2232"/>
              </a:cxn>
              <a:cxn ang="0">
                <a:pos x="1511" y="1941"/>
              </a:cxn>
              <a:cxn ang="0">
                <a:pos x="1496" y="1748"/>
              </a:cxn>
              <a:cxn ang="0">
                <a:pos x="1454" y="1457"/>
              </a:cxn>
              <a:cxn ang="0">
                <a:pos x="1391" y="1169"/>
              </a:cxn>
              <a:cxn ang="0">
                <a:pos x="1337" y="981"/>
              </a:cxn>
              <a:cxn ang="0">
                <a:pos x="1237" y="703"/>
              </a:cxn>
              <a:cxn ang="0">
                <a:pos x="1159" y="521"/>
              </a:cxn>
              <a:cxn ang="0">
                <a:pos x="1116" y="432"/>
              </a:cxn>
              <a:cxn ang="0">
                <a:pos x="1071" y="344"/>
              </a:cxn>
              <a:cxn ang="0">
                <a:pos x="1017" y="244"/>
              </a:cxn>
              <a:cxn ang="0">
                <a:pos x="1087" y="124"/>
              </a:cxn>
              <a:cxn ang="0">
                <a:pos x="853" y="56"/>
              </a:cxn>
              <a:cxn ang="0">
                <a:pos x="613" y="10"/>
              </a:cxn>
              <a:cxn ang="0">
                <a:pos x="523" y="81"/>
              </a:cxn>
              <a:cxn ang="0">
                <a:pos x="491" y="314"/>
              </a:cxn>
              <a:cxn ang="0">
                <a:pos x="453" y="534"/>
              </a:cxn>
              <a:cxn ang="0">
                <a:pos x="587" y="512"/>
              </a:cxn>
              <a:cxn ang="0">
                <a:pos x="653" y="612"/>
              </a:cxn>
              <a:cxn ang="0">
                <a:pos x="688" y="667"/>
              </a:cxn>
              <a:cxn ang="0">
                <a:pos x="733" y="741"/>
              </a:cxn>
              <a:cxn ang="0">
                <a:pos x="817" y="894"/>
              </a:cxn>
              <a:cxn ang="0">
                <a:pos x="928" y="1130"/>
              </a:cxn>
              <a:cxn ang="0">
                <a:pos x="993" y="1293"/>
              </a:cxn>
              <a:cxn ang="0">
                <a:pos x="1074" y="1543"/>
              </a:cxn>
              <a:cxn ang="0">
                <a:pos x="1136" y="1801"/>
              </a:cxn>
              <a:cxn ang="0">
                <a:pos x="1166" y="1975"/>
              </a:cxn>
              <a:cxn ang="0">
                <a:pos x="1195" y="2239"/>
              </a:cxn>
              <a:cxn ang="0">
                <a:pos x="1204" y="2507"/>
              </a:cxn>
              <a:cxn ang="0">
                <a:pos x="1198" y="2685"/>
              </a:cxn>
              <a:cxn ang="0">
                <a:pos x="1174" y="2952"/>
              </a:cxn>
              <a:cxn ang="0">
                <a:pos x="1129" y="3219"/>
              </a:cxn>
              <a:cxn ang="0">
                <a:pos x="1087" y="3394"/>
              </a:cxn>
              <a:cxn ang="0">
                <a:pos x="1008" y="3654"/>
              </a:cxn>
              <a:cxn ang="0">
                <a:pos x="910" y="3908"/>
              </a:cxn>
              <a:cxn ang="0">
                <a:pos x="832" y="4073"/>
              </a:cxn>
              <a:cxn ang="0">
                <a:pos x="702" y="4314"/>
              </a:cxn>
              <a:cxn ang="0">
                <a:pos x="552" y="4545"/>
              </a:cxn>
              <a:cxn ang="0">
                <a:pos x="442" y="4693"/>
              </a:cxn>
              <a:cxn ang="0">
                <a:pos x="263" y="4904"/>
              </a:cxn>
              <a:cxn ang="0">
                <a:pos x="68" y="5101"/>
              </a:cxn>
            </a:cxnLst>
            <a:rect l="0" t="0" r="r" b="b"/>
            <a:pathLst>
              <a:path w="1515" h="5165">
                <a:moveTo>
                  <a:pt x="0" y="5165"/>
                </a:moveTo>
                <a:lnTo>
                  <a:pt x="0" y="5165"/>
                </a:lnTo>
                <a:lnTo>
                  <a:pt x="74" y="5108"/>
                </a:lnTo>
                <a:lnTo>
                  <a:pt x="147" y="5050"/>
                </a:lnTo>
                <a:lnTo>
                  <a:pt x="218" y="4990"/>
                </a:lnTo>
                <a:lnTo>
                  <a:pt x="289" y="4928"/>
                </a:lnTo>
                <a:lnTo>
                  <a:pt x="357" y="4864"/>
                </a:lnTo>
                <a:lnTo>
                  <a:pt x="424" y="4800"/>
                </a:lnTo>
                <a:lnTo>
                  <a:pt x="490" y="4733"/>
                </a:lnTo>
                <a:lnTo>
                  <a:pt x="553" y="4664"/>
                </a:lnTo>
                <a:lnTo>
                  <a:pt x="553" y="4664"/>
                </a:lnTo>
                <a:lnTo>
                  <a:pt x="615" y="4593"/>
                </a:lnTo>
                <a:lnTo>
                  <a:pt x="675" y="4522"/>
                </a:lnTo>
                <a:lnTo>
                  <a:pt x="734" y="4448"/>
                </a:lnTo>
                <a:lnTo>
                  <a:pt x="791" y="4373"/>
                </a:lnTo>
                <a:lnTo>
                  <a:pt x="845" y="4296"/>
                </a:lnTo>
                <a:lnTo>
                  <a:pt x="898" y="4217"/>
                </a:lnTo>
                <a:lnTo>
                  <a:pt x="949" y="4137"/>
                </a:lnTo>
                <a:lnTo>
                  <a:pt x="998" y="4057"/>
                </a:lnTo>
                <a:lnTo>
                  <a:pt x="998" y="4057"/>
                </a:lnTo>
                <a:lnTo>
                  <a:pt x="1045" y="3975"/>
                </a:lnTo>
                <a:lnTo>
                  <a:pt x="1090" y="3890"/>
                </a:lnTo>
                <a:lnTo>
                  <a:pt x="1132" y="3806"/>
                </a:lnTo>
                <a:lnTo>
                  <a:pt x="1173" y="3720"/>
                </a:lnTo>
                <a:lnTo>
                  <a:pt x="1212" y="3633"/>
                </a:lnTo>
                <a:lnTo>
                  <a:pt x="1248" y="3544"/>
                </a:lnTo>
                <a:lnTo>
                  <a:pt x="1282" y="3455"/>
                </a:lnTo>
                <a:lnTo>
                  <a:pt x="1314" y="3365"/>
                </a:lnTo>
                <a:lnTo>
                  <a:pt x="1314" y="3365"/>
                </a:lnTo>
                <a:lnTo>
                  <a:pt x="1344" y="3274"/>
                </a:lnTo>
                <a:lnTo>
                  <a:pt x="1370" y="3183"/>
                </a:lnTo>
                <a:lnTo>
                  <a:pt x="1395" y="3091"/>
                </a:lnTo>
                <a:lnTo>
                  <a:pt x="1419" y="2997"/>
                </a:lnTo>
                <a:lnTo>
                  <a:pt x="1438" y="2903"/>
                </a:lnTo>
                <a:lnTo>
                  <a:pt x="1457" y="2808"/>
                </a:lnTo>
                <a:lnTo>
                  <a:pt x="1473" y="2713"/>
                </a:lnTo>
                <a:lnTo>
                  <a:pt x="1485" y="2618"/>
                </a:lnTo>
                <a:lnTo>
                  <a:pt x="1485" y="2618"/>
                </a:lnTo>
                <a:lnTo>
                  <a:pt x="1496" y="2522"/>
                </a:lnTo>
                <a:lnTo>
                  <a:pt x="1505" y="2426"/>
                </a:lnTo>
                <a:lnTo>
                  <a:pt x="1511" y="2329"/>
                </a:lnTo>
                <a:lnTo>
                  <a:pt x="1514" y="2232"/>
                </a:lnTo>
                <a:lnTo>
                  <a:pt x="1515" y="2135"/>
                </a:lnTo>
                <a:lnTo>
                  <a:pt x="1514" y="2038"/>
                </a:lnTo>
                <a:lnTo>
                  <a:pt x="1511" y="1941"/>
                </a:lnTo>
                <a:lnTo>
                  <a:pt x="1504" y="1844"/>
                </a:lnTo>
                <a:lnTo>
                  <a:pt x="1504" y="1844"/>
                </a:lnTo>
                <a:lnTo>
                  <a:pt x="1496" y="1748"/>
                </a:lnTo>
                <a:lnTo>
                  <a:pt x="1484" y="1651"/>
                </a:lnTo>
                <a:lnTo>
                  <a:pt x="1470" y="1554"/>
                </a:lnTo>
                <a:lnTo>
                  <a:pt x="1454" y="1457"/>
                </a:lnTo>
                <a:lnTo>
                  <a:pt x="1436" y="1361"/>
                </a:lnTo>
                <a:lnTo>
                  <a:pt x="1415" y="1265"/>
                </a:lnTo>
                <a:lnTo>
                  <a:pt x="1391" y="1169"/>
                </a:lnTo>
                <a:lnTo>
                  <a:pt x="1365" y="1075"/>
                </a:lnTo>
                <a:lnTo>
                  <a:pt x="1365" y="1075"/>
                </a:lnTo>
                <a:lnTo>
                  <a:pt x="1337" y="981"/>
                </a:lnTo>
                <a:lnTo>
                  <a:pt x="1307" y="888"/>
                </a:lnTo>
                <a:lnTo>
                  <a:pt x="1273" y="794"/>
                </a:lnTo>
                <a:lnTo>
                  <a:pt x="1237" y="703"/>
                </a:lnTo>
                <a:lnTo>
                  <a:pt x="1237" y="703"/>
                </a:lnTo>
                <a:lnTo>
                  <a:pt x="1199" y="611"/>
                </a:lnTo>
                <a:lnTo>
                  <a:pt x="1159" y="521"/>
                </a:lnTo>
                <a:lnTo>
                  <a:pt x="1159" y="521"/>
                </a:lnTo>
                <a:lnTo>
                  <a:pt x="1116" y="432"/>
                </a:lnTo>
                <a:lnTo>
                  <a:pt x="1116" y="432"/>
                </a:lnTo>
                <a:lnTo>
                  <a:pt x="1094" y="387"/>
                </a:lnTo>
                <a:lnTo>
                  <a:pt x="1083" y="365"/>
                </a:lnTo>
                <a:lnTo>
                  <a:pt x="1071" y="344"/>
                </a:lnTo>
                <a:lnTo>
                  <a:pt x="1071" y="344"/>
                </a:lnTo>
                <a:lnTo>
                  <a:pt x="1045" y="293"/>
                </a:lnTo>
                <a:lnTo>
                  <a:pt x="1017" y="244"/>
                </a:lnTo>
                <a:lnTo>
                  <a:pt x="1164" y="152"/>
                </a:lnTo>
                <a:lnTo>
                  <a:pt x="1164" y="152"/>
                </a:lnTo>
                <a:lnTo>
                  <a:pt x="1087" y="124"/>
                </a:lnTo>
                <a:lnTo>
                  <a:pt x="1010" y="98"/>
                </a:lnTo>
                <a:lnTo>
                  <a:pt x="933" y="75"/>
                </a:lnTo>
                <a:lnTo>
                  <a:pt x="853" y="56"/>
                </a:lnTo>
                <a:lnTo>
                  <a:pt x="773" y="37"/>
                </a:lnTo>
                <a:lnTo>
                  <a:pt x="694" y="22"/>
                </a:lnTo>
                <a:lnTo>
                  <a:pt x="613" y="10"/>
                </a:lnTo>
                <a:lnTo>
                  <a:pt x="531" y="0"/>
                </a:lnTo>
                <a:lnTo>
                  <a:pt x="531" y="0"/>
                </a:lnTo>
                <a:lnTo>
                  <a:pt x="523" y="81"/>
                </a:lnTo>
                <a:lnTo>
                  <a:pt x="513" y="161"/>
                </a:lnTo>
                <a:lnTo>
                  <a:pt x="502" y="238"/>
                </a:lnTo>
                <a:lnTo>
                  <a:pt x="491" y="314"/>
                </a:lnTo>
                <a:lnTo>
                  <a:pt x="479" y="389"/>
                </a:lnTo>
                <a:lnTo>
                  <a:pt x="467" y="462"/>
                </a:lnTo>
                <a:lnTo>
                  <a:pt x="453" y="534"/>
                </a:lnTo>
                <a:lnTo>
                  <a:pt x="439" y="604"/>
                </a:lnTo>
                <a:lnTo>
                  <a:pt x="587" y="512"/>
                </a:lnTo>
                <a:lnTo>
                  <a:pt x="587" y="512"/>
                </a:lnTo>
                <a:lnTo>
                  <a:pt x="614" y="553"/>
                </a:lnTo>
                <a:lnTo>
                  <a:pt x="642" y="596"/>
                </a:lnTo>
                <a:lnTo>
                  <a:pt x="653" y="612"/>
                </a:lnTo>
                <a:lnTo>
                  <a:pt x="665" y="630"/>
                </a:lnTo>
                <a:lnTo>
                  <a:pt x="665" y="630"/>
                </a:lnTo>
                <a:lnTo>
                  <a:pt x="688" y="667"/>
                </a:lnTo>
                <a:lnTo>
                  <a:pt x="688" y="667"/>
                </a:lnTo>
                <a:lnTo>
                  <a:pt x="733" y="741"/>
                </a:lnTo>
                <a:lnTo>
                  <a:pt x="733" y="741"/>
                </a:lnTo>
                <a:lnTo>
                  <a:pt x="776" y="817"/>
                </a:lnTo>
                <a:lnTo>
                  <a:pt x="817" y="894"/>
                </a:lnTo>
                <a:lnTo>
                  <a:pt x="817" y="894"/>
                </a:lnTo>
                <a:lnTo>
                  <a:pt x="857" y="972"/>
                </a:lnTo>
                <a:lnTo>
                  <a:pt x="893" y="1050"/>
                </a:lnTo>
                <a:lnTo>
                  <a:pt x="928" y="1130"/>
                </a:lnTo>
                <a:lnTo>
                  <a:pt x="962" y="1211"/>
                </a:lnTo>
                <a:lnTo>
                  <a:pt x="962" y="1211"/>
                </a:lnTo>
                <a:lnTo>
                  <a:pt x="993" y="1293"/>
                </a:lnTo>
                <a:lnTo>
                  <a:pt x="1022" y="1376"/>
                </a:lnTo>
                <a:lnTo>
                  <a:pt x="1049" y="1459"/>
                </a:lnTo>
                <a:lnTo>
                  <a:pt x="1074" y="1543"/>
                </a:lnTo>
                <a:lnTo>
                  <a:pt x="1097" y="1629"/>
                </a:lnTo>
                <a:lnTo>
                  <a:pt x="1117" y="1714"/>
                </a:lnTo>
                <a:lnTo>
                  <a:pt x="1136" y="1801"/>
                </a:lnTo>
                <a:lnTo>
                  <a:pt x="1152" y="1887"/>
                </a:lnTo>
                <a:lnTo>
                  <a:pt x="1152" y="1887"/>
                </a:lnTo>
                <a:lnTo>
                  <a:pt x="1166" y="1975"/>
                </a:lnTo>
                <a:lnTo>
                  <a:pt x="1177" y="2063"/>
                </a:lnTo>
                <a:lnTo>
                  <a:pt x="1188" y="2151"/>
                </a:lnTo>
                <a:lnTo>
                  <a:pt x="1195" y="2239"/>
                </a:lnTo>
                <a:lnTo>
                  <a:pt x="1200" y="2328"/>
                </a:lnTo>
                <a:lnTo>
                  <a:pt x="1203" y="2417"/>
                </a:lnTo>
                <a:lnTo>
                  <a:pt x="1204" y="2507"/>
                </a:lnTo>
                <a:lnTo>
                  <a:pt x="1203" y="2596"/>
                </a:lnTo>
                <a:lnTo>
                  <a:pt x="1203" y="2596"/>
                </a:lnTo>
                <a:lnTo>
                  <a:pt x="1198" y="2685"/>
                </a:lnTo>
                <a:lnTo>
                  <a:pt x="1192" y="2775"/>
                </a:lnTo>
                <a:lnTo>
                  <a:pt x="1184" y="2863"/>
                </a:lnTo>
                <a:lnTo>
                  <a:pt x="1174" y="2952"/>
                </a:lnTo>
                <a:lnTo>
                  <a:pt x="1161" y="3041"/>
                </a:lnTo>
                <a:lnTo>
                  <a:pt x="1146" y="3130"/>
                </a:lnTo>
                <a:lnTo>
                  <a:pt x="1129" y="3219"/>
                </a:lnTo>
                <a:lnTo>
                  <a:pt x="1109" y="3307"/>
                </a:lnTo>
                <a:lnTo>
                  <a:pt x="1109" y="3307"/>
                </a:lnTo>
                <a:lnTo>
                  <a:pt x="1087" y="3394"/>
                </a:lnTo>
                <a:lnTo>
                  <a:pt x="1063" y="3481"/>
                </a:lnTo>
                <a:lnTo>
                  <a:pt x="1037" y="3567"/>
                </a:lnTo>
                <a:lnTo>
                  <a:pt x="1008" y="3654"/>
                </a:lnTo>
                <a:lnTo>
                  <a:pt x="978" y="3739"/>
                </a:lnTo>
                <a:lnTo>
                  <a:pt x="944" y="3824"/>
                </a:lnTo>
                <a:lnTo>
                  <a:pt x="910" y="3908"/>
                </a:lnTo>
                <a:lnTo>
                  <a:pt x="873" y="3991"/>
                </a:lnTo>
                <a:lnTo>
                  <a:pt x="873" y="3991"/>
                </a:lnTo>
                <a:lnTo>
                  <a:pt x="832" y="4073"/>
                </a:lnTo>
                <a:lnTo>
                  <a:pt x="791" y="4154"/>
                </a:lnTo>
                <a:lnTo>
                  <a:pt x="748" y="4234"/>
                </a:lnTo>
                <a:lnTo>
                  <a:pt x="702" y="4314"/>
                </a:lnTo>
                <a:lnTo>
                  <a:pt x="653" y="4391"/>
                </a:lnTo>
                <a:lnTo>
                  <a:pt x="604" y="4469"/>
                </a:lnTo>
                <a:lnTo>
                  <a:pt x="552" y="4545"/>
                </a:lnTo>
                <a:lnTo>
                  <a:pt x="498" y="4619"/>
                </a:lnTo>
                <a:lnTo>
                  <a:pt x="498" y="4619"/>
                </a:lnTo>
                <a:lnTo>
                  <a:pt x="442" y="4693"/>
                </a:lnTo>
                <a:lnTo>
                  <a:pt x="385" y="4764"/>
                </a:lnTo>
                <a:lnTo>
                  <a:pt x="325" y="4834"/>
                </a:lnTo>
                <a:lnTo>
                  <a:pt x="263" y="4904"/>
                </a:lnTo>
                <a:lnTo>
                  <a:pt x="200" y="4971"/>
                </a:lnTo>
                <a:lnTo>
                  <a:pt x="135" y="5036"/>
                </a:lnTo>
                <a:lnTo>
                  <a:pt x="68" y="5101"/>
                </a:lnTo>
                <a:lnTo>
                  <a:pt x="0" y="5165"/>
                </a:lnTo>
                <a:lnTo>
                  <a:pt x="0" y="5165"/>
                </a:lnTo>
                <a:close/>
              </a:path>
            </a:pathLst>
          </a:custGeom>
          <a:solidFill>
            <a:srgbClr val="2F3696"/>
          </a:solidFill>
          <a:ln w="9525">
            <a:noFill/>
            <a:round/>
            <a:headEnd/>
            <a:tailEnd/>
          </a:ln>
        </p:spPr>
        <p:txBody>
          <a:bodyPr vert="horz" wrap="square" lIns="84406" tIns="42203" rIns="84406" bIns="42203" numCol="1" anchor="t" anchorCtr="0" compatLnSpc="1">
            <a:prstTxWarp prst="textNoShape">
              <a:avLst/>
            </a:prstTxWarp>
          </a:bodyPr>
          <a:lstStyle/>
          <a:p>
            <a:endParaRPr lang="ru-RU" sz="1662"/>
          </a:p>
        </p:txBody>
      </p:sp>
      <p:sp>
        <p:nvSpPr>
          <p:cNvPr id="19" name="Овал 12"/>
          <p:cNvSpPr/>
          <p:nvPr/>
        </p:nvSpPr>
        <p:spPr>
          <a:xfrm>
            <a:off x="227546" y="144390"/>
            <a:ext cx="599305" cy="599305"/>
          </a:xfrm>
          <a:prstGeom prst="ellipse">
            <a:avLst/>
          </a:prstGeom>
          <a:noFill/>
          <a:ln w="19050">
            <a:solidFill>
              <a:srgbClr val="2D34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2800" dirty="0" err="1">
              <a:solidFill>
                <a:schemeClr val="bg1"/>
              </a:solidFill>
            </a:endParaRPr>
          </a:p>
        </p:txBody>
      </p:sp>
      <p:pic>
        <p:nvPicPr>
          <p:cNvPr id="20" name="Рисунок 16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20053" y="236414"/>
            <a:ext cx="445306" cy="42213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6168008" y="1656883"/>
            <a:ext cx="206159" cy="20382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err="1">
              <a:solidFill>
                <a:schemeClr val="bg1"/>
              </a:solidFill>
            </a:endParaRPr>
          </a:p>
        </p:txBody>
      </p:sp>
      <p:sp>
        <p:nvSpPr>
          <p:cNvPr id="22" name="Title 2"/>
          <p:cNvSpPr txBox="1">
            <a:spLocks/>
          </p:cNvSpPr>
          <p:nvPr/>
        </p:nvSpPr>
        <p:spPr>
          <a:xfrm>
            <a:off x="919358" y="31763"/>
            <a:ext cx="10174923" cy="8245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ts val="2100"/>
              </a:lnSpc>
              <a:spcBef>
                <a:spcPct val="0"/>
              </a:spcBef>
              <a:buNone/>
              <a:defRPr sz="2000" b="1" kern="1200">
                <a:solidFill>
                  <a:srgbClr val="2D3494"/>
                </a:solidFill>
                <a:latin typeface="Calibri" panose="020F0502020204030204" pitchFamily="34" charset="0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2400" dirty="0">
                <a:latin typeface="+mj-lt"/>
              </a:rPr>
              <a:t>ЗАКОН ПОЗВОЛЯЕТ ЗАКУПАТЬ УЧЕБНЫЕ ПОСОБИЯ </a:t>
            </a:r>
            <a:br>
              <a:rPr lang="ru-RU" sz="2400" dirty="0">
                <a:latin typeface="+mj-lt"/>
              </a:rPr>
            </a:br>
            <a:r>
              <a:rPr lang="ru-RU" sz="2400" dirty="0">
                <a:solidFill>
                  <a:srgbClr val="EB2049"/>
                </a:solidFill>
                <a:latin typeface="+mj-lt"/>
              </a:rPr>
              <a:t>ЗА БЮДЖЕТНЫЕ СРЕДСТВА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45302" y="4353535"/>
            <a:ext cx="5619167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7800"/>
            <a:r>
              <a:rPr lang="ru-RU" sz="1400" b="1" dirty="0">
                <a:solidFill>
                  <a:srgbClr val="000000"/>
                </a:solidFill>
              </a:rPr>
              <a:t>ГОСТ 7-60.2003, раздел </a:t>
            </a:r>
            <a:r>
              <a:rPr lang="ru-RU" sz="1400" b="1" dirty="0"/>
              <a:t>3.2.4.3.4. Учебные издания</a:t>
            </a:r>
            <a:r>
              <a:rPr lang="ru-RU" sz="1400" b="1" dirty="0">
                <a:solidFill>
                  <a:srgbClr val="000000"/>
                </a:solidFill>
              </a:rPr>
              <a:t>:</a:t>
            </a:r>
          </a:p>
          <a:p>
            <a:pPr marL="177800">
              <a:spcBef>
                <a:spcPts val="600"/>
              </a:spcBef>
            </a:pPr>
            <a:r>
              <a:rPr lang="ru-RU" sz="1400" b="1" i="1" dirty="0">
                <a:solidFill>
                  <a:srgbClr val="2D3494"/>
                </a:solidFill>
              </a:rPr>
              <a:t>Учебник: </a:t>
            </a:r>
            <a:r>
              <a:rPr lang="ru-RU" sz="1400" i="1" dirty="0">
                <a:solidFill>
                  <a:srgbClr val="000000"/>
                </a:solidFill>
              </a:rPr>
              <a:t>Учебное издание, содержащее систематическое изложение учебной дисциплины, ее раздела, части, соответствующее учебной программе, и официально утвержденное в качестве данного вида издания.</a:t>
            </a:r>
          </a:p>
          <a:p>
            <a:pPr marL="177800"/>
            <a:endParaRPr lang="ru-RU" sz="1400" i="1" dirty="0">
              <a:solidFill>
                <a:srgbClr val="000000"/>
              </a:solidFill>
            </a:endParaRPr>
          </a:p>
          <a:p>
            <a:pPr marL="177800"/>
            <a:r>
              <a:rPr lang="ru-RU" sz="1400" b="1" i="1" dirty="0">
                <a:solidFill>
                  <a:srgbClr val="2D3494"/>
                </a:solidFill>
              </a:rPr>
              <a:t>Учебное пособие:</a:t>
            </a:r>
            <a:r>
              <a:rPr lang="ru-RU" sz="1400" b="1" i="1" dirty="0"/>
              <a:t> </a:t>
            </a:r>
            <a:r>
              <a:rPr lang="ru-RU" sz="1400" i="1" dirty="0"/>
              <a:t>Учебное издание, дополняющее или                </a:t>
            </a:r>
            <a:r>
              <a:rPr lang="ru-RU" sz="1400" b="1" i="1" dirty="0">
                <a:solidFill>
                  <a:srgbClr val="2D3494"/>
                </a:solidFill>
              </a:rPr>
              <a:t>заменяющее частично или полностью учебник</a:t>
            </a:r>
            <a:r>
              <a:rPr lang="ru-RU" sz="1400" i="1" dirty="0"/>
              <a:t>, официально утвержденное в качестве данного вида издания.</a:t>
            </a:r>
          </a:p>
        </p:txBody>
      </p:sp>
    </p:spTree>
    <p:extLst>
      <p:ext uri="{BB962C8B-B14F-4D97-AF65-F5344CB8AC3E}">
        <p14:creationId xmlns:p14="http://schemas.microsoft.com/office/powerpoint/2010/main" val="16904714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28528579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9961" name="think-cell Slide" r:id="rId6" imgW="360" imgH="360" progId="TCLayout.ActiveDocument.1">
                  <p:embed/>
                </p:oleObj>
              </mc:Choice>
              <mc:Fallback>
                <p:oleObj name="think-cell Slide" r:id="rId6" imgW="360" imgH="360" progId="TCLayout.ActiveDocument.1">
                  <p:embed/>
                  <p:pic>
                    <p:nvPicPr>
                      <p:cNvPr id="0" name="Picture 38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 hidden="1"/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tx2"/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ts val="2100"/>
              </a:lnSpc>
              <a:spcBef>
                <a:spcPct val="0"/>
              </a:spcBef>
              <a:spcAft>
                <a:spcPct val="0"/>
              </a:spcAft>
            </a:pPr>
            <a:endParaRPr lang="ru-RU" sz="2400" b="1" dirty="0" err="1">
              <a:solidFill>
                <a:schemeClr val="bg1"/>
              </a:solidFill>
              <a:latin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65760" y="1935564"/>
            <a:ext cx="5740238" cy="3077612"/>
          </a:xfrm>
          <a:prstGeom prst="rect">
            <a:avLst/>
          </a:prstGeom>
          <a:solidFill>
            <a:schemeClr val="bg1"/>
          </a:solidFill>
          <a:ln w="19050">
            <a:solidFill>
              <a:srgbClr val="2D34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err="1">
              <a:solidFill>
                <a:schemeClr val="bg1"/>
              </a:solidFill>
            </a:endParaRPr>
          </a:p>
        </p:txBody>
      </p:sp>
      <p:sp>
        <p:nvSpPr>
          <p:cNvPr id="15" name="Text Placeholder 1"/>
          <p:cNvSpPr txBox="1">
            <a:spLocks/>
          </p:cNvSpPr>
          <p:nvPr/>
        </p:nvSpPr>
        <p:spPr>
          <a:xfrm>
            <a:off x="556054" y="2099948"/>
            <a:ext cx="5359650" cy="2018220"/>
          </a:xfrm>
          <a:prstGeom prst="rect">
            <a:avLst/>
          </a:prstGeom>
        </p:spPr>
        <p:txBody>
          <a:bodyPr vert="horz" lIns="72000" tIns="72000" rIns="36000" bIns="72000" rtlCol="0">
            <a:noAutofit/>
          </a:bodyPr>
          <a:lstStyle>
            <a:lvl1pPr marL="0" indent="0" algn="l" defTabSz="914400" rtl="0" eaLnBrk="1" latinLnBrk="0" hangingPunct="1">
              <a:spcBef>
                <a:spcPts val="600"/>
              </a:spcBef>
              <a:buClr>
                <a:srgbClr val="2D3494"/>
              </a:buClr>
              <a:buFont typeface="Arial" pitchFamily="34" charset="0"/>
              <a:buNone/>
              <a:defRPr sz="1400" b="0" i="0" kern="12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180000" indent="-180000" algn="l" defTabSz="914400" rtl="0" eaLnBrk="1" latinLnBrk="0" hangingPunct="1">
              <a:spcBef>
                <a:spcPts val="600"/>
              </a:spcBef>
              <a:buClr>
                <a:srgbClr val="2D3494"/>
              </a:buClr>
              <a:buFont typeface="Wingdings" pitchFamily="2" charset="2"/>
              <a:buChar char="§"/>
              <a:defRPr sz="1400" b="0" kern="12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360000" indent="-180000" algn="l" defTabSz="914400" rtl="0" eaLnBrk="1" latinLnBrk="0" hangingPunct="1">
              <a:spcBef>
                <a:spcPts val="300"/>
              </a:spcBef>
              <a:buClr>
                <a:srgbClr val="2D3494"/>
              </a:buClr>
              <a:buFont typeface="Arial" pitchFamily="34" charset="0"/>
              <a:buChar char="–"/>
              <a:defRPr sz="1400" b="0" kern="12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540000" indent="-180000" algn="l" defTabSz="914400" rtl="0" eaLnBrk="1" latinLnBrk="0" hangingPunct="1">
              <a:spcBef>
                <a:spcPts val="300"/>
              </a:spcBef>
              <a:buClr>
                <a:srgbClr val="2D3494"/>
              </a:buClr>
              <a:buFont typeface="Arial" pitchFamily="34" charset="0"/>
              <a:buChar char="•"/>
              <a:defRPr sz="1400" b="0" kern="12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720000" indent="-180000" algn="l" defTabSz="914400" rtl="0" eaLnBrk="1" latinLnBrk="0" hangingPunct="1">
              <a:spcBef>
                <a:spcPts val="300"/>
              </a:spcBef>
              <a:buClr>
                <a:srgbClr val="2D3494"/>
              </a:buClr>
              <a:buFont typeface="Arial" pitchFamily="34" charset="0"/>
              <a:buChar char="•"/>
              <a:defRPr sz="1400" b="0" kern="120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>
                <a:solidFill>
                  <a:schemeClr val="tx1"/>
                </a:solidFill>
                <a:latin typeface="+mn-lt"/>
              </a:rPr>
              <a:t>Статья 35, </a:t>
            </a:r>
            <a:r>
              <a:rPr lang="ru-RU" sz="1600" b="1" dirty="0">
                <a:latin typeface="+mn-lt"/>
              </a:rPr>
              <a:t>пункт 2</a:t>
            </a:r>
            <a:r>
              <a:rPr lang="ru-RU" sz="1600" b="1" dirty="0">
                <a:solidFill>
                  <a:schemeClr val="tx1"/>
                </a:solidFill>
                <a:latin typeface="+mn-lt"/>
              </a:rPr>
              <a:t> ФЗ «Об образовании в Российской Федерации» №</a:t>
            </a:r>
            <a:r>
              <a:rPr lang="en-US" sz="1600" b="1" dirty="0">
                <a:solidFill>
                  <a:schemeClr val="tx1"/>
                </a:solidFill>
                <a:latin typeface="+mn-lt"/>
              </a:rPr>
              <a:t>273-</a:t>
            </a:r>
            <a:r>
              <a:rPr lang="ru-RU" sz="1600" b="1" dirty="0">
                <a:solidFill>
                  <a:schemeClr val="tx1"/>
                </a:solidFill>
                <a:latin typeface="+mn-lt"/>
              </a:rPr>
              <a:t>ФЗ:</a:t>
            </a:r>
          </a:p>
          <a:p>
            <a:r>
              <a:rPr lang="ru-RU" sz="1600" b="1" i="1" dirty="0">
                <a:solidFill>
                  <a:srgbClr val="2D3494"/>
                </a:solidFill>
                <a:latin typeface="+mn-lt"/>
              </a:rPr>
              <a:t>Обеспечение </a:t>
            </a:r>
            <a:r>
              <a:rPr lang="ru-RU" sz="1600" i="1" dirty="0">
                <a:latin typeface="+mn-lt"/>
              </a:rPr>
              <a:t>учебниками</a:t>
            </a:r>
            <a:r>
              <a:rPr lang="ru-RU" sz="1600" b="1" i="1" dirty="0">
                <a:solidFill>
                  <a:srgbClr val="2D3494"/>
                </a:solidFill>
                <a:latin typeface="+mn-lt"/>
              </a:rPr>
              <a:t> </a:t>
            </a:r>
            <a:r>
              <a:rPr lang="ru-RU" sz="1600" i="1" dirty="0">
                <a:latin typeface="+mn-lt"/>
              </a:rPr>
              <a:t>и</a:t>
            </a:r>
            <a:r>
              <a:rPr lang="ru-RU" sz="1600" b="1" i="1" dirty="0">
                <a:solidFill>
                  <a:srgbClr val="2D3494"/>
                </a:solidFill>
                <a:latin typeface="+mn-lt"/>
              </a:rPr>
              <a:t> учебными пособиями</a:t>
            </a:r>
            <a:r>
              <a:rPr lang="ru-RU" sz="1600" i="1" dirty="0">
                <a:solidFill>
                  <a:srgbClr val="2D3494"/>
                </a:solidFill>
                <a:latin typeface="+mn-lt"/>
              </a:rPr>
              <a:t>… </a:t>
            </a:r>
            <a:r>
              <a:rPr lang="ru-RU" sz="1600" b="1" i="1" dirty="0">
                <a:solidFill>
                  <a:srgbClr val="2D3494"/>
                </a:solidFill>
                <a:latin typeface="+mn-lt"/>
              </a:rPr>
              <a:t>осуществляется за счет бюджетных ассигнований</a:t>
            </a:r>
            <a:r>
              <a:rPr lang="ru-RU" sz="1600" i="1" dirty="0">
                <a:latin typeface="+mn-lt"/>
              </a:rPr>
              <a:t> федерального бюджета, бюджетов субъектов Российской Федерации и местных бюджетов»</a:t>
            </a: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8" cstate="print"/>
          <a:srcRect l="1633" r="2281"/>
          <a:stretch/>
        </p:blipFill>
        <p:spPr>
          <a:xfrm>
            <a:off x="6181343" y="1935564"/>
            <a:ext cx="5673089" cy="3077612"/>
          </a:xfrm>
          <a:prstGeom prst="rect">
            <a:avLst/>
          </a:prstGeom>
          <a:ln>
            <a:solidFill>
              <a:schemeClr val="tx1">
                <a:lumMod val="25000"/>
                <a:lumOff val="75000"/>
              </a:schemeClr>
            </a:solidFill>
          </a:ln>
        </p:spPr>
      </p:pic>
      <p:sp>
        <p:nvSpPr>
          <p:cNvPr id="17" name="Text Placeholder 3"/>
          <p:cNvSpPr txBox="1">
            <a:spLocks/>
          </p:cNvSpPr>
          <p:nvPr/>
        </p:nvSpPr>
        <p:spPr>
          <a:xfrm>
            <a:off x="6181343" y="4921419"/>
            <a:ext cx="4550239" cy="707039"/>
          </a:xfrm>
          <a:prstGeom prst="rect">
            <a:avLst/>
          </a:prstGeom>
        </p:spPr>
        <p:txBody>
          <a:bodyPr vert="horz" lIns="72000" tIns="72000" rIns="36000" bIns="72000" rtlCol="0" anchor="ctr" anchorCtr="0">
            <a:noAutofit/>
          </a:bodyPr>
          <a:lstStyle>
            <a:defPPr>
              <a:defRPr lang="ru-RU"/>
            </a:defPPr>
            <a:lvl1pPr indent="0">
              <a:spcBef>
                <a:spcPts val="600"/>
              </a:spcBef>
              <a:buClr>
                <a:srgbClr val="2D3494"/>
              </a:buClr>
              <a:buFont typeface="Arial" pitchFamily="34" charset="0"/>
              <a:buNone/>
              <a:defRPr b="0" i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1pPr>
            <a:lvl2pPr marL="180000" indent="-180000">
              <a:spcBef>
                <a:spcPts val="600"/>
              </a:spcBef>
              <a:buClr>
                <a:srgbClr val="2D3494"/>
              </a:buClr>
              <a:buFont typeface="Wingdings" pitchFamily="2" charset="2"/>
              <a:buChar char="§"/>
              <a:defRPr sz="1400" b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2pPr>
            <a:lvl3pPr marL="360000" indent="-180000">
              <a:spcBef>
                <a:spcPts val="300"/>
              </a:spcBef>
              <a:buClr>
                <a:srgbClr val="2D3494"/>
              </a:buClr>
              <a:buFont typeface="Arial" pitchFamily="34" charset="0"/>
              <a:buChar char="–"/>
              <a:defRPr sz="1400" b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3pPr>
            <a:lvl4pPr marL="540000" indent="-180000">
              <a:spcBef>
                <a:spcPts val="300"/>
              </a:spcBef>
              <a:buClr>
                <a:srgbClr val="2D3494"/>
              </a:buClr>
              <a:buFont typeface="Arial" pitchFamily="34" charset="0"/>
              <a:buChar char="•"/>
              <a:defRPr sz="1400" b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4pPr>
            <a:lvl5pPr marL="720000" indent="-180000">
              <a:spcBef>
                <a:spcPts val="300"/>
              </a:spcBef>
              <a:buClr>
                <a:srgbClr val="2D3494"/>
              </a:buClr>
              <a:buFont typeface="Arial" pitchFamily="34" charset="0"/>
              <a:buChar char="•"/>
              <a:defRPr sz="1400" b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/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/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/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/>
            </a:lvl9pPr>
          </a:lstStyle>
          <a:p>
            <a:pPr>
              <a:lnSpc>
                <a:spcPts val="1400"/>
              </a:lnSpc>
              <a:spcBef>
                <a:spcPts val="0"/>
              </a:spcBef>
            </a:pPr>
            <a:r>
              <a:rPr lang="ru-RU" sz="1400" b="1" dirty="0">
                <a:solidFill>
                  <a:schemeClr val="tx1"/>
                </a:solidFill>
              </a:rPr>
              <a:t>Полный текст документа</a:t>
            </a:r>
            <a:r>
              <a:rPr lang="ru-RU" sz="1400" b="1" dirty="0">
                <a:solidFill>
                  <a:srgbClr val="2D3494"/>
                </a:solidFill>
              </a:rPr>
              <a:t> </a:t>
            </a:r>
            <a:r>
              <a:rPr lang="ru-RU" sz="1400" b="1" dirty="0">
                <a:solidFill>
                  <a:srgbClr val="2D3494"/>
                </a:solidFill>
                <a:hlinkClick r:id="rId9"/>
              </a:rPr>
              <a:t>здесь</a:t>
            </a:r>
            <a:r>
              <a:rPr lang="en-US" sz="1400" b="1" dirty="0">
                <a:solidFill>
                  <a:srgbClr val="2D3494"/>
                </a:solidFill>
                <a:hlinkClick r:id="rId9"/>
              </a:rPr>
              <a:t> &gt;&gt;&gt;</a:t>
            </a:r>
            <a:endParaRPr lang="ru-RU" sz="1400" b="1" dirty="0">
              <a:solidFill>
                <a:srgbClr val="2D3494"/>
              </a:solidFill>
            </a:endParaRPr>
          </a:p>
        </p:txBody>
      </p:sp>
      <p:sp>
        <p:nvSpPr>
          <p:cNvPr id="18" name="Freeform 48"/>
          <p:cNvSpPr>
            <a:spLocks/>
          </p:cNvSpPr>
          <p:nvPr/>
        </p:nvSpPr>
        <p:spPr bwMode="auto">
          <a:xfrm rot="5751609" flipH="1">
            <a:off x="5668674" y="485739"/>
            <a:ext cx="684355" cy="2254043"/>
          </a:xfrm>
          <a:custGeom>
            <a:avLst/>
            <a:gdLst/>
            <a:ahLst/>
            <a:cxnLst>
              <a:cxn ang="0">
                <a:pos x="74" y="5108"/>
              </a:cxn>
              <a:cxn ang="0">
                <a:pos x="289" y="4928"/>
              </a:cxn>
              <a:cxn ang="0">
                <a:pos x="490" y="4733"/>
              </a:cxn>
              <a:cxn ang="0">
                <a:pos x="615" y="4593"/>
              </a:cxn>
              <a:cxn ang="0">
                <a:pos x="791" y="4373"/>
              </a:cxn>
              <a:cxn ang="0">
                <a:pos x="949" y="4137"/>
              </a:cxn>
              <a:cxn ang="0">
                <a:pos x="1045" y="3975"/>
              </a:cxn>
              <a:cxn ang="0">
                <a:pos x="1173" y="3720"/>
              </a:cxn>
              <a:cxn ang="0">
                <a:pos x="1282" y="3455"/>
              </a:cxn>
              <a:cxn ang="0">
                <a:pos x="1344" y="3274"/>
              </a:cxn>
              <a:cxn ang="0">
                <a:pos x="1419" y="2997"/>
              </a:cxn>
              <a:cxn ang="0">
                <a:pos x="1473" y="2713"/>
              </a:cxn>
              <a:cxn ang="0">
                <a:pos x="1496" y="2522"/>
              </a:cxn>
              <a:cxn ang="0">
                <a:pos x="1514" y="2232"/>
              </a:cxn>
              <a:cxn ang="0">
                <a:pos x="1511" y="1941"/>
              </a:cxn>
              <a:cxn ang="0">
                <a:pos x="1496" y="1748"/>
              </a:cxn>
              <a:cxn ang="0">
                <a:pos x="1454" y="1457"/>
              </a:cxn>
              <a:cxn ang="0">
                <a:pos x="1391" y="1169"/>
              </a:cxn>
              <a:cxn ang="0">
                <a:pos x="1337" y="981"/>
              </a:cxn>
              <a:cxn ang="0">
                <a:pos x="1237" y="703"/>
              </a:cxn>
              <a:cxn ang="0">
                <a:pos x="1159" y="521"/>
              </a:cxn>
              <a:cxn ang="0">
                <a:pos x="1116" y="432"/>
              </a:cxn>
              <a:cxn ang="0">
                <a:pos x="1071" y="344"/>
              </a:cxn>
              <a:cxn ang="0">
                <a:pos x="1017" y="244"/>
              </a:cxn>
              <a:cxn ang="0">
                <a:pos x="1087" y="124"/>
              </a:cxn>
              <a:cxn ang="0">
                <a:pos x="853" y="56"/>
              </a:cxn>
              <a:cxn ang="0">
                <a:pos x="613" y="10"/>
              </a:cxn>
              <a:cxn ang="0">
                <a:pos x="523" y="81"/>
              </a:cxn>
              <a:cxn ang="0">
                <a:pos x="491" y="314"/>
              </a:cxn>
              <a:cxn ang="0">
                <a:pos x="453" y="534"/>
              </a:cxn>
              <a:cxn ang="0">
                <a:pos x="587" y="512"/>
              </a:cxn>
              <a:cxn ang="0">
                <a:pos x="653" y="612"/>
              </a:cxn>
              <a:cxn ang="0">
                <a:pos x="688" y="667"/>
              </a:cxn>
              <a:cxn ang="0">
                <a:pos x="733" y="741"/>
              </a:cxn>
              <a:cxn ang="0">
                <a:pos x="817" y="894"/>
              </a:cxn>
              <a:cxn ang="0">
                <a:pos x="928" y="1130"/>
              </a:cxn>
              <a:cxn ang="0">
                <a:pos x="993" y="1293"/>
              </a:cxn>
              <a:cxn ang="0">
                <a:pos x="1074" y="1543"/>
              </a:cxn>
              <a:cxn ang="0">
                <a:pos x="1136" y="1801"/>
              </a:cxn>
              <a:cxn ang="0">
                <a:pos x="1166" y="1975"/>
              </a:cxn>
              <a:cxn ang="0">
                <a:pos x="1195" y="2239"/>
              </a:cxn>
              <a:cxn ang="0">
                <a:pos x="1204" y="2507"/>
              </a:cxn>
              <a:cxn ang="0">
                <a:pos x="1198" y="2685"/>
              </a:cxn>
              <a:cxn ang="0">
                <a:pos x="1174" y="2952"/>
              </a:cxn>
              <a:cxn ang="0">
                <a:pos x="1129" y="3219"/>
              </a:cxn>
              <a:cxn ang="0">
                <a:pos x="1087" y="3394"/>
              </a:cxn>
              <a:cxn ang="0">
                <a:pos x="1008" y="3654"/>
              </a:cxn>
              <a:cxn ang="0">
                <a:pos x="910" y="3908"/>
              </a:cxn>
              <a:cxn ang="0">
                <a:pos x="832" y="4073"/>
              </a:cxn>
              <a:cxn ang="0">
                <a:pos x="702" y="4314"/>
              </a:cxn>
              <a:cxn ang="0">
                <a:pos x="552" y="4545"/>
              </a:cxn>
              <a:cxn ang="0">
                <a:pos x="442" y="4693"/>
              </a:cxn>
              <a:cxn ang="0">
                <a:pos x="263" y="4904"/>
              </a:cxn>
              <a:cxn ang="0">
                <a:pos x="68" y="5101"/>
              </a:cxn>
            </a:cxnLst>
            <a:rect l="0" t="0" r="r" b="b"/>
            <a:pathLst>
              <a:path w="1515" h="5165">
                <a:moveTo>
                  <a:pt x="0" y="5165"/>
                </a:moveTo>
                <a:lnTo>
                  <a:pt x="0" y="5165"/>
                </a:lnTo>
                <a:lnTo>
                  <a:pt x="74" y="5108"/>
                </a:lnTo>
                <a:lnTo>
                  <a:pt x="147" y="5050"/>
                </a:lnTo>
                <a:lnTo>
                  <a:pt x="218" y="4990"/>
                </a:lnTo>
                <a:lnTo>
                  <a:pt x="289" y="4928"/>
                </a:lnTo>
                <a:lnTo>
                  <a:pt x="357" y="4864"/>
                </a:lnTo>
                <a:lnTo>
                  <a:pt x="424" y="4800"/>
                </a:lnTo>
                <a:lnTo>
                  <a:pt x="490" y="4733"/>
                </a:lnTo>
                <a:lnTo>
                  <a:pt x="553" y="4664"/>
                </a:lnTo>
                <a:lnTo>
                  <a:pt x="553" y="4664"/>
                </a:lnTo>
                <a:lnTo>
                  <a:pt x="615" y="4593"/>
                </a:lnTo>
                <a:lnTo>
                  <a:pt x="675" y="4522"/>
                </a:lnTo>
                <a:lnTo>
                  <a:pt x="734" y="4448"/>
                </a:lnTo>
                <a:lnTo>
                  <a:pt x="791" y="4373"/>
                </a:lnTo>
                <a:lnTo>
                  <a:pt x="845" y="4296"/>
                </a:lnTo>
                <a:lnTo>
                  <a:pt x="898" y="4217"/>
                </a:lnTo>
                <a:lnTo>
                  <a:pt x="949" y="4137"/>
                </a:lnTo>
                <a:lnTo>
                  <a:pt x="998" y="4057"/>
                </a:lnTo>
                <a:lnTo>
                  <a:pt x="998" y="4057"/>
                </a:lnTo>
                <a:lnTo>
                  <a:pt x="1045" y="3975"/>
                </a:lnTo>
                <a:lnTo>
                  <a:pt x="1090" y="3890"/>
                </a:lnTo>
                <a:lnTo>
                  <a:pt x="1132" y="3806"/>
                </a:lnTo>
                <a:lnTo>
                  <a:pt x="1173" y="3720"/>
                </a:lnTo>
                <a:lnTo>
                  <a:pt x="1212" y="3633"/>
                </a:lnTo>
                <a:lnTo>
                  <a:pt x="1248" y="3544"/>
                </a:lnTo>
                <a:lnTo>
                  <a:pt x="1282" y="3455"/>
                </a:lnTo>
                <a:lnTo>
                  <a:pt x="1314" y="3365"/>
                </a:lnTo>
                <a:lnTo>
                  <a:pt x="1314" y="3365"/>
                </a:lnTo>
                <a:lnTo>
                  <a:pt x="1344" y="3274"/>
                </a:lnTo>
                <a:lnTo>
                  <a:pt x="1370" y="3183"/>
                </a:lnTo>
                <a:lnTo>
                  <a:pt x="1395" y="3091"/>
                </a:lnTo>
                <a:lnTo>
                  <a:pt x="1419" y="2997"/>
                </a:lnTo>
                <a:lnTo>
                  <a:pt x="1438" y="2903"/>
                </a:lnTo>
                <a:lnTo>
                  <a:pt x="1457" y="2808"/>
                </a:lnTo>
                <a:lnTo>
                  <a:pt x="1473" y="2713"/>
                </a:lnTo>
                <a:lnTo>
                  <a:pt x="1485" y="2618"/>
                </a:lnTo>
                <a:lnTo>
                  <a:pt x="1485" y="2618"/>
                </a:lnTo>
                <a:lnTo>
                  <a:pt x="1496" y="2522"/>
                </a:lnTo>
                <a:lnTo>
                  <a:pt x="1505" y="2426"/>
                </a:lnTo>
                <a:lnTo>
                  <a:pt x="1511" y="2329"/>
                </a:lnTo>
                <a:lnTo>
                  <a:pt x="1514" y="2232"/>
                </a:lnTo>
                <a:lnTo>
                  <a:pt x="1515" y="2135"/>
                </a:lnTo>
                <a:lnTo>
                  <a:pt x="1514" y="2038"/>
                </a:lnTo>
                <a:lnTo>
                  <a:pt x="1511" y="1941"/>
                </a:lnTo>
                <a:lnTo>
                  <a:pt x="1504" y="1844"/>
                </a:lnTo>
                <a:lnTo>
                  <a:pt x="1504" y="1844"/>
                </a:lnTo>
                <a:lnTo>
                  <a:pt x="1496" y="1748"/>
                </a:lnTo>
                <a:lnTo>
                  <a:pt x="1484" y="1651"/>
                </a:lnTo>
                <a:lnTo>
                  <a:pt x="1470" y="1554"/>
                </a:lnTo>
                <a:lnTo>
                  <a:pt x="1454" y="1457"/>
                </a:lnTo>
                <a:lnTo>
                  <a:pt x="1436" y="1361"/>
                </a:lnTo>
                <a:lnTo>
                  <a:pt x="1415" y="1265"/>
                </a:lnTo>
                <a:lnTo>
                  <a:pt x="1391" y="1169"/>
                </a:lnTo>
                <a:lnTo>
                  <a:pt x="1365" y="1075"/>
                </a:lnTo>
                <a:lnTo>
                  <a:pt x="1365" y="1075"/>
                </a:lnTo>
                <a:lnTo>
                  <a:pt x="1337" y="981"/>
                </a:lnTo>
                <a:lnTo>
                  <a:pt x="1307" y="888"/>
                </a:lnTo>
                <a:lnTo>
                  <a:pt x="1273" y="794"/>
                </a:lnTo>
                <a:lnTo>
                  <a:pt x="1237" y="703"/>
                </a:lnTo>
                <a:lnTo>
                  <a:pt x="1237" y="703"/>
                </a:lnTo>
                <a:lnTo>
                  <a:pt x="1199" y="611"/>
                </a:lnTo>
                <a:lnTo>
                  <a:pt x="1159" y="521"/>
                </a:lnTo>
                <a:lnTo>
                  <a:pt x="1159" y="521"/>
                </a:lnTo>
                <a:lnTo>
                  <a:pt x="1116" y="432"/>
                </a:lnTo>
                <a:lnTo>
                  <a:pt x="1116" y="432"/>
                </a:lnTo>
                <a:lnTo>
                  <a:pt x="1094" y="387"/>
                </a:lnTo>
                <a:lnTo>
                  <a:pt x="1083" y="365"/>
                </a:lnTo>
                <a:lnTo>
                  <a:pt x="1071" y="344"/>
                </a:lnTo>
                <a:lnTo>
                  <a:pt x="1071" y="344"/>
                </a:lnTo>
                <a:lnTo>
                  <a:pt x="1045" y="293"/>
                </a:lnTo>
                <a:lnTo>
                  <a:pt x="1017" y="244"/>
                </a:lnTo>
                <a:lnTo>
                  <a:pt x="1164" y="152"/>
                </a:lnTo>
                <a:lnTo>
                  <a:pt x="1164" y="152"/>
                </a:lnTo>
                <a:lnTo>
                  <a:pt x="1087" y="124"/>
                </a:lnTo>
                <a:lnTo>
                  <a:pt x="1010" y="98"/>
                </a:lnTo>
                <a:lnTo>
                  <a:pt x="933" y="75"/>
                </a:lnTo>
                <a:lnTo>
                  <a:pt x="853" y="56"/>
                </a:lnTo>
                <a:lnTo>
                  <a:pt x="773" y="37"/>
                </a:lnTo>
                <a:lnTo>
                  <a:pt x="694" y="22"/>
                </a:lnTo>
                <a:lnTo>
                  <a:pt x="613" y="10"/>
                </a:lnTo>
                <a:lnTo>
                  <a:pt x="531" y="0"/>
                </a:lnTo>
                <a:lnTo>
                  <a:pt x="531" y="0"/>
                </a:lnTo>
                <a:lnTo>
                  <a:pt x="523" y="81"/>
                </a:lnTo>
                <a:lnTo>
                  <a:pt x="513" y="161"/>
                </a:lnTo>
                <a:lnTo>
                  <a:pt x="502" y="238"/>
                </a:lnTo>
                <a:lnTo>
                  <a:pt x="491" y="314"/>
                </a:lnTo>
                <a:lnTo>
                  <a:pt x="479" y="389"/>
                </a:lnTo>
                <a:lnTo>
                  <a:pt x="467" y="462"/>
                </a:lnTo>
                <a:lnTo>
                  <a:pt x="453" y="534"/>
                </a:lnTo>
                <a:lnTo>
                  <a:pt x="439" y="604"/>
                </a:lnTo>
                <a:lnTo>
                  <a:pt x="587" y="512"/>
                </a:lnTo>
                <a:lnTo>
                  <a:pt x="587" y="512"/>
                </a:lnTo>
                <a:lnTo>
                  <a:pt x="614" y="553"/>
                </a:lnTo>
                <a:lnTo>
                  <a:pt x="642" y="596"/>
                </a:lnTo>
                <a:lnTo>
                  <a:pt x="653" y="612"/>
                </a:lnTo>
                <a:lnTo>
                  <a:pt x="665" y="630"/>
                </a:lnTo>
                <a:lnTo>
                  <a:pt x="665" y="630"/>
                </a:lnTo>
                <a:lnTo>
                  <a:pt x="688" y="667"/>
                </a:lnTo>
                <a:lnTo>
                  <a:pt x="688" y="667"/>
                </a:lnTo>
                <a:lnTo>
                  <a:pt x="733" y="741"/>
                </a:lnTo>
                <a:lnTo>
                  <a:pt x="733" y="741"/>
                </a:lnTo>
                <a:lnTo>
                  <a:pt x="776" y="817"/>
                </a:lnTo>
                <a:lnTo>
                  <a:pt x="817" y="894"/>
                </a:lnTo>
                <a:lnTo>
                  <a:pt x="817" y="894"/>
                </a:lnTo>
                <a:lnTo>
                  <a:pt x="857" y="972"/>
                </a:lnTo>
                <a:lnTo>
                  <a:pt x="893" y="1050"/>
                </a:lnTo>
                <a:lnTo>
                  <a:pt x="928" y="1130"/>
                </a:lnTo>
                <a:lnTo>
                  <a:pt x="962" y="1211"/>
                </a:lnTo>
                <a:lnTo>
                  <a:pt x="962" y="1211"/>
                </a:lnTo>
                <a:lnTo>
                  <a:pt x="993" y="1293"/>
                </a:lnTo>
                <a:lnTo>
                  <a:pt x="1022" y="1376"/>
                </a:lnTo>
                <a:lnTo>
                  <a:pt x="1049" y="1459"/>
                </a:lnTo>
                <a:lnTo>
                  <a:pt x="1074" y="1543"/>
                </a:lnTo>
                <a:lnTo>
                  <a:pt x="1097" y="1629"/>
                </a:lnTo>
                <a:lnTo>
                  <a:pt x="1117" y="1714"/>
                </a:lnTo>
                <a:lnTo>
                  <a:pt x="1136" y="1801"/>
                </a:lnTo>
                <a:lnTo>
                  <a:pt x="1152" y="1887"/>
                </a:lnTo>
                <a:lnTo>
                  <a:pt x="1152" y="1887"/>
                </a:lnTo>
                <a:lnTo>
                  <a:pt x="1166" y="1975"/>
                </a:lnTo>
                <a:lnTo>
                  <a:pt x="1177" y="2063"/>
                </a:lnTo>
                <a:lnTo>
                  <a:pt x="1188" y="2151"/>
                </a:lnTo>
                <a:lnTo>
                  <a:pt x="1195" y="2239"/>
                </a:lnTo>
                <a:lnTo>
                  <a:pt x="1200" y="2328"/>
                </a:lnTo>
                <a:lnTo>
                  <a:pt x="1203" y="2417"/>
                </a:lnTo>
                <a:lnTo>
                  <a:pt x="1204" y="2507"/>
                </a:lnTo>
                <a:lnTo>
                  <a:pt x="1203" y="2596"/>
                </a:lnTo>
                <a:lnTo>
                  <a:pt x="1203" y="2596"/>
                </a:lnTo>
                <a:lnTo>
                  <a:pt x="1198" y="2685"/>
                </a:lnTo>
                <a:lnTo>
                  <a:pt x="1192" y="2775"/>
                </a:lnTo>
                <a:lnTo>
                  <a:pt x="1184" y="2863"/>
                </a:lnTo>
                <a:lnTo>
                  <a:pt x="1174" y="2952"/>
                </a:lnTo>
                <a:lnTo>
                  <a:pt x="1161" y="3041"/>
                </a:lnTo>
                <a:lnTo>
                  <a:pt x="1146" y="3130"/>
                </a:lnTo>
                <a:lnTo>
                  <a:pt x="1129" y="3219"/>
                </a:lnTo>
                <a:lnTo>
                  <a:pt x="1109" y="3307"/>
                </a:lnTo>
                <a:lnTo>
                  <a:pt x="1109" y="3307"/>
                </a:lnTo>
                <a:lnTo>
                  <a:pt x="1087" y="3394"/>
                </a:lnTo>
                <a:lnTo>
                  <a:pt x="1063" y="3481"/>
                </a:lnTo>
                <a:lnTo>
                  <a:pt x="1037" y="3567"/>
                </a:lnTo>
                <a:lnTo>
                  <a:pt x="1008" y="3654"/>
                </a:lnTo>
                <a:lnTo>
                  <a:pt x="978" y="3739"/>
                </a:lnTo>
                <a:lnTo>
                  <a:pt x="944" y="3824"/>
                </a:lnTo>
                <a:lnTo>
                  <a:pt x="910" y="3908"/>
                </a:lnTo>
                <a:lnTo>
                  <a:pt x="873" y="3991"/>
                </a:lnTo>
                <a:lnTo>
                  <a:pt x="873" y="3991"/>
                </a:lnTo>
                <a:lnTo>
                  <a:pt x="832" y="4073"/>
                </a:lnTo>
                <a:lnTo>
                  <a:pt x="791" y="4154"/>
                </a:lnTo>
                <a:lnTo>
                  <a:pt x="748" y="4234"/>
                </a:lnTo>
                <a:lnTo>
                  <a:pt x="702" y="4314"/>
                </a:lnTo>
                <a:lnTo>
                  <a:pt x="653" y="4391"/>
                </a:lnTo>
                <a:lnTo>
                  <a:pt x="604" y="4469"/>
                </a:lnTo>
                <a:lnTo>
                  <a:pt x="552" y="4545"/>
                </a:lnTo>
                <a:lnTo>
                  <a:pt x="498" y="4619"/>
                </a:lnTo>
                <a:lnTo>
                  <a:pt x="498" y="4619"/>
                </a:lnTo>
                <a:lnTo>
                  <a:pt x="442" y="4693"/>
                </a:lnTo>
                <a:lnTo>
                  <a:pt x="385" y="4764"/>
                </a:lnTo>
                <a:lnTo>
                  <a:pt x="325" y="4834"/>
                </a:lnTo>
                <a:lnTo>
                  <a:pt x="263" y="4904"/>
                </a:lnTo>
                <a:lnTo>
                  <a:pt x="200" y="4971"/>
                </a:lnTo>
                <a:lnTo>
                  <a:pt x="135" y="5036"/>
                </a:lnTo>
                <a:lnTo>
                  <a:pt x="68" y="5101"/>
                </a:lnTo>
                <a:lnTo>
                  <a:pt x="0" y="5165"/>
                </a:lnTo>
                <a:lnTo>
                  <a:pt x="0" y="5165"/>
                </a:lnTo>
                <a:close/>
              </a:path>
            </a:pathLst>
          </a:custGeom>
          <a:solidFill>
            <a:srgbClr val="2F3696"/>
          </a:solidFill>
          <a:ln w="9525">
            <a:noFill/>
            <a:round/>
            <a:headEnd/>
            <a:tailEnd/>
          </a:ln>
        </p:spPr>
        <p:txBody>
          <a:bodyPr vert="horz" wrap="square" lIns="84406" tIns="42203" rIns="84406" bIns="42203" numCol="1" anchor="t" anchorCtr="0" compatLnSpc="1">
            <a:prstTxWarp prst="textNoShape">
              <a:avLst/>
            </a:prstTxWarp>
          </a:bodyPr>
          <a:lstStyle/>
          <a:p>
            <a:endParaRPr lang="ru-RU" sz="1662"/>
          </a:p>
        </p:txBody>
      </p:sp>
      <p:sp>
        <p:nvSpPr>
          <p:cNvPr id="14" name="Овал 12"/>
          <p:cNvSpPr/>
          <p:nvPr/>
        </p:nvSpPr>
        <p:spPr>
          <a:xfrm>
            <a:off x="227546" y="144390"/>
            <a:ext cx="599305" cy="599305"/>
          </a:xfrm>
          <a:prstGeom prst="ellipse">
            <a:avLst/>
          </a:prstGeom>
          <a:noFill/>
          <a:ln w="19050">
            <a:solidFill>
              <a:srgbClr val="2D34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2800" dirty="0" err="1">
              <a:solidFill>
                <a:schemeClr val="bg1"/>
              </a:solidFill>
            </a:endParaRPr>
          </a:p>
        </p:txBody>
      </p:sp>
      <p:pic>
        <p:nvPicPr>
          <p:cNvPr id="20" name="Рисунок 16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20053" y="236414"/>
            <a:ext cx="445306" cy="422130"/>
          </a:xfrm>
          <a:prstGeom prst="rect">
            <a:avLst/>
          </a:prstGeom>
        </p:spPr>
      </p:pic>
      <p:sp>
        <p:nvSpPr>
          <p:cNvPr id="26" name="Title 2"/>
          <p:cNvSpPr txBox="1">
            <a:spLocks/>
          </p:cNvSpPr>
          <p:nvPr/>
        </p:nvSpPr>
        <p:spPr>
          <a:xfrm>
            <a:off x="919358" y="31763"/>
            <a:ext cx="10174923" cy="8245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ts val="2100"/>
              </a:lnSpc>
              <a:spcBef>
                <a:spcPct val="0"/>
              </a:spcBef>
              <a:buNone/>
              <a:defRPr sz="2000" b="1" kern="1200">
                <a:solidFill>
                  <a:srgbClr val="2D3494"/>
                </a:solidFill>
                <a:latin typeface="Calibri" panose="020F0502020204030204" pitchFamily="34" charset="0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ru-RU" sz="2400" dirty="0">
                <a:latin typeface="+mj-lt"/>
              </a:rPr>
              <a:t>ЗАКОН ПОЗВОЛЯЕТ ЗАКУПАТЬ УЧЕБНЫЕ ПОСОБИЯ </a:t>
            </a:r>
            <a:br>
              <a:rPr lang="ru-RU" sz="2400" dirty="0">
                <a:latin typeface="+mj-lt"/>
              </a:rPr>
            </a:br>
            <a:r>
              <a:rPr lang="ru-RU" sz="2400" dirty="0">
                <a:solidFill>
                  <a:srgbClr val="EB2049"/>
                </a:solidFill>
                <a:latin typeface="+mj-lt"/>
              </a:rPr>
              <a:t>ЗА БЮДЖЕТНЫЕ ДЕНЬГИ</a:t>
            </a:r>
          </a:p>
        </p:txBody>
      </p:sp>
    </p:spTree>
    <p:extLst>
      <p:ext uri="{BB962C8B-B14F-4D97-AF65-F5344CB8AC3E}">
        <p14:creationId xmlns:p14="http://schemas.microsoft.com/office/powerpoint/2010/main" val="8780203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65351659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2195" name="think-cell Slide" r:id="rId6" imgW="360" imgH="360" progId="TCLayout.ActiveDocument.1">
                  <p:embed/>
                </p:oleObj>
              </mc:Choice>
              <mc:Fallback>
                <p:oleObj name="think-cell Slide" r:id="rId6" imgW="360" imgH="360" progId="TCLayout.ActiveDocument.1">
                  <p:embed/>
                  <p:pic>
                    <p:nvPicPr>
                      <p:cNvPr id="0" name="Picture 16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Прямоугольник 2" hidden="1"/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tx2"/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ts val="2100"/>
              </a:lnSpc>
              <a:spcBef>
                <a:spcPct val="0"/>
              </a:spcBef>
              <a:spcAft>
                <a:spcPct val="0"/>
              </a:spcAft>
            </a:pPr>
            <a:endParaRPr lang="ru-RU" sz="2000" b="1" dirty="0" err="1">
              <a:solidFill>
                <a:schemeClr val="bg1"/>
              </a:solidFill>
              <a:latin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0" y="2032987"/>
            <a:ext cx="12192000" cy="2376492"/>
          </a:xfrm>
          <a:prstGeom prst="rect">
            <a:avLst/>
          </a:prstGeom>
          <a:solidFill>
            <a:srgbClr val="D1E7F6"/>
          </a:solidFill>
          <a:ln w="9525">
            <a:solidFill>
              <a:srgbClr val="D1E7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err="1">
              <a:solidFill>
                <a:schemeClr val="bg1"/>
              </a:solidFill>
            </a:endParaRPr>
          </a:p>
        </p:txBody>
      </p:sp>
      <p:sp>
        <p:nvSpPr>
          <p:cNvPr id="18" name="Подзаголовок 3"/>
          <p:cNvSpPr txBox="1">
            <a:spLocks/>
          </p:cNvSpPr>
          <p:nvPr/>
        </p:nvSpPr>
        <p:spPr>
          <a:xfrm>
            <a:off x="4647597" y="1756713"/>
            <a:ext cx="6889634" cy="2101275"/>
          </a:xfrm>
          <a:prstGeom prst="rect">
            <a:avLst/>
          </a:prstGeom>
        </p:spPr>
        <p:txBody>
          <a:bodyPr>
            <a:noAutofit/>
          </a:bodyPr>
          <a:lstStyle>
            <a:lvl1pPr algn="l" rtl="0" fontAlgn="base">
              <a:spcBef>
                <a:spcPts val="600"/>
              </a:spcBef>
              <a:spcAft>
                <a:spcPct val="0"/>
              </a:spcAft>
              <a:buClr>
                <a:schemeClr val="bg2"/>
              </a:buClr>
              <a:buFont typeface="Arial" panose="020B0604020202020204" pitchFamily="34" charset="0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rtl="0" fontAlgn="base">
              <a:spcBef>
                <a:spcPts val="300"/>
              </a:spcBef>
              <a:spcAft>
                <a:spcPct val="0"/>
              </a:spcAft>
              <a:buClr>
                <a:srgbClr val="005CAB"/>
              </a:buClr>
              <a:buFont typeface="Wingdings" panose="05000000000000000000" pitchFamily="2" charset="2"/>
              <a:buChar char="§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58775" indent="-179388" algn="l" rtl="0" fontAlgn="base">
              <a:spcBef>
                <a:spcPts val="300"/>
              </a:spcBef>
              <a:spcAft>
                <a:spcPct val="0"/>
              </a:spcAft>
              <a:buClr>
                <a:srgbClr val="005CAB"/>
              </a:buClr>
              <a:buFont typeface="Arial" panose="020B0604020202020204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9750" indent="-179388" algn="l" rtl="0" fontAlgn="base">
              <a:spcBef>
                <a:spcPts val="300"/>
              </a:spcBef>
              <a:spcAft>
                <a:spcPct val="0"/>
              </a:spcAft>
              <a:buClr>
                <a:srgbClr val="005CAB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9138" indent="-179388" algn="l" rtl="0" fontAlgn="base">
              <a:spcBef>
                <a:spcPts val="300"/>
              </a:spcBef>
              <a:spcAft>
                <a:spcPct val="0"/>
              </a:spcAft>
              <a:buClr>
                <a:srgbClr val="005CAB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>
                <a:cs typeface="Calibri" panose="020F0502020204030204" pitchFamily="34" charset="0"/>
              </a:rPr>
              <a:t>Преимущества:</a:t>
            </a:r>
            <a:endParaRPr lang="ru-RU" sz="2000" dirty="0">
              <a:cs typeface="Calibri" panose="020F0502020204030204" pitchFamily="34" charset="0"/>
            </a:endParaRPr>
          </a:p>
          <a:p>
            <a:pPr lvl="1">
              <a:buFont typeface="Arial" pitchFamily="34" charset="0"/>
              <a:buChar char="•"/>
            </a:pPr>
            <a:r>
              <a:rPr lang="ru-RU" sz="2000" dirty="0">
                <a:cs typeface="Calibri" panose="020F0502020204030204" pitchFamily="34" charset="0"/>
              </a:rPr>
              <a:t>Учебник на основе классического курса</a:t>
            </a:r>
          </a:p>
          <a:p>
            <a:pPr lvl="1">
              <a:buFont typeface="Arial" pitchFamily="34" charset="0"/>
              <a:buChar char="•"/>
            </a:pPr>
            <a:r>
              <a:rPr lang="ru-RU" sz="2000" dirty="0">
                <a:cs typeface="Calibri" panose="020F0502020204030204" pitchFamily="34" charset="0"/>
              </a:rPr>
              <a:t>Для реализации ФГОС СОО</a:t>
            </a:r>
          </a:p>
          <a:p>
            <a:pPr lvl="1">
              <a:buFont typeface="Arial" pitchFamily="34" charset="0"/>
              <a:buChar char="•"/>
            </a:pPr>
            <a:r>
              <a:rPr lang="ru-RU" sz="2000" dirty="0">
                <a:cs typeface="Calibri" panose="020F0502020204030204" pitchFamily="34" charset="0"/>
              </a:rPr>
              <a:t>Цветные иллюстрации</a:t>
            </a:r>
          </a:p>
          <a:p>
            <a:pPr lvl="1">
              <a:buFont typeface="Arial" pitchFamily="34" charset="0"/>
              <a:buChar char="•"/>
            </a:pPr>
            <a:r>
              <a:rPr lang="ru-RU" sz="2000" dirty="0">
                <a:cs typeface="Calibri" panose="020F0502020204030204" pitchFamily="34" charset="0"/>
              </a:rPr>
              <a:t>Набор задач базового уровня</a:t>
            </a:r>
          </a:p>
          <a:p>
            <a:pPr lvl="1">
              <a:buFont typeface="Arial" pitchFamily="34" charset="0"/>
              <a:buChar char="•"/>
            </a:pPr>
            <a:r>
              <a:rPr lang="ru-RU" sz="2000" dirty="0">
                <a:cs typeface="Calibri" panose="020F0502020204030204" pitchFamily="34" charset="0"/>
              </a:rPr>
              <a:t>Проектная деятельность</a:t>
            </a:r>
          </a:p>
          <a:p>
            <a:pPr lvl="1">
              <a:buFont typeface="Arial" pitchFamily="34" charset="0"/>
              <a:buChar char="•"/>
            </a:pPr>
            <a:r>
              <a:rPr lang="ru-RU" sz="2000" dirty="0">
                <a:cs typeface="Calibri" panose="020F0502020204030204" pitchFamily="34" charset="0"/>
              </a:rPr>
              <a:t>Набор лабораторных работ</a:t>
            </a:r>
          </a:p>
        </p:txBody>
      </p:sp>
      <p:sp>
        <p:nvSpPr>
          <p:cNvPr id="23" name="Подзаголовок 3"/>
          <p:cNvSpPr txBox="1">
            <a:spLocks/>
          </p:cNvSpPr>
          <p:nvPr/>
        </p:nvSpPr>
        <p:spPr>
          <a:xfrm>
            <a:off x="3936568" y="4615758"/>
            <a:ext cx="4587499" cy="1502821"/>
          </a:xfrm>
          <a:prstGeom prst="rect">
            <a:avLst/>
          </a:prstGeom>
        </p:spPr>
        <p:txBody>
          <a:bodyPr>
            <a:noAutofit/>
          </a:bodyPr>
          <a:lstStyle>
            <a:lvl1pPr algn="l" rtl="0" fontAlgn="base">
              <a:spcBef>
                <a:spcPts val="600"/>
              </a:spcBef>
              <a:spcAft>
                <a:spcPct val="0"/>
              </a:spcAft>
              <a:buClr>
                <a:schemeClr val="bg2"/>
              </a:buClr>
              <a:buFont typeface="Arial" panose="020B0604020202020204" pitchFamily="34" charset="0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rtl="0" fontAlgn="base">
              <a:spcBef>
                <a:spcPts val="300"/>
              </a:spcBef>
              <a:spcAft>
                <a:spcPct val="0"/>
              </a:spcAft>
              <a:buClr>
                <a:srgbClr val="005CAB"/>
              </a:buClr>
              <a:buFont typeface="Wingdings" panose="05000000000000000000" pitchFamily="2" charset="2"/>
              <a:buChar char="§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58775" indent="-179388" algn="l" rtl="0" fontAlgn="base">
              <a:spcBef>
                <a:spcPts val="300"/>
              </a:spcBef>
              <a:spcAft>
                <a:spcPct val="0"/>
              </a:spcAft>
              <a:buClr>
                <a:srgbClr val="005CAB"/>
              </a:buClr>
              <a:buFont typeface="Arial" panose="020B0604020202020204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9750" indent="-179388" algn="l" rtl="0" fontAlgn="base">
              <a:spcBef>
                <a:spcPts val="300"/>
              </a:spcBef>
              <a:spcAft>
                <a:spcPct val="0"/>
              </a:spcAft>
              <a:buClr>
                <a:srgbClr val="005CAB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9138" indent="-179388" algn="l" rtl="0" fontAlgn="base">
              <a:spcBef>
                <a:spcPts val="300"/>
              </a:spcBef>
              <a:spcAft>
                <a:spcPct val="0"/>
              </a:spcAft>
              <a:buClr>
                <a:srgbClr val="005CAB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>
                <a:cs typeface="Calibri" panose="020F0502020204030204" pitchFamily="34" charset="0"/>
              </a:rPr>
              <a:t>Состав УМК:</a:t>
            </a:r>
            <a:r>
              <a:rPr lang="ru-RU" sz="2000" dirty="0">
                <a:cs typeface="Calibri" panose="020F0502020204030204" pitchFamily="34" charset="0"/>
              </a:rPr>
              <a:t> 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2000" dirty="0">
                <a:cs typeface="Calibri" panose="020F0502020204030204" pitchFamily="34" charset="0"/>
              </a:rPr>
              <a:t>рабочая программа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2000" dirty="0">
                <a:cs typeface="Calibri" panose="020F0502020204030204" pitchFamily="34" charset="0"/>
              </a:rPr>
              <a:t>рабочие тетради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2000" dirty="0">
                <a:cs typeface="Calibri" panose="020F0502020204030204" pitchFamily="34" charset="0"/>
              </a:rPr>
              <a:t>ЭФУ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ru-RU" sz="2000" dirty="0">
                <a:cs typeface="Calibri" panose="020F0502020204030204" pitchFamily="34" charset="0"/>
              </a:rPr>
              <a:t>Сборник проверочных работ</a:t>
            </a:r>
          </a:p>
        </p:txBody>
      </p:sp>
      <p:grpSp>
        <p:nvGrpSpPr>
          <p:cNvPr id="40" name="Группа 39"/>
          <p:cNvGrpSpPr/>
          <p:nvPr/>
        </p:nvGrpSpPr>
        <p:grpSpPr>
          <a:xfrm>
            <a:off x="316171" y="5957650"/>
            <a:ext cx="580477" cy="597340"/>
            <a:chOff x="832043" y="1264362"/>
            <a:chExt cx="1022682" cy="1022682"/>
          </a:xfrm>
        </p:grpSpPr>
        <p:sp>
          <p:nvSpPr>
            <p:cNvPr id="41" name="Овал 40"/>
            <p:cNvSpPr/>
            <p:nvPr/>
          </p:nvSpPr>
          <p:spPr>
            <a:xfrm>
              <a:off x="832043" y="1264362"/>
              <a:ext cx="1022682" cy="1022682"/>
            </a:xfrm>
            <a:prstGeom prst="ellipse">
              <a:avLst/>
            </a:prstGeom>
            <a:noFill/>
            <a:ln w="28575">
              <a:solidFill>
                <a:srgbClr val="2D349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/>
              <a:endParaRPr lang="ru-RU" sz="2800" dirty="0" err="1">
                <a:solidFill>
                  <a:schemeClr val="bg1"/>
                </a:solidFill>
              </a:endParaRPr>
            </a:p>
          </p:txBody>
        </p:sp>
        <p:pic>
          <p:nvPicPr>
            <p:cNvPr id="42" name="Рисунок 41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982038" y="1449256"/>
              <a:ext cx="689502" cy="685493"/>
            </a:xfrm>
            <a:prstGeom prst="rect">
              <a:avLst/>
            </a:prstGeom>
          </p:spPr>
        </p:pic>
      </p:grpSp>
      <p:sp>
        <p:nvSpPr>
          <p:cNvPr id="43" name="Подзаголовок 3"/>
          <p:cNvSpPr txBox="1">
            <a:spLocks/>
          </p:cNvSpPr>
          <p:nvPr/>
        </p:nvSpPr>
        <p:spPr>
          <a:xfrm>
            <a:off x="1034558" y="5901315"/>
            <a:ext cx="3336662" cy="710011"/>
          </a:xfrm>
          <a:prstGeom prst="rect">
            <a:avLst/>
          </a:prstGeom>
        </p:spPr>
        <p:txBody>
          <a:bodyPr>
            <a:noAutofit/>
          </a:bodyPr>
          <a:lstStyle>
            <a:lvl1pPr algn="l" rtl="0" fontAlgn="base">
              <a:spcBef>
                <a:spcPts val="600"/>
              </a:spcBef>
              <a:spcAft>
                <a:spcPct val="0"/>
              </a:spcAft>
              <a:buClr>
                <a:schemeClr val="bg2"/>
              </a:buClr>
              <a:buFont typeface="Arial" panose="020B0604020202020204" pitchFamily="34" charset="0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rtl="0" fontAlgn="base">
              <a:spcBef>
                <a:spcPts val="300"/>
              </a:spcBef>
              <a:spcAft>
                <a:spcPct val="0"/>
              </a:spcAft>
              <a:buClr>
                <a:srgbClr val="005CAB"/>
              </a:buClr>
              <a:buFont typeface="Wingdings" panose="05000000000000000000" pitchFamily="2" charset="2"/>
              <a:buChar char="§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58775" indent="-179388" algn="l" rtl="0" fontAlgn="base">
              <a:spcBef>
                <a:spcPts val="300"/>
              </a:spcBef>
              <a:spcAft>
                <a:spcPct val="0"/>
              </a:spcAft>
              <a:buClr>
                <a:srgbClr val="005CAB"/>
              </a:buClr>
              <a:buFont typeface="Arial" panose="020B0604020202020204" pitchFamily="34" charset="0"/>
              <a:buChar char="–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9750" indent="-179388" algn="l" rtl="0" fontAlgn="base">
              <a:spcBef>
                <a:spcPts val="300"/>
              </a:spcBef>
              <a:spcAft>
                <a:spcPct val="0"/>
              </a:spcAft>
              <a:buClr>
                <a:srgbClr val="005CAB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9138" indent="-179388" algn="l" rtl="0" fontAlgn="base">
              <a:spcBef>
                <a:spcPts val="300"/>
              </a:spcBef>
              <a:spcAft>
                <a:spcPct val="0"/>
              </a:spcAft>
              <a:buClr>
                <a:srgbClr val="005CAB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2D3494"/>
              </a:buClr>
            </a:pPr>
            <a:r>
              <a:rPr lang="ru-RU" dirty="0">
                <a:cs typeface="Calibri" panose="020F0502020204030204" pitchFamily="34" charset="0"/>
              </a:rPr>
              <a:t>Поможем оформить закупку учебников и учебных пособий для вашей школы. </a:t>
            </a:r>
          </a:p>
          <a:p>
            <a:pPr>
              <a:buClr>
                <a:srgbClr val="2D3494"/>
              </a:buClr>
            </a:pPr>
            <a:r>
              <a:rPr lang="ru-RU" dirty="0">
                <a:cs typeface="Calibri" panose="020F0502020204030204" pitchFamily="34" charset="0"/>
              </a:rPr>
              <a:t>По всем вопросам пишите на почту </a:t>
            </a:r>
            <a:r>
              <a:rPr lang="en-US" b="1" dirty="0">
                <a:solidFill>
                  <a:srgbClr val="EB2049"/>
                </a:solidFill>
              </a:rPr>
              <a:t>sales@rosuchebnik.ru </a:t>
            </a:r>
            <a:endParaRPr lang="ru-RU" b="1" dirty="0">
              <a:solidFill>
                <a:srgbClr val="EB2049"/>
              </a:solidFill>
            </a:endParaRPr>
          </a:p>
        </p:txBody>
      </p:sp>
      <p:sp>
        <p:nvSpPr>
          <p:cNvPr id="34" name="Букварь">
            <a:extLst>
              <a:ext uri="{FF2B5EF4-FFF2-40B4-BE49-F238E27FC236}">
                <a16:creationId xmlns:a16="http://schemas.microsoft.com/office/drawing/2014/main" id="{5046EC9A-EBBE-7B40-849E-165CF1830F1D}"/>
              </a:ext>
            </a:extLst>
          </p:cNvPr>
          <p:cNvSpPr txBox="1"/>
          <p:nvPr/>
        </p:nvSpPr>
        <p:spPr>
          <a:xfrm>
            <a:off x="518245" y="4685753"/>
            <a:ext cx="2719101" cy="3036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l">
              <a:lnSpc>
                <a:spcPct val="80000"/>
              </a:lnSpc>
              <a:defRPr sz="4400" b="0">
                <a:solidFill>
                  <a:srgbClr val="009044"/>
                </a:solidFill>
                <a:latin typeface="HeliosExtraCompressed"/>
                <a:ea typeface="HeliosExtraCompressed"/>
                <a:cs typeface="HeliosExtraCompressed"/>
              </a:defRPr>
            </a:lvl1pPr>
          </a:lstStyle>
          <a:p>
            <a:pPr algn="ctr"/>
            <a:r>
              <a:rPr lang="ru-RU" sz="2000" b="1" dirty="0">
                <a:solidFill>
                  <a:srgbClr val="2D3494"/>
                </a:solidFill>
                <a:latin typeface="+mn-lt"/>
                <a:cs typeface="Calibri" panose="020F0502020204030204" pitchFamily="34" charset="0"/>
              </a:rPr>
              <a:t>ФП 1.3.5.1.8.1</a:t>
            </a:r>
          </a:p>
        </p:txBody>
      </p:sp>
      <p:sp>
        <p:nvSpPr>
          <p:cNvPr id="25" name="Овал 24"/>
          <p:cNvSpPr/>
          <p:nvPr/>
        </p:nvSpPr>
        <p:spPr>
          <a:xfrm>
            <a:off x="214176" y="122703"/>
            <a:ext cx="608139" cy="608139"/>
          </a:xfrm>
          <a:prstGeom prst="ellipse">
            <a:avLst/>
          </a:prstGeom>
          <a:solidFill>
            <a:schemeClr val="tx2"/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err="1">
              <a:solidFill>
                <a:schemeClr val="bg1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758489" y="2081669"/>
            <a:ext cx="92056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ru-RU" sz="1400" dirty="0"/>
              <a:t>Обложка</a:t>
            </a:r>
          </a:p>
        </p:txBody>
      </p:sp>
      <p:sp>
        <p:nvSpPr>
          <p:cNvPr id="28" name="Заголовок 1"/>
          <p:cNvSpPr txBox="1">
            <a:spLocks/>
          </p:cNvSpPr>
          <p:nvPr/>
        </p:nvSpPr>
        <p:spPr>
          <a:xfrm>
            <a:off x="936144" y="194903"/>
            <a:ext cx="10601087" cy="6486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defPPr>
              <a:defRPr lang="ru-RU"/>
            </a:defPPr>
            <a:lvl1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2D3494"/>
                </a:solidFill>
                <a:ea typeface="+mj-ea"/>
                <a:cs typeface="+mj-cs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bg2"/>
                </a:solidFill>
                <a:latin typeface="Arial Narrow" panose="020B0606020202030204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bg2"/>
                </a:solidFill>
                <a:latin typeface="Arial Narrow" panose="020B0606020202030204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bg2"/>
                </a:solidFill>
                <a:latin typeface="Arial Narrow" panose="020B0606020202030204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bg2"/>
                </a:solidFill>
                <a:latin typeface="Arial Narrow" panose="020B0606020202030204" pitchFamily="34" charset="0"/>
              </a:defRPr>
            </a:lvl5pPr>
            <a:lvl6pPr marL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bg2"/>
                </a:solidFill>
                <a:latin typeface="Arial Narrow" panose="020B0606020202030204" pitchFamily="34" charset="0"/>
              </a:defRPr>
            </a:lvl6pPr>
            <a:lvl7pPr marL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bg2"/>
                </a:solidFill>
                <a:latin typeface="Arial Narrow" panose="020B0606020202030204" pitchFamily="34" charset="0"/>
              </a:defRPr>
            </a:lvl7pPr>
            <a:lvl8pPr marL="1371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bg2"/>
                </a:solidFill>
                <a:latin typeface="Arial Narrow" panose="020B0606020202030204" pitchFamily="34" charset="0"/>
              </a:defRPr>
            </a:lvl8pPr>
            <a:lvl9pPr marL="18288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bg2"/>
                </a:solidFill>
                <a:latin typeface="Arial Narrow" panose="020B0606020202030204" pitchFamily="34" charset="0"/>
              </a:defRPr>
            </a:lvl9pPr>
          </a:lstStyle>
          <a:p>
            <a:r>
              <a:rPr lang="ru-RU" dirty="0"/>
              <a:t>НОВАЯ ЛИНИЯ УМК </a:t>
            </a:r>
            <a:r>
              <a:rPr lang="ru-RU" dirty="0">
                <a:solidFill>
                  <a:srgbClr val="EB2049"/>
                </a:solidFill>
              </a:rPr>
              <a:t>ПО ФИЗИКЕ </a:t>
            </a:r>
            <a:r>
              <a:rPr lang="ru-RU" dirty="0"/>
              <a:t>(10-11 КЛАССЫ)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683EF85-AD99-44FD-BE01-709E98C83203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4202" t="35109" r="65215" b="22715"/>
          <a:stretch/>
        </p:blipFill>
        <p:spPr>
          <a:xfrm>
            <a:off x="1034558" y="1025868"/>
            <a:ext cx="2488677" cy="3187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6335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48928118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3553" name="think-cell Slide" r:id="rId5" imgW="360" imgH="360" progId="TCLayout.ActiveDocument.1">
                  <p:embed/>
                </p:oleObj>
              </mc:Choice>
              <mc:Fallback>
                <p:oleObj name="think-cell Slide" r:id="rId5" imgW="360" imgH="36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Прямоугольник 2" hidden="1"/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tx2"/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endParaRPr lang="ru-RU" sz="2400" b="1" dirty="0" err="1">
              <a:solidFill>
                <a:schemeClr val="bg1"/>
              </a:solidFill>
              <a:latin typeface="Calibri" panose="020F0502020204030204" pitchFamily="34" charset="0"/>
              <a:ea typeface="+mj-ea"/>
              <a:cs typeface="+mj-cs"/>
              <a:sym typeface="Calibri" panose="020F0502020204030204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274243" y="3742809"/>
            <a:ext cx="8964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600" b="1" dirty="0">
                <a:solidFill>
                  <a:schemeClr val="tx1">
                    <a:lumMod val="90000"/>
                    <a:lumOff val="10000"/>
                  </a:schemeClr>
                </a:solidFill>
                <a:sym typeface="HeliosCompressed"/>
              </a:rPr>
              <a:t>С нами вы будете обеспечены дополнительными дидактическими материалами </a:t>
            </a: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sym typeface="HeliosCompressed"/>
              </a:rPr>
              <a:t>на сайте </a:t>
            </a:r>
            <a:r>
              <a:rPr lang="en-US" sz="16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rosuchebnik.ru</a:t>
            </a: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sym typeface="HeliosCompressed"/>
              </a:rPr>
              <a:t>и на цифровой платформе </a:t>
            </a:r>
            <a:r>
              <a:rPr lang="en-US" sz="1600" dirty="0">
                <a:solidFill>
                  <a:schemeClr val="tx1">
                    <a:lumMod val="90000"/>
                    <a:lumOff val="10000"/>
                  </a:schemeClr>
                </a:solidFill>
                <a:sym typeface="HeliosCompressed"/>
              </a:rPr>
              <a:t>lecta.</a:t>
            </a:r>
            <a:r>
              <a:rPr lang="en-US" sz="16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rosuchebnik.ru</a:t>
            </a:r>
            <a:endParaRPr lang="ru-RU" sz="1600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274243" y="4766521"/>
            <a:ext cx="896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С нашими курсами повышения квалификации совместно с </a:t>
            </a:r>
            <a:r>
              <a:rPr lang="ru-RU" sz="1600" b="1" dirty="0" err="1">
                <a:solidFill>
                  <a:schemeClr val="tx1">
                    <a:lumMod val="90000"/>
                    <a:lumOff val="10000"/>
                  </a:schemeClr>
                </a:solidFill>
              </a:rPr>
              <a:t>ИРОиПК</a:t>
            </a:r>
            <a:r>
              <a:rPr lang="ru-RU" sz="1600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</a:p>
          <a:p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в Университете корпорации «Российский учебник» вы оперативно сможете повышать свой профессиональный уровень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2274243" y="1695383"/>
            <a:ext cx="8964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Мы входим в состав крупнейшего издательского холдинга РФ</a:t>
            </a: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.</a:t>
            </a:r>
          </a:p>
          <a:p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Более </a:t>
            </a:r>
            <a:r>
              <a:rPr lang="ru-RU" sz="1600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300 тыс. учителей</a:t>
            </a: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работают с нами,</a:t>
            </a:r>
            <a:r>
              <a:rPr lang="ru-RU" sz="1600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15 млн. учащихся </a:t>
            </a: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учатся по нашим учебникам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2274243" y="2719096"/>
            <a:ext cx="8964000" cy="583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С нами вы получите персональную методическую поддержку</a:t>
            </a: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</a:p>
          <a:p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в личном кабинете на сайте </a:t>
            </a:r>
            <a:r>
              <a:rPr lang="en-US" sz="16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rosuchebnik.ru</a:t>
            </a:r>
            <a:endParaRPr lang="ru-RU" sz="1600" dirty="0">
              <a:solidFill>
                <a:schemeClr val="tx1">
                  <a:lumMod val="90000"/>
                  <a:lumOff val="10000"/>
                </a:schemeClr>
              </a:solidFill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1216310" y="4641730"/>
            <a:ext cx="832783" cy="832783"/>
            <a:chOff x="976612" y="4181745"/>
            <a:chExt cx="832783" cy="832783"/>
          </a:xfrm>
        </p:grpSpPr>
        <p:sp>
          <p:nvSpPr>
            <p:cNvPr id="13" name="Freeform 61"/>
            <p:cNvSpPr>
              <a:spLocks noEditPoints="1"/>
            </p:cNvSpPr>
            <p:nvPr/>
          </p:nvSpPr>
          <p:spPr bwMode="auto">
            <a:xfrm>
              <a:off x="1127288" y="4386063"/>
              <a:ext cx="567428" cy="382596"/>
            </a:xfrm>
            <a:custGeom>
              <a:avLst/>
              <a:gdLst/>
              <a:ahLst/>
              <a:cxnLst>
                <a:cxn ang="0">
                  <a:pos x="97" y="726"/>
                </a:cxn>
                <a:cxn ang="0">
                  <a:pos x="48" y="847"/>
                </a:cxn>
                <a:cxn ang="0">
                  <a:pos x="0" y="769"/>
                </a:cxn>
                <a:cxn ang="0">
                  <a:pos x="872" y="583"/>
                </a:cxn>
                <a:cxn ang="0">
                  <a:pos x="827" y="603"/>
                </a:cxn>
                <a:cxn ang="0">
                  <a:pos x="810" y="648"/>
                </a:cxn>
                <a:cxn ang="0">
                  <a:pos x="827" y="695"/>
                </a:cxn>
                <a:cxn ang="0">
                  <a:pos x="872" y="712"/>
                </a:cxn>
                <a:cxn ang="0">
                  <a:pos x="919" y="695"/>
                </a:cxn>
                <a:cxn ang="0">
                  <a:pos x="936" y="648"/>
                </a:cxn>
                <a:cxn ang="0">
                  <a:pos x="919" y="603"/>
                </a:cxn>
                <a:cxn ang="0">
                  <a:pos x="872" y="583"/>
                </a:cxn>
                <a:cxn ang="0">
                  <a:pos x="183" y="542"/>
                </a:cxn>
                <a:cxn ang="0">
                  <a:pos x="19" y="689"/>
                </a:cxn>
                <a:cxn ang="0">
                  <a:pos x="341" y="452"/>
                </a:cxn>
                <a:cxn ang="0">
                  <a:pos x="798" y="482"/>
                </a:cxn>
                <a:cxn ang="0">
                  <a:pos x="341" y="452"/>
                </a:cxn>
                <a:cxn ang="0">
                  <a:pos x="763" y="341"/>
                </a:cxn>
                <a:cxn ang="0">
                  <a:pos x="341" y="370"/>
                </a:cxn>
                <a:cxn ang="0">
                  <a:pos x="341" y="228"/>
                </a:cxn>
                <a:cxn ang="0">
                  <a:pos x="763" y="257"/>
                </a:cxn>
                <a:cxn ang="0">
                  <a:pos x="341" y="228"/>
                </a:cxn>
                <a:cxn ang="0">
                  <a:pos x="936" y="273"/>
                </a:cxn>
                <a:cxn ang="0">
                  <a:pos x="944" y="183"/>
                </a:cxn>
                <a:cxn ang="0">
                  <a:pos x="960" y="91"/>
                </a:cxn>
                <a:cxn ang="0">
                  <a:pos x="1116" y="242"/>
                </a:cxn>
                <a:cxn ang="0">
                  <a:pos x="1128" y="769"/>
                </a:cxn>
                <a:cxn ang="0">
                  <a:pos x="987" y="839"/>
                </a:cxn>
                <a:cxn ang="0">
                  <a:pos x="917" y="864"/>
                </a:cxn>
                <a:cxn ang="0">
                  <a:pos x="872" y="771"/>
                </a:cxn>
                <a:cxn ang="0">
                  <a:pos x="806" y="839"/>
                </a:cxn>
                <a:cxn ang="0">
                  <a:pos x="784" y="769"/>
                </a:cxn>
                <a:cxn ang="0">
                  <a:pos x="197" y="691"/>
                </a:cxn>
                <a:cxn ang="0">
                  <a:pos x="753" y="669"/>
                </a:cxn>
                <a:cxn ang="0">
                  <a:pos x="755" y="616"/>
                </a:cxn>
                <a:cxn ang="0">
                  <a:pos x="786" y="562"/>
                </a:cxn>
                <a:cxn ang="0">
                  <a:pos x="841" y="531"/>
                </a:cxn>
                <a:cxn ang="0">
                  <a:pos x="905" y="531"/>
                </a:cxn>
                <a:cxn ang="0">
                  <a:pos x="960" y="562"/>
                </a:cxn>
                <a:cxn ang="0">
                  <a:pos x="991" y="616"/>
                </a:cxn>
                <a:cxn ang="0">
                  <a:pos x="993" y="669"/>
                </a:cxn>
                <a:cxn ang="0">
                  <a:pos x="1050" y="691"/>
                </a:cxn>
                <a:cxn ang="0">
                  <a:pos x="915" y="312"/>
                </a:cxn>
                <a:cxn ang="0">
                  <a:pos x="895" y="290"/>
                </a:cxn>
                <a:cxn ang="0">
                  <a:pos x="329" y="169"/>
                </a:cxn>
                <a:cxn ang="0">
                  <a:pos x="224" y="0"/>
                </a:cxn>
                <a:cxn ang="0">
                  <a:pos x="269" y="19"/>
                </a:cxn>
                <a:cxn ang="0">
                  <a:pos x="277" y="164"/>
                </a:cxn>
                <a:cxn ang="0">
                  <a:pos x="230" y="402"/>
                </a:cxn>
                <a:cxn ang="0">
                  <a:pos x="43" y="478"/>
                </a:cxn>
                <a:cxn ang="0">
                  <a:pos x="89" y="234"/>
                </a:cxn>
                <a:cxn ang="0">
                  <a:pos x="169" y="9"/>
                </a:cxn>
                <a:cxn ang="0">
                  <a:pos x="224" y="0"/>
                </a:cxn>
              </a:cxnLst>
              <a:rect l="0" t="0" r="r" b="b"/>
              <a:pathLst>
                <a:path w="1128" h="864">
                  <a:moveTo>
                    <a:pt x="33" y="710"/>
                  </a:moveTo>
                  <a:lnTo>
                    <a:pt x="97" y="726"/>
                  </a:lnTo>
                  <a:lnTo>
                    <a:pt x="97" y="792"/>
                  </a:lnTo>
                  <a:lnTo>
                    <a:pt x="48" y="847"/>
                  </a:lnTo>
                  <a:lnTo>
                    <a:pt x="19" y="839"/>
                  </a:lnTo>
                  <a:lnTo>
                    <a:pt x="0" y="769"/>
                  </a:lnTo>
                  <a:lnTo>
                    <a:pt x="33" y="710"/>
                  </a:lnTo>
                  <a:close/>
                  <a:moveTo>
                    <a:pt x="872" y="583"/>
                  </a:moveTo>
                  <a:lnTo>
                    <a:pt x="849" y="589"/>
                  </a:lnTo>
                  <a:lnTo>
                    <a:pt x="827" y="603"/>
                  </a:lnTo>
                  <a:lnTo>
                    <a:pt x="813" y="624"/>
                  </a:lnTo>
                  <a:lnTo>
                    <a:pt x="810" y="648"/>
                  </a:lnTo>
                  <a:lnTo>
                    <a:pt x="813" y="673"/>
                  </a:lnTo>
                  <a:lnTo>
                    <a:pt x="827" y="695"/>
                  </a:lnTo>
                  <a:lnTo>
                    <a:pt x="849" y="708"/>
                  </a:lnTo>
                  <a:lnTo>
                    <a:pt x="872" y="712"/>
                  </a:lnTo>
                  <a:lnTo>
                    <a:pt x="897" y="708"/>
                  </a:lnTo>
                  <a:lnTo>
                    <a:pt x="919" y="695"/>
                  </a:lnTo>
                  <a:lnTo>
                    <a:pt x="933" y="673"/>
                  </a:lnTo>
                  <a:lnTo>
                    <a:pt x="936" y="648"/>
                  </a:lnTo>
                  <a:lnTo>
                    <a:pt x="933" y="624"/>
                  </a:lnTo>
                  <a:lnTo>
                    <a:pt x="919" y="603"/>
                  </a:lnTo>
                  <a:lnTo>
                    <a:pt x="897" y="589"/>
                  </a:lnTo>
                  <a:lnTo>
                    <a:pt x="872" y="583"/>
                  </a:lnTo>
                  <a:close/>
                  <a:moveTo>
                    <a:pt x="43" y="511"/>
                  </a:moveTo>
                  <a:lnTo>
                    <a:pt x="183" y="542"/>
                  </a:lnTo>
                  <a:lnTo>
                    <a:pt x="125" y="714"/>
                  </a:lnTo>
                  <a:lnTo>
                    <a:pt x="19" y="689"/>
                  </a:lnTo>
                  <a:lnTo>
                    <a:pt x="43" y="511"/>
                  </a:lnTo>
                  <a:close/>
                  <a:moveTo>
                    <a:pt x="341" y="452"/>
                  </a:moveTo>
                  <a:lnTo>
                    <a:pt x="798" y="452"/>
                  </a:lnTo>
                  <a:lnTo>
                    <a:pt x="798" y="482"/>
                  </a:lnTo>
                  <a:lnTo>
                    <a:pt x="341" y="482"/>
                  </a:lnTo>
                  <a:lnTo>
                    <a:pt x="341" y="452"/>
                  </a:lnTo>
                  <a:close/>
                  <a:moveTo>
                    <a:pt x="341" y="341"/>
                  </a:moveTo>
                  <a:lnTo>
                    <a:pt x="763" y="341"/>
                  </a:lnTo>
                  <a:lnTo>
                    <a:pt x="763" y="370"/>
                  </a:lnTo>
                  <a:lnTo>
                    <a:pt x="341" y="370"/>
                  </a:lnTo>
                  <a:lnTo>
                    <a:pt x="341" y="341"/>
                  </a:lnTo>
                  <a:close/>
                  <a:moveTo>
                    <a:pt x="341" y="228"/>
                  </a:moveTo>
                  <a:lnTo>
                    <a:pt x="763" y="228"/>
                  </a:lnTo>
                  <a:lnTo>
                    <a:pt x="763" y="257"/>
                  </a:lnTo>
                  <a:lnTo>
                    <a:pt x="341" y="257"/>
                  </a:lnTo>
                  <a:lnTo>
                    <a:pt x="341" y="228"/>
                  </a:lnTo>
                  <a:close/>
                  <a:moveTo>
                    <a:pt x="944" y="183"/>
                  </a:moveTo>
                  <a:lnTo>
                    <a:pt x="936" y="273"/>
                  </a:lnTo>
                  <a:lnTo>
                    <a:pt x="1032" y="269"/>
                  </a:lnTo>
                  <a:lnTo>
                    <a:pt x="944" y="183"/>
                  </a:lnTo>
                  <a:close/>
                  <a:moveTo>
                    <a:pt x="337" y="91"/>
                  </a:moveTo>
                  <a:lnTo>
                    <a:pt x="960" y="91"/>
                  </a:lnTo>
                  <a:lnTo>
                    <a:pt x="972" y="103"/>
                  </a:lnTo>
                  <a:lnTo>
                    <a:pt x="1116" y="242"/>
                  </a:lnTo>
                  <a:lnTo>
                    <a:pt x="1128" y="253"/>
                  </a:lnTo>
                  <a:lnTo>
                    <a:pt x="1128" y="769"/>
                  </a:lnTo>
                  <a:lnTo>
                    <a:pt x="962" y="769"/>
                  </a:lnTo>
                  <a:lnTo>
                    <a:pt x="987" y="839"/>
                  </a:lnTo>
                  <a:lnTo>
                    <a:pt x="940" y="839"/>
                  </a:lnTo>
                  <a:lnTo>
                    <a:pt x="917" y="864"/>
                  </a:lnTo>
                  <a:lnTo>
                    <a:pt x="874" y="771"/>
                  </a:lnTo>
                  <a:lnTo>
                    <a:pt x="872" y="771"/>
                  </a:lnTo>
                  <a:lnTo>
                    <a:pt x="829" y="864"/>
                  </a:lnTo>
                  <a:lnTo>
                    <a:pt x="806" y="839"/>
                  </a:lnTo>
                  <a:lnTo>
                    <a:pt x="759" y="839"/>
                  </a:lnTo>
                  <a:lnTo>
                    <a:pt x="784" y="769"/>
                  </a:lnTo>
                  <a:lnTo>
                    <a:pt x="171" y="769"/>
                  </a:lnTo>
                  <a:lnTo>
                    <a:pt x="197" y="691"/>
                  </a:lnTo>
                  <a:lnTo>
                    <a:pt x="757" y="691"/>
                  </a:lnTo>
                  <a:lnTo>
                    <a:pt x="753" y="669"/>
                  </a:lnTo>
                  <a:lnTo>
                    <a:pt x="751" y="648"/>
                  </a:lnTo>
                  <a:lnTo>
                    <a:pt x="755" y="616"/>
                  </a:lnTo>
                  <a:lnTo>
                    <a:pt x="767" y="587"/>
                  </a:lnTo>
                  <a:lnTo>
                    <a:pt x="786" y="562"/>
                  </a:lnTo>
                  <a:lnTo>
                    <a:pt x="812" y="542"/>
                  </a:lnTo>
                  <a:lnTo>
                    <a:pt x="841" y="531"/>
                  </a:lnTo>
                  <a:lnTo>
                    <a:pt x="872" y="527"/>
                  </a:lnTo>
                  <a:lnTo>
                    <a:pt x="905" y="531"/>
                  </a:lnTo>
                  <a:lnTo>
                    <a:pt x="934" y="542"/>
                  </a:lnTo>
                  <a:lnTo>
                    <a:pt x="960" y="562"/>
                  </a:lnTo>
                  <a:lnTo>
                    <a:pt x="979" y="587"/>
                  </a:lnTo>
                  <a:lnTo>
                    <a:pt x="991" y="616"/>
                  </a:lnTo>
                  <a:lnTo>
                    <a:pt x="995" y="648"/>
                  </a:lnTo>
                  <a:lnTo>
                    <a:pt x="993" y="669"/>
                  </a:lnTo>
                  <a:lnTo>
                    <a:pt x="987" y="691"/>
                  </a:lnTo>
                  <a:lnTo>
                    <a:pt x="1050" y="691"/>
                  </a:lnTo>
                  <a:lnTo>
                    <a:pt x="1050" y="306"/>
                  </a:lnTo>
                  <a:lnTo>
                    <a:pt x="915" y="312"/>
                  </a:lnTo>
                  <a:lnTo>
                    <a:pt x="893" y="312"/>
                  </a:lnTo>
                  <a:lnTo>
                    <a:pt x="895" y="290"/>
                  </a:lnTo>
                  <a:lnTo>
                    <a:pt x="905" y="169"/>
                  </a:lnTo>
                  <a:lnTo>
                    <a:pt x="329" y="169"/>
                  </a:lnTo>
                  <a:lnTo>
                    <a:pt x="337" y="91"/>
                  </a:lnTo>
                  <a:close/>
                  <a:moveTo>
                    <a:pt x="224" y="0"/>
                  </a:moveTo>
                  <a:lnTo>
                    <a:pt x="248" y="5"/>
                  </a:lnTo>
                  <a:lnTo>
                    <a:pt x="269" y="19"/>
                  </a:lnTo>
                  <a:lnTo>
                    <a:pt x="289" y="37"/>
                  </a:lnTo>
                  <a:lnTo>
                    <a:pt x="277" y="164"/>
                  </a:lnTo>
                  <a:lnTo>
                    <a:pt x="257" y="287"/>
                  </a:lnTo>
                  <a:lnTo>
                    <a:pt x="230" y="402"/>
                  </a:lnTo>
                  <a:lnTo>
                    <a:pt x="199" y="513"/>
                  </a:lnTo>
                  <a:lnTo>
                    <a:pt x="43" y="478"/>
                  </a:lnTo>
                  <a:lnTo>
                    <a:pt x="62" y="353"/>
                  </a:lnTo>
                  <a:lnTo>
                    <a:pt x="89" y="234"/>
                  </a:lnTo>
                  <a:lnTo>
                    <a:pt x="127" y="119"/>
                  </a:lnTo>
                  <a:lnTo>
                    <a:pt x="169" y="9"/>
                  </a:lnTo>
                  <a:lnTo>
                    <a:pt x="199" y="1"/>
                  </a:lnTo>
                  <a:lnTo>
                    <a:pt x="224" y="0"/>
                  </a:lnTo>
                  <a:close/>
                </a:path>
              </a:pathLst>
            </a:custGeom>
            <a:solidFill>
              <a:srgbClr val="2D3494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84406" tIns="42203" rIns="84406" bIns="42203" numCol="1" anchor="t" anchorCtr="0" compatLnSpc="1">
              <a:prstTxWarp prst="textNoShape">
                <a:avLst/>
              </a:prstTxWarp>
            </a:bodyPr>
            <a:lstStyle/>
            <a:p>
              <a:endParaRPr lang="en-US" sz="1662"/>
            </a:p>
          </p:txBody>
        </p:sp>
        <p:sp>
          <p:nvSpPr>
            <p:cNvPr id="14" name="Овал 13"/>
            <p:cNvSpPr/>
            <p:nvPr/>
          </p:nvSpPr>
          <p:spPr>
            <a:xfrm>
              <a:off x="976612" y="4181745"/>
              <a:ext cx="832783" cy="832783"/>
            </a:xfrm>
            <a:prstGeom prst="ellipse">
              <a:avLst/>
            </a:prstGeom>
            <a:noFill/>
            <a:ln w="28575">
              <a:solidFill>
                <a:srgbClr val="2D349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/>
              <a:endParaRPr lang="ru-RU" sz="1200" dirty="0" err="1">
                <a:solidFill>
                  <a:schemeClr val="bg1"/>
                </a:solidFill>
              </a:endParaRPr>
            </a:p>
          </p:txBody>
        </p:sp>
      </p:grpSp>
      <p:grpSp>
        <p:nvGrpSpPr>
          <p:cNvPr id="2" name="Группа 1"/>
          <p:cNvGrpSpPr/>
          <p:nvPr/>
        </p:nvGrpSpPr>
        <p:grpSpPr>
          <a:xfrm>
            <a:off x="1216310" y="1570592"/>
            <a:ext cx="832783" cy="832783"/>
            <a:chOff x="976612" y="5091766"/>
            <a:chExt cx="832783" cy="832783"/>
          </a:xfrm>
        </p:grpSpPr>
        <p:sp>
          <p:nvSpPr>
            <p:cNvPr id="15" name="Овал 14"/>
            <p:cNvSpPr/>
            <p:nvPr/>
          </p:nvSpPr>
          <p:spPr>
            <a:xfrm>
              <a:off x="976612" y="5091766"/>
              <a:ext cx="832783" cy="832783"/>
            </a:xfrm>
            <a:prstGeom prst="ellipse">
              <a:avLst/>
            </a:prstGeom>
            <a:noFill/>
            <a:ln w="28575">
              <a:solidFill>
                <a:srgbClr val="2D349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/>
              <a:endParaRPr lang="ru-RU" sz="1200" dirty="0" err="1">
                <a:solidFill>
                  <a:schemeClr val="bg1"/>
                </a:solidFill>
              </a:endParaRPr>
            </a:p>
          </p:txBody>
        </p:sp>
        <p:sp>
          <p:nvSpPr>
            <p:cNvPr id="16" name="Freeform 33"/>
            <p:cNvSpPr>
              <a:spLocks noEditPoints="1"/>
            </p:cNvSpPr>
            <p:nvPr/>
          </p:nvSpPr>
          <p:spPr bwMode="auto">
            <a:xfrm>
              <a:off x="1107726" y="5342059"/>
              <a:ext cx="618215" cy="367229"/>
            </a:xfrm>
            <a:custGeom>
              <a:avLst/>
              <a:gdLst/>
              <a:ahLst/>
              <a:cxnLst>
                <a:cxn ang="0">
                  <a:pos x="64" y="278"/>
                </a:cxn>
                <a:cxn ang="0">
                  <a:pos x="188" y="336"/>
                </a:cxn>
                <a:cxn ang="0">
                  <a:pos x="228" y="262"/>
                </a:cxn>
                <a:cxn ang="0">
                  <a:pos x="266" y="336"/>
                </a:cxn>
                <a:cxn ang="0">
                  <a:pos x="326" y="296"/>
                </a:cxn>
                <a:cxn ang="0">
                  <a:pos x="152" y="418"/>
                </a:cxn>
                <a:cxn ang="0">
                  <a:pos x="290" y="98"/>
                </a:cxn>
                <a:cxn ang="0">
                  <a:pos x="170" y="82"/>
                </a:cxn>
                <a:cxn ang="0">
                  <a:pos x="162" y="116"/>
                </a:cxn>
                <a:cxn ang="0">
                  <a:pos x="142" y="138"/>
                </a:cxn>
                <a:cxn ang="0">
                  <a:pos x="188" y="222"/>
                </a:cxn>
                <a:cxn ang="0">
                  <a:pos x="294" y="174"/>
                </a:cxn>
                <a:cxn ang="0">
                  <a:pos x="312" y="114"/>
                </a:cxn>
                <a:cxn ang="0">
                  <a:pos x="290" y="116"/>
                </a:cxn>
                <a:cxn ang="0">
                  <a:pos x="140" y="60"/>
                </a:cxn>
                <a:cxn ang="0">
                  <a:pos x="134" y="164"/>
                </a:cxn>
                <a:cxn ang="0">
                  <a:pos x="212" y="252"/>
                </a:cxn>
                <a:cxn ang="0">
                  <a:pos x="312" y="180"/>
                </a:cxn>
                <a:cxn ang="0">
                  <a:pos x="320" y="78"/>
                </a:cxn>
                <a:cxn ang="0">
                  <a:pos x="214" y="6"/>
                </a:cxn>
                <a:cxn ang="0">
                  <a:pos x="846" y="286"/>
                </a:cxn>
                <a:cxn ang="0">
                  <a:pos x="982" y="334"/>
                </a:cxn>
                <a:cxn ang="0">
                  <a:pos x="850" y="410"/>
                </a:cxn>
                <a:cxn ang="0">
                  <a:pos x="674" y="290"/>
                </a:cxn>
                <a:cxn ang="0">
                  <a:pos x="796" y="316"/>
                </a:cxn>
                <a:cxn ang="0">
                  <a:pos x="876" y="58"/>
                </a:cxn>
                <a:cxn ang="0">
                  <a:pos x="888" y="172"/>
                </a:cxn>
                <a:cxn ang="0">
                  <a:pos x="814" y="278"/>
                </a:cxn>
                <a:cxn ang="0">
                  <a:pos x="692" y="208"/>
                </a:cxn>
                <a:cxn ang="0">
                  <a:pos x="678" y="112"/>
                </a:cxn>
                <a:cxn ang="0">
                  <a:pos x="746" y="12"/>
                </a:cxn>
                <a:cxn ang="0">
                  <a:pos x="710" y="116"/>
                </a:cxn>
                <a:cxn ang="0">
                  <a:pos x="836" y="92"/>
                </a:cxn>
                <a:cxn ang="0">
                  <a:pos x="850" y="128"/>
                </a:cxn>
                <a:cxn ang="0">
                  <a:pos x="874" y="130"/>
                </a:cxn>
                <a:cxn ang="0">
                  <a:pos x="856" y="198"/>
                </a:cxn>
                <a:cxn ang="0">
                  <a:pos x="754" y="264"/>
                </a:cxn>
                <a:cxn ang="0">
                  <a:pos x="702" y="194"/>
                </a:cxn>
                <a:cxn ang="0">
                  <a:pos x="694" y="120"/>
                </a:cxn>
                <a:cxn ang="0">
                  <a:pos x="502" y="390"/>
                </a:cxn>
                <a:cxn ang="0">
                  <a:pos x="668" y="348"/>
                </a:cxn>
                <a:cxn ang="0">
                  <a:pos x="690" y="450"/>
                </a:cxn>
                <a:cxn ang="0">
                  <a:pos x="286" y="444"/>
                </a:cxn>
                <a:cxn ang="0">
                  <a:pos x="358" y="334"/>
                </a:cxn>
                <a:cxn ang="0">
                  <a:pos x="414" y="192"/>
                </a:cxn>
                <a:cxn ang="0">
                  <a:pos x="482" y="296"/>
                </a:cxn>
                <a:cxn ang="0">
                  <a:pos x="580" y="228"/>
                </a:cxn>
                <a:cxn ang="0">
                  <a:pos x="606" y="170"/>
                </a:cxn>
                <a:cxn ang="0">
                  <a:pos x="580" y="144"/>
                </a:cxn>
                <a:cxn ang="0">
                  <a:pos x="548" y="108"/>
                </a:cxn>
                <a:cxn ang="0">
                  <a:pos x="464" y="4"/>
                </a:cxn>
                <a:cxn ang="0">
                  <a:pos x="368" y="102"/>
                </a:cxn>
                <a:cxn ang="0">
                  <a:pos x="344" y="328"/>
                </a:cxn>
                <a:cxn ang="0">
                  <a:pos x="440" y="288"/>
                </a:cxn>
                <a:cxn ang="0">
                  <a:pos x="546" y="302"/>
                </a:cxn>
                <a:cxn ang="0">
                  <a:pos x="598" y="296"/>
                </a:cxn>
                <a:cxn ang="0">
                  <a:pos x="638" y="180"/>
                </a:cxn>
                <a:cxn ang="0">
                  <a:pos x="586" y="26"/>
                </a:cxn>
                <a:cxn ang="0">
                  <a:pos x="464" y="4"/>
                </a:cxn>
              </a:cxnLst>
              <a:rect l="0" t="0" r="r" b="b"/>
              <a:pathLst>
                <a:path w="1006" h="466">
                  <a:moveTo>
                    <a:pt x="0" y="376"/>
                  </a:moveTo>
                  <a:lnTo>
                    <a:pt x="0" y="368"/>
                  </a:lnTo>
                  <a:lnTo>
                    <a:pt x="0" y="368"/>
                  </a:lnTo>
                  <a:lnTo>
                    <a:pt x="2" y="348"/>
                  </a:lnTo>
                  <a:lnTo>
                    <a:pt x="10" y="330"/>
                  </a:lnTo>
                  <a:lnTo>
                    <a:pt x="18" y="312"/>
                  </a:lnTo>
                  <a:lnTo>
                    <a:pt x="32" y="298"/>
                  </a:lnTo>
                  <a:lnTo>
                    <a:pt x="32" y="298"/>
                  </a:lnTo>
                  <a:lnTo>
                    <a:pt x="42" y="288"/>
                  </a:lnTo>
                  <a:lnTo>
                    <a:pt x="52" y="282"/>
                  </a:lnTo>
                  <a:lnTo>
                    <a:pt x="64" y="278"/>
                  </a:lnTo>
                  <a:lnTo>
                    <a:pt x="76" y="276"/>
                  </a:lnTo>
                  <a:lnTo>
                    <a:pt x="102" y="270"/>
                  </a:lnTo>
                  <a:lnTo>
                    <a:pt x="116" y="266"/>
                  </a:lnTo>
                  <a:lnTo>
                    <a:pt x="128" y="262"/>
                  </a:lnTo>
                  <a:lnTo>
                    <a:pt x="128" y="262"/>
                  </a:lnTo>
                  <a:lnTo>
                    <a:pt x="140" y="256"/>
                  </a:lnTo>
                  <a:lnTo>
                    <a:pt x="152" y="248"/>
                  </a:lnTo>
                  <a:lnTo>
                    <a:pt x="152" y="248"/>
                  </a:lnTo>
                  <a:lnTo>
                    <a:pt x="164" y="278"/>
                  </a:lnTo>
                  <a:lnTo>
                    <a:pt x="174" y="308"/>
                  </a:lnTo>
                  <a:lnTo>
                    <a:pt x="188" y="336"/>
                  </a:lnTo>
                  <a:lnTo>
                    <a:pt x="206" y="364"/>
                  </a:lnTo>
                  <a:lnTo>
                    <a:pt x="212" y="294"/>
                  </a:lnTo>
                  <a:lnTo>
                    <a:pt x="212" y="294"/>
                  </a:lnTo>
                  <a:lnTo>
                    <a:pt x="212" y="292"/>
                  </a:lnTo>
                  <a:lnTo>
                    <a:pt x="210" y="290"/>
                  </a:lnTo>
                  <a:lnTo>
                    <a:pt x="208" y="264"/>
                  </a:lnTo>
                  <a:lnTo>
                    <a:pt x="208" y="264"/>
                  </a:lnTo>
                  <a:lnTo>
                    <a:pt x="210" y="262"/>
                  </a:lnTo>
                  <a:lnTo>
                    <a:pt x="212" y="260"/>
                  </a:lnTo>
                  <a:lnTo>
                    <a:pt x="212" y="260"/>
                  </a:lnTo>
                  <a:lnTo>
                    <a:pt x="228" y="262"/>
                  </a:lnTo>
                  <a:lnTo>
                    <a:pt x="242" y="260"/>
                  </a:lnTo>
                  <a:lnTo>
                    <a:pt x="242" y="260"/>
                  </a:lnTo>
                  <a:lnTo>
                    <a:pt x="246" y="262"/>
                  </a:lnTo>
                  <a:lnTo>
                    <a:pt x="246" y="264"/>
                  </a:lnTo>
                  <a:lnTo>
                    <a:pt x="244" y="290"/>
                  </a:lnTo>
                  <a:lnTo>
                    <a:pt x="244" y="290"/>
                  </a:lnTo>
                  <a:lnTo>
                    <a:pt x="244" y="292"/>
                  </a:lnTo>
                  <a:lnTo>
                    <a:pt x="242" y="294"/>
                  </a:lnTo>
                  <a:lnTo>
                    <a:pt x="248" y="364"/>
                  </a:lnTo>
                  <a:lnTo>
                    <a:pt x="248" y="364"/>
                  </a:lnTo>
                  <a:lnTo>
                    <a:pt x="266" y="336"/>
                  </a:lnTo>
                  <a:lnTo>
                    <a:pt x="280" y="308"/>
                  </a:lnTo>
                  <a:lnTo>
                    <a:pt x="292" y="278"/>
                  </a:lnTo>
                  <a:lnTo>
                    <a:pt x="302" y="248"/>
                  </a:lnTo>
                  <a:lnTo>
                    <a:pt x="302" y="248"/>
                  </a:lnTo>
                  <a:lnTo>
                    <a:pt x="314" y="256"/>
                  </a:lnTo>
                  <a:lnTo>
                    <a:pt x="326" y="262"/>
                  </a:lnTo>
                  <a:lnTo>
                    <a:pt x="326" y="262"/>
                  </a:lnTo>
                  <a:lnTo>
                    <a:pt x="336" y="266"/>
                  </a:lnTo>
                  <a:lnTo>
                    <a:pt x="336" y="266"/>
                  </a:lnTo>
                  <a:lnTo>
                    <a:pt x="330" y="280"/>
                  </a:lnTo>
                  <a:lnTo>
                    <a:pt x="326" y="296"/>
                  </a:lnTo>
                  <a:lnTo>
                    <a:pt x="318" y="312"/>
                  </a:lnTo>
                  <a:lnTo>
                    <a:pt x="308" y="328"/>
                  </a:lnTo>
                  <a:lnTo>
                    <a:pt x="290" y="356"/>
                  </a:lnTo>
                  <a:lnTo>
                    <a:pt x="290" y="356"/>
                  </a:lnTo>
                  <a:lnTo>
                    <a:pt x="262" y="384"/>
                  </a:lnTo>
                  <a:lnTo>
                    <a:pt x="236" y="414"/>
                  </a:lnTo>
                  <a:lnTo>
                    <a:pt x="230" y="420"/>
                  </a:lnTo>
                  <a:lnTo>
                    <a:pt x="228" y="420"/>
                  </a:lnTo>
                  <a:lnTo>
                    <a:pt x="228" y="420"/>
                  </a:lnTo>
                  <a:lnTo>
                    <a:pt x="190" y="420"/>
                  </a:lnTo>
                  <a:lnTo>
                    <a:pt x="152" y="418"/>
                  </a:lnTo>
                  <a:lnTo>
                    <a:pt x="116" y="414"/>
                  </a:lnTo>
                  <a:lnTo>
                    <a:pt x="84" y="410"/>
                  </a:lnTo>
                  <a:lnTo>
                    <a:pt x="54" y="404"/>
                  </a:lnTo>
                  <a:lnTo>
                    <a:pt x="30" y="396"/>
                  </a:lnTo>
                  <a:lnTo>
                    <a:pt x="12" y="388"/>
                  </a:lnTo>
                  <a:lnTo>
                    <a:pt x="4" y="382"/>
                  </a:lnTo>
                  <a:lnTo>
                    <a:pt x="0" y="376"/>
                  </a:lnTo>
                  <a:lnTo>
                    <a:pt x="0" y="376"/>
                  </a:lnTo>
                  <a:close/>
                  <a:moveTo>
                    <a:pt x="290" y="102"/>
                  </a:moveTo>
                  <a:lnTo>
                    <a:pt x="290" y="102"/>
                  </a:lnTo>
                  <a:lnTo>
                    <a:pt x="290" y="98"/>
                  </a:lnTo>
                  <a:lnTo>
                    <a:pt x="288" y="96"/>
                  </a:lnTo>
                  <a:lnTo>
                    <a:pt x="282" y="96"/>
                  </a:lnTo>
                  <a:lnTo>
                    <a:pt x="282" y="96"/>
                  </a:lnTo>
                  <a:lnTo>
                    <a:pt x="274" y="98"/>
                  </a:lnTo>
                  <a:lnTo>
                    <a:pt x="260" y="96"/>
                  </a:lnTo>
                  <a:lnTo>
                    <a:pt x="230" y="92"/>
                  </a:lnTo>
                  <a:lnTo>
                    <a:pt x="200" y="86"/>
                  </a:lnTo>
                  <a:lnTo>
                    <a:pt x="178" y="80"/>
                  </a:lnTo>
                  <a:lnTo>
                    <a:pt x="178" y="80"/>
                  </a:lnTo>
                  <a:lnTo>
                    <a:pt x="174" y="80"/>
                  </a:lnTo>
                  <a:lnTo>
                    <a:pt x="170" y="82"/>
                  </a:lnTo>
                  <a:lnTo>
                    <a:pt x="170" y="82"/>
                  </a:lnTo>
                  <a:lnTo>
                    <a:pt x="168" y="88"/>
                  </a:lnTo>
                  <a:lnTo>
                    <a:pt x="168" y="88"/>
                  </a:lnTo>
                  <a:lnTo>
                    <a:pt x="166" y="98"/>
                  </a:lnTo>
                  <a:lnTo>
                    <a:pt x="166" y="108"/>
                  </a:lnTo>
                  <a:lnTo>
                    <a:pt x="166" y="108"/>
                  </a:lnTo>
                  <a:lnTo>
                    <a:pt x="164" y="112"/>
                  </a:lnTo>
                  <a:lnTo>
                    <a:pt x="164" y="112"/>
                  </a:lnTo>
                  <a:lnTo>
                    <a:pt x="164" y="116"/>
                  </a:lnTo>
                  <a:lnTo>
                    <a:pt x="162" y="116"/>
                  </a:lnTo>
                  <a:lnTo>
                    <a:pt x="162" y="116"/>
                  </a:lnTo>
                  <a:lnTo>
                    <a:pt x="158" y="112"/>
                  </a:lnTo>
                  <a:lnTo>
                    <a:pt x="158" y="112"/>
                  </a:lnTo>
                  <a:lnTo>
                    <a:pt x="154" y="106"/>
                  </a:lnTo>
                  <a:lnTo>
                    <a:pt x="150" y="104"/>
                  </a:lnTo>
                  <a:lnTo>
                    <a:pt x="150" y="104"/>
                  </a:lnTo>
                  <a:lnTo>
                    <a:pt x="148" y="104"/>
                  </a:lnTo>
                  <a:lnTo>
                    <a:pt x="146" y="106"/>
                  </a:lnTo>
                  <a:lnTo>
                    <a:pt x="144" y="114"/>
                  </a:lnTo>
                  <a:lnTo>
                    <a:pt x="142" y="124"/>
                  </a:lnTo>
                  <a:lnTo>
                    <a:pt x="142" y="138"/>
                  </a:lnTo>
                  <a:lnTo>
                    <a:pt x="142" y="138"/>
                  </a:lnTo>
                  <a:lnTo>
                    <a:pt x="144" y="150"/>
                  </a:lnTo>
                  <a:lnTo>
                    <a:pt x="148" y="162"/>
                  </a:lnTo>
                  <a:lnTo>
                    <a:pt x="152" y="168"/>
                  </a:lnTo>
                  <a:lnTo>
                    <a:pt x="156" y="170"/>
                  </a:lnTo>
                  <a:lnTo>
                    <a:pt x="156" y="170"/>
                  </a:lnTo>
                  <a:lnTo>
                    <a:pt x="158" y="172"/>
                  </a:lnTo>
                  <a:lnTo>
                    <a:pt x="160" y="174"/>
                  </a:lnTo>
                  <a:lnTo>
                    <a:pt x="160" y="174"/>
                  </a:lnTo>
                  <a:lnTo>
                    <a:pt x="166" y="192"/>
                  </a:lnTo>
                  <a:lnTo>
                    <a:pt x="176" y="208"/>
                  </a:lnTo>
                  <a:lnTo>
                    <a:pt x="188" y="222"/>
                  </a:lnTo>
                  <a:lnTo>
                    <a:pt x="204" y="234"/>
                  </a:lnTo>
                  <a:lnTo>
                    <a:pt x="204" y="234"/>
                  </a:lnTo>
                  <a:lnTo>
                    <a:pt x="216" y="238"/>
                  </a:lnTo>
                  <a:lnTo>
                    <a:pt x="226" y="240"/>
                  </a:lnTo>
                  <a:lnTo>
                    <a:pt x="238" y="240"/>
                  </a:lnTo>
                  <a:lnTo>
                    <a:pt x="250" y="234"/>
                  </a:lnTo>
                  <a:lnTo>
                    <a:pt x="250" y="234"/>
                  </a:lnTo>
                  <a:lnTo>
                    <a:pt x="266" y="224"/>
                  </a:lnTo>
                  <a:lnTo>
                    <a:pt x="278" y="210"/>
                  </a:lnTo>
                  <a:lnTo>
                    <a:pt x="288" y="192"/>
                  </a:lnTo>
                  <a:lnTo>
                    <a:pt x="294" y="174"/>
                  </a:lnTo>
                  <a:lnTo>
                    <a:pt x="294" y="174"/>
                  </a:lnTo>
                  <a:lnTo>
                    <a:pt x="296" y="172"/>
                  </a:lnTo>
                  <a:lnTo>
                    <a:pt x="298" y="170"/>
                  </a:lnTo>
                  <a:lnTo>
                    <a:pt x="298" y="170"/>
                  </a:lnTo>
                  <a:lnTo>
                    <a:pt x="302" y="168"/>
                  </a:lnTo>
                  <a:lnTo>
                    <a:pt x="306" y="162"/>
                  </a:lnTo>
                  <a:lnTo>
                    <a:pt x="310" y="150"/>
                  </a:lnTo>
                  <a:lnTo>
                    <a:pt x="312" y="138"/>
                  </a:lnTo>
                  <a:lnTo>
                    <a:pt x="312" y="138"/>
                  </a:lnTo>
                  <a:lnTo>
                    <a:pt x="312" y="124"/>
                  </a:lnTo>
                  <a:lnTo>
                    <a:pt x="312" y="114"/>
                  </a:lnTo>
                  <a:lnTo>
                    <a:pt x="308" y="106"/>
                  </a:lnTo>
                  <a:lnTo>
                    <a:pt x="306" y="104"/>
                  </a:lnTo>
                  <a:lnTo>
                    <a:pt x="304" y="104"/>
                  </a:lnTo>
                  <a:lnTo>
                    <a:pt x="304" y="104"/>
                  </a:lnTo>
                  <a:lnTo>
                    <a:pt x="300" y="106"/>
                  </a:lnTo>
                  <a:lnTo>
                    <a:pt x="296" y="114"/>
                  </a:lnTo>
                  <a:lnTo>
                    <a:pt x="296" y="114"/>
                  </a:lnTo>
                  <a:lnTo>
                    <a:pt x="294" y="118"/>
                  </a:lnTo>
                  <a:lnTo>
                    <a:pt x="292" y="118"/>
                  </a:lnTo>
                  <a:lnTo>
                    <a:pt x="290" y="116"/>
                  </a:lnTo>
                  <a:lnTo>
                    <a:pt x="290" y="116"/>
                  </a:lnTo>
                  <a:lnTo>
                    <a:pt x="290" y="102"/>
                  </a:lnTo>
                  <a:lnTo>
                    <a:pt x="290" y="102"/>
                  </a:lnTo>
                  <a:close/>
                  <a:moveTo>
                    <a:pt x="186" y="18"/>
                  </a:moveTo>
                  <a:lnTo>
                    <a:pt x="186" y="18"/>
                  </a:lnTo>
                  <a:lnTo>
                    <a:pt x="178" y="20"/>
                  </a:lnTo>
                  <a:lnTo>
                    <a:pt x="170" y="22"/>
                  </a:lnTo>
                  <a:lnTo>
                    <a:pt x="158" y="28"/>
                  </a:lnTo>
                  <a:lnTo>
                    <a:pt x="150" y="38"/>
                  </a:lnTo>
                  <a:lnTo>
                    <a:pt x="142" y="50"/>
                  </a:lnTo>
                  <a:lnTo>
                    <a:pt x="142" y="50"/>
                  </a:lnTo>
                  <a:lnTo>
                    <a:pt x="140" y="60"/>
                  </a:lnTo>
                  <a:lnTo>
                    <a:pt x="136" y="72"/>
                  </a:lnTo>
                  <a:lnTo>
                    <a:pt x="136" y="86"/>
                  </a:lnTo>
                  <a:lnTo>
                    <a:pt x="136" y="98"/>
                  </a:lnTo>
                  <a:lnTo>
                    <a:pt x="136" y="98"/>
                  </a:lnTo>
                  <a:lnTo>
                    <a:pt x="132" y="106"/>
                  </a:lnTo>
                  <a:lnTo>
                    <a:pt x="128" y="118"/>
                  </a:lnTo>
                  <a:lnTo>
                    <a:pt x="128" y="130"/>
                  </a:lnTo>
                  <a:lnTo>
                    <a:pt x="128" y="140"/>
                  </a:lnTo>
                  <a:lnTo>
                    <a:pt x="128" y="140"/>
                  </a:lnTo>
                  <a:lnTo>
                    <a:pt x="130" y="150"/>
                  </a:lnTo>
                  <a:lnTo>
                    <a:pt x="134" y="164"/>
                  </a:lnTo>
                  <a:lnTo>
                    <a:pt x="140" y="174"/>
                  </a:lnTo>
                  <a:lnTo>
                    <a:pt x="144" y="180"/>
                  </a:lnTo>
                  <a:lnTo>
                    <a:pt x="148" y="182"/>
                  </a:lnTo>
                  <a:lnTo>
                    <a:pt x="148" y="182"/>
                  </a:lnTo>
                  <a:lnTo>
                    <a:pt x="150" y="192"/>
                  </a:lnTo>
                  <a:lnTo>
                    <a:pt x="154" y="202"/>
                  </a:lnTo>
                  <a:lnTo>
                    <a:pt x="166" y="218"/>
                  </a:lnTo>
                  <a:lnTo>
                    <a:pt x="180" y="234"/>
                  </a:lnTo>
                  <a:lnTo>
                    <a:pt x="198" y="246"/>
                  </a:lnTo>
                  <a:lnTo>
                    <a:pt x="198" y="246"/>
                  </a:lnTo>
                  <a:lnTo>
                    <a:pt x="212" y="252"/>
                  </a:lnTo>
                  <a:lnTo>
                    <a:pt x="226" y="254"/>
                  </a:lnTo>
                  <a:lnTo>
                    <a:pt x="240" y="252"/>
                  </a:lnTo>
                  <a:lnTo>
                    <a:pt x="256" y="246"/>
                  </a:lnTo>
                  <a:lnTo>
                    <a:pt x="256" y="246"/>
                  </a:lnTo>
                  <a:lnTo>
                    <a:pt x="274" y="234"/>
                  </a:lnTo>
                  <a:lnTo>
                    <a:pt x="288" y="220"/>
                  </a:lnTo>
                  <a:lnTo>
                    <a:pt x="300" y="202"/>
                  </a:lnTo>
                  <a:lnTo>
                    <a:pt x="304" y="192"/>
                  </a:lnTo>
                  <a:lnTo>
                    <a:pt x="308" y="182"/>
                  </a:lnTo>
                  <a:lnTo>
                    <a:pt x="308" y="182"/>
                  </a:lnTo>
                  <a:lnTo>
                    <a:pt x="312" y="180"/>
                  </a:lnTo>
                  <a:lnTo>
                    <a:pt x="316" y="174"/>
                  </a:lnTo>
                  <a:lnTo>
                    <a:pt x="320" y="164"/>
                  </a:lnTo>
                  <a:lnTo>
                    <a:pt x="324" y="150"/>
                  </a:lnTo>
                  <a:lnTo>
                    <a:pt x="326" y="140"/>
                  </a:lnTo>
                  <a:lnTo>
                    <a:pt x="326" y="140"/>
                  </a:lnTo>
                  <a:lnTo>
                    <a:pt x="326" y="130"/>
                  </a:lnTo>
                  <a:lnTo>
                    <a:pt x="326" y="118"/>
                  </a:lnTo>
                  <a:lnTo>
                    <a:pt x="324" y="106"/>
                  </a:lnTo>
                  <a:lnTo>
                    <a:pt x="320" y="98"/>
                  </a:lnTo>
                  <a:lnTo>
                    <a:pt x="320" y="98"/>
                  </a:lnTo>
                  <a:lnTo>
                    <a:pt x="320" y="78"/>
                  </a:lnTo>
                  <a:lnTo>
                    <a:pt x="316" y="60"/>
                  </a:lnTo>
                  <a:lnTo>
                    <a:pt x="310" y="42"/>
                  </a:lnTo>
                  <a:lnTo>
                    <a:pt x="306" y="36"/>
                  </a:lnTo>
                  <a:lnTo>
                    <a:pt x="298" y="28"/>
                  </a:lnTo>
                  <a:lnTo>
                    <a:pt x="298" y="28"/>
                  </a:lnTo>
                  <a:lnTo>
                    <a:pt x="288" y="20"/>
                  </a:lnTo>
                  <a:lnTo>
                    <a:pt x="274" y="12"/>
                  </a:lnTo>
                  <a:lnTo>
                    <a:pt x="258" y="8"/>
                  </a:lnTo>
                  <a:lnTo>
                    <a:pt x="244" y="6"/>
                  </a:lnTo>
                  <a:lnTo>
                    <a:pt x="228" y="4"/>
                  </a:lnTo>
                  <a:lnTo>
                    <a:pt x="214" y="6"/>
                  </a:lnTo>
                  <a:lnTo>
                    <a:pt x="202" y="10"/>
                  </a:lnTo>
                  <a:lnTo>
                    <a:pt x="192" y="16"/>
                  </a:lnTo>
                  <a:lnTo>
                    <a:pt x="192" y="16"/>
                  </a:lnTo>
                  <a:lnTo>
                    <a:pt x="190" y="18"/>
                  </a:lnTo>
                  <a:lnTo>
                    <a:pt x="186" y="18"/>
                  </a:lnTo>
                  <a:lnTo>
                    <a:pt x="186" y="18"/>
                  </a:lnTo>
                  <a:close/>
                  <a:moveTo>
                    <a:pt x="810" y="314"/>
                  </a:moveTo>
                  <a:lnTo>
                    <a:pt x="810" y="314"/>
                  </a:lnTo>
                  <a:lnTo>
                    <a:pt x="824" y="306"/>
                  </a:lnTo>
                  <a:lnTo>
                    <a:pt x="836" y="298"/>
                  </a:lnTo>
                  <a:lnTo>
                    <a:pt x="846" y="286"/>
                  </a:lnTo>
                  <a:lnTo>
                    <a:pt x="856" y="274"/>
                  </a:lnTo>
                  <a:lnTo>
                    <a:pt x="856" y="274"/>
                  </a:lnTo>
                  <a:lnTo>
                    <a:pt x="866" y="282"/>
                  </a:lnTo>
                  <a:lnTo>
                    <a:pt x="878" y="288"/>
                  </a:lnTo>
                  <a:lnTo>
                    <a:pt x="902" y="294"/>
                  </a:lnTo>
                  <a:lnTo>
                    <a:pt x="926" y="302"/>
                  </a:lnTo>
                  <a:lnTo>
                    <a:pt x="940" y="306"/>
                  </a:lnTo>
                  <a:lnTo>
                    <a:pt x="952" y="312"/>
                  </a:lnTo>
                  <a:lnTo>
                    <a:pt x="952" y="312"/>
                  </a:lnTo>
                  <a:lnTo>
                    <a:pt x="968" y="322"/>
                  </a:lnTo>
                  <a:lnTo>
                    <a:pt x="982" y="334"/>
                  </a:lnTo>
                  <a:lnTo>
                    <a:pt x="996" y="350"/>
                  </a:lnTo>
                  <a:lnTo>
                    <a:pt x="1006" y="366"/>
                  </a:lnTo>
                  <a:lnTo>
                    <a:pt x="1006" y="366"/>
                  </a:lnTo>
                  <a:lnTo>
                    <a:pt x="1004" y="372"/>
                  </a:lnTo>
                  <a:lnTo>
                    <a:pt x="998" y="376"/>
                  </a:lnTo>
                  <a:lnTo>
                    <a:pt x="990" y="382"/>
                  </a:lnTo>
                  <a:lnTo>
                    <a:pt x="980" y="386"/>
                  </a:lnTo>
                  <a:lnTo>
                    <a:pt x="956" y="396"/>
                  </a:lnTo>
                  <a:lnTo>
                    <a:pt x="926" y="402"/>
                  </a:lnTo>
                  <a:lnTo>
                    <a:pt x="890" y="406"/>
                  </a:lnTo>
                  <a:lnTo>
                    <a:pt x="850" y="410"/>
                  </a:lnTo>
                  <a:lnTo>
                    <a:pt x="808" y="412"/>
                  </a:lnTo>
                  <a:lnTo>
                    <a:pt x="766" y="412"/>
                  </a:lnTo>
                  <a:lnTo>
                    <a:pt x="766" y="412"/>
                  </a:lnTo>
                  <a:lnTo>
                    <a:pt x="746" y="392"/>
                  </a:lnTo>
                  <a:lnTo>
                    <a:pt x="728" y="372"/>
                  </a:lnTo>
                  <a:lnTo>
                    <a:pt x="710" y="352"/>
                  </a:lnTo>
                  <a:lnTo>
                    <a:pt x="694" y="330"/>
                  </a:lnTo>
                  <a:lnTo>
                    <a:pt x="694" y="330"/>
                  </a:lnTo>
                  <a:lnTo>
                    <a:pt x="682" y="310"/>
                  </a:lnTo>
                  <a:lnTo>
                    <a:pt x="674" y="290"/>
                  </a:lnTo>
                  <a:lnTo>
                    <a:pt x="674" y="290"/>
                  </a:lnTo>
                  <a:lnTo>
                    <a:pt x="690" y="284"/>
                  </a:lnTo>
                  <a:lnTo>
                    <a:pt x="706" y="274"/>
                  </a:lnTo>
                  <a:lnTo>
                    <a:pt x="706" y="274"/>
                  </a:lnTo>
                  <a:lnTo>
                    <a:pt x="716" y="286"/>
                  </a:lnTo>
                  <a:lnTo>
                    <a:pt x="728" y="298"/>
                  </a:lnTo>
                  <a:lnTo>
                    <a:pt x="740" y="306"/>
                  </a:lnTo>
                  <a:lnTo>
                    <a:pt x="752" y="314"/>
                  </a:lnTo>
                  <a:lnTo>
                    <a:pt x="752" y="314"/>
                  </a:lnTo>
                  <a:lnTo>
                    <a:pt x="766" y="316"/>
                  </a:lnTo>
                  <a:lnTo>
                    <a:pt x="782" y="318"/>
                  </a:lnTo>
                  <a:lnTo>
                    <a:pt x="796" y="316"/>
                  </a:lnTo>
                  <a:lnTo>
                    <a:pt x="810" y="314"/>
                  </a:lnTo>
                  <a:lnTo>
                    <a:pt x="810" y="314"/>
                  </a:lnTo>
                  <a:close/>
                  <a:moveTo>
                    <a:pt x="826" y="24"/>
                  </a:moveTo>
                  <a:lnTo>
                    <a:pt x="826" y="24"/>
                  </a:lnTo>
                  <a:lnTo>
                    <a:pt x="836" y="24"/>
                  </a:lnTo>
                  <a:lnTo>
                    <a:pt x="844" y="26"/>
                  </a:lnTo>
                  <a:lnTo>
                    <a:pt x="852" y="30"/>
                  </a:lnTo>
                  <a:lnTo>
                    <a:pt x="858" y="34"/>
                  </a:lnTo>
                  <a:lnTo>
                    <a:pt x="868" y="46"/>
                  </a:lnTo>
                  <a:lnTo>
                    <a:pt x="876" y="58"/>
                  </a:lnTo>
                  <a:lnTo>
                    <a:pt x="876" y="58"/>
                  </a:lnTo>
                  <a:lnTo>
                    <a:pt x="880" y="72"/>
                  </a:lnTo>
                  <a:lnTo>
                    <a:pt x="882" y="84"/>
                  </a:lnTo>
                  <a:lnTo>
                    <a:pt x="884" y="98"/>
                  </a:lnTo>
                  <a:lnTo>
                    <a:pt x="884" y="112"/>
                  </a:lnTo>
                  <a:lnTo>
                    <a:pt x="884" y="112"/>
                  </a:lnTo>
                  <a:lnTo>
                    <a:pt x="888" y="122"/>
                  </a:lnTo>
                  <a:lnTo>
                    <a:pt x="890" y="134"/>
                  </a:lnTo>
                  <a:lnTo>
                    <a:pt x="892" y="148"/>
                  </a:lnTo>
                  <a:lnTo>
                    <a:pt x="890" y="158"/>
                  </a:lnTo>
                  <a:lnTo>
                    <a:pt x="890" y="158"/>
                  </a:lnTo>
                  <a:lnTo>
                    <a:pt x="888" y="172"/>
                  </a:lnTo>
                  <a:lnTo>
                    <a:pt x="884" y="186"/>
                  </a:lnTo>
                  <a:lnTo>
                    <a:pt x="878" y="198"/>
                  </a:lnTo>
                  <a:lnTo>
                    <a:pt x="874" y="204"/>
                  </a:lnTo>
                  <a:lnTo>
                    <a:pt x="870" y="208"/>
                  </a:lnTo>
                  <a:lnTo>
                    <a:pt x="870" y="208"/>
                  </a:lnTo>
                  <a:lnTo>
                    <a:pt x="866" y="218"/>
                  </a:lnTo>
                  <a:lnTo>
                    <a:pt x="862" y="228"/>
                  </a:lnTo>
                  <a:lnTo>
                    <a:pt x="848" y="248"/>
                  </a:lnTo>
                  <a:lnTo>
                    <a:pt x="832" y="264"/>
                  </a:lnTo>
                  <a:lnTo>
                    <a:pt x="814" y="278"/>
                  </a:lnTo>
                  <a:lnTo>
                    <a:pt x="814" y="278"/>
                  </a:lnTo>
                  <a:lnTo>
                    <a:pt x="798" y="286"/>
                  </a:lnTo>
                  <a:lnTo>
                    <a:pt x="782" y="288"/>
                  </a:lnTo>
                  <a:lnTo>
                    <a:pt x="766" y="286"/>
                  </a:lnTo>
                  <a:lnTo>
                    <a:pt x="748" y="280"/>
                  </a:lnTo>
                  <a:lnTo>
                    <a:pt x="748" y="280"/>
                  </a:lnTo>
                  <a:lnTo>
                    <a:pt x="730" y="266"/>
                  </a:lnTo>
                  <a:lnTo>
                    <a:pt x="712" y="248"/>
                  </a:lnTo>
                  <a:lnTo>
                    <a:pt x="706" y="238"/>
                  </a:lnTo>
                  <a:lnTo>
                    <a:pt x="700" y="228"/>
                  </a:lnTo>
                  <a:lnTo>
                    <a:pt x="694" y="218"/>
                  </a:lnTo>
                  <a:lnTo>
                    <a:pt x="692" y="208"/>
                  </a:lnTo>
                  <a:lnTo>
                    <a:pt x="692" y="208"/>
                  </a:lnTo>
                  <a:lnTo>
                    <a:pt x="686" y="204"/>
                  </a:lnTo>
                  <a:lnTo>
                    <a:pt x="682" y="198"/>
                  </a:lnTo>
                  <a:lnTo>
                    <a:pt x="676" y="186"/>
                  </a:lnTo>
                  <a:lnTo>
                    <a:pt x="672" y="172"/>
                  </a:lnTo>
                  <a:lnTo>
                    <a:pt x="670" y="158"/>
                  </a:lnTo>
                  <a:lnTo>
                    <a:pt x="670" y="158"/>
                  </a:lnTo>
                  <a:lnTo>
                    <a:pt x="670" y="148"/>
                  </a:lnTo>
                  <a:lnTo>
                    <a:pt x="670" y="134"/>
                  </a:lnTo>
                  <a:lnTo>
                    <a:pt x="672" y="122"/>
                  </a:lnTo>
                  <a:lnTo>
                    <a:pt x="678" y="112"/>
                  </a:lnTo>
                  <a:lnTo>
                    <a:pt x="678" y="112"/>
                  </a:lnTo>
                  <a:lnTo>
                    <a:pt x="678" y="92"/>
                  </a:lnTo>
                  <a:lnTo>
                    <a:pt x="680" y="70"/>
                  </a:lnTo>
                  <a:lnTo>
                    <a:pt x="684" y="60"/>
                  </a:lnTo>
                  <a:lnTo>
                    <a:pt x="688" y="50"/>
                  </a:lnTo>
                  <a:lnTo>
                    <a:pt x="694" y="42"/>
                  </a:lnTo>
                  <a:lnTo>
                    <a:pt x="700" y="34"/>
                  </a:lnTo>
                  <a:lnTo>
                    <a:pt x="700" y="34"/>
                  </a:lnTo>
                  <a:lnTo>
                    <a:pt x="714" y="24"/>
                  </a:lnTo>
                  <a:lnTo>
                    <a:pt x="728" y="18"/>
                  </a:lnTo>
                  <a:lnTo>
                    <a:pt x="746" y="12"/>
                  </a:lnTo>
                  <a:lnTo>
                    <a:pt x="762" y="8"/>
                  </a:lnTo>
                  <a:lnTo>
                    <a:pt x="778" y="8"/>
                  </a:lnTo>
                  <a:lnTo>
                    <a:pt x="794" y="10"/>
                  </a:lnTo>
                  <a:lnTo>
                    <a:pt x="808" y="14"/>
                  </a:lnTo>
                  <a:lnTo>
                    <a:pt x="820" y="20"/>
                  </a:lnTo>
                  <a:lnTo>
                    <a:pt x="820" y="20"/>
                  </a:lnTo>
                  <a:lnTo>
                    <a:pt x="822" y="24"/>
                  </a:lnTo>
                  <a:lnTo>
                    <a:pt x="826" y="24"/>
                  </a:lnTo>
                  <a:lnTo>
                    <a:pt x="826" y="24"/>
                  </a:lnTo>
                  <a:close/>
                  <a:moveTo>
                    <a:pt x="710" y="116"/>
                  </a:moveTo>
                  <a:lnTo>
                    <a:pt x="710" y="116"/>
                  </a:lnTo>
                  <a:lnTo>
                    <a:pt x="712" y="112"/>
                  </a:lnTo>
                  <a:lnTo>
                    <a:pt x="714" y="110"/>
                  </a:lnTo>
                  <a:lnTo>
                    <a:pt x="716" y="110"/>
                  </a:lnTo>
                  <a:lnTo>
                    <a:pt x="720" y="110"/>
                  </a:lnTo>
                  <a:lnTo>
                    <a:pt x="720" y="110"/>
                  </a:lnTo>
                  <a:lnTo>
                    <a:pt x="730" y="112"/>
                  </a:lnTo>
                  <a:lnTo>
                    <a:pt x="742" y="112"/>
                  </a:lnTo>
                  <a:lnTo>
                    <a:pt x="778" y="106"/>
                  </a:lnTo>
                  <a:lnTo>
                    <a:pt x="812" y="100"/>
                  </a:lnTo>
                  <a:lnTo>
                    <a:pt x="836" y="92"/>
                  </a:lnTo>
                  <a:lnTo>
                    <a:pt x="836" y="92"/>
                  </a:lnTo>
                  <a:lnTo>
                    <a:pt x="840" y="92"/>
                  </a:lnTo>
                  <a:lnTo>
                    <a:pt x="842" y="92"/>
                  </a:lnTo>
                  <a:lnTo>
                    <a:pt x="844" y="94"/>
                  </a:lnTo>
                  <a:lnTo>
                    <a:pt x="844" y="94"/>
                  </a:lnTo>
                  <a:lnTo>
                    <a:pt x="848" y="100"/>
                  </a:lnTo>
                  <a:lnTo>
                    <a:pt x="848" y="100"/>
                  </a:lnTo>
                  <a:lnTo>
                    <a:pt x="850" y="112"/>
                  </a:lnTo>
                  <a:lnTo>
                    <a:pt x="850" y="124"/>
                  </a:lnTo>
                  <a:lnTo>
                    <a:pt x="850" y="124"/>
                  </a:lnTo>
                  <a:lnTo>
                    <a:pt x="850" y="128"/>
                  </a:lnTo>
                  <a:lnTo>
                    <a:pt x="850" y="128"/>
                  </a:lnTo>
                  <a:lnTo>
                    <a:pt x="852" y="134"/>
                  </a:lnTo>
                  <a:lnTo>
                    <a:pt x="854" y="134"/>
                  </a:lnTo>
                  <a:lnTo>
                    <a:pt x="854" y="134"/>
                  </a:lnTo>
                  <a:lnTo>
                    <a:pt x="858" y="128"/>
                  </a:lnTo>
                  <a:lnTo>
                    <a:pt x="858" y="128"/>
                  </a:lnTo>
                  <a:lnTo>
                    <a:pt x="862" y="122"/>
                  </a:lnTo>
                  <a:lnTo>
                    <a:pt x="866" y="120"/>
                  </a:lnTo>
                  <a:lnTo>
                    <a:pt x="866" y="120"/>
                  </a:lnTo>
                  <a:lnTo>
                    <a:pt x="870" y="120"/>
                  </a:lnTo>
                  <a:lnTo>
                    <a:pt x="872" y="122"/>
                  </a:lnTo>
                  <a:lnTo>
                    <a:pt x="874" y="130"/>
                  </a:lnTo>
                  <a:lnTo>
                    <a:pt x="876" y="142"/>
                  </a:lnTo>
                  <a:lnTo>
                    <a:pt x="876" y="156"/>
                  </a:lnTo>
                  <a:lnTo>
                    <a:pt x="876" y="156"/>
                  </a:lnTo>
                  <a:lnTo>
                    <a:pt x="872" y="172"/>
                  </a:lnTo>
                  <a:lnTo>
                    <a:pt x="868" y="184"/>
                  </a:lnTo>
                  <a:lnTo>
                    <a:pt x="864" y="192"/>
                  </a:lnTo>
                  <a:lnTo>
                    <a:pt x="862" y="194"/>
                  </a:lnTo>
                  <a:lnTo>
                    <a:pt x="860" y="194"/>
                  </a:lnTo>
                  <a:lnTo>
                    <a:pt x="860" y="194"/>
                  </a:lnTo>
                  <a:lnTo>
                    <a:pt x="858" y="194"/>
                  </a:lnTo>
                  <a:lnTo>
                    <a:pt x="856" y="198"/>
                  </a:lnTo>
                  <a:lnTo>
                    <a:pt x="856" y="198"/>
                  </a:lnTo>
                  <a:lnTo>
                    <a:pt x="854" y="208"/>
                  </a:lnTo>
                  <a:lnTo>
                    <a:pt x="850" y="218"/>
                  </a:lnTo>
                  <a:lnTo>
                    <a:pt x="838" y="236"/>
                  </a:lnTo>
                  <a:lnTo>
                    <a:pt x="824" y="252"/>
                  </a:lnTo>
                  <a:lnTo>
                    <a:pt x="808" y="264"/>
                  </a:lnTo>
                  <a:lnTo>
                    <a:pt x="808" y="264"/>
                  </a:lnTo>
                  <a:lnTo>
                    <a:pt x="794" y="270"/>
                  </a:lnTo>
                  <a:lnTo>
                    <a:pt x="782" y="272"/>
                  </a:lnTo>
                  <a:lnTo>
                    <a:pt x="770" y="270"/>
                  </a:lnTo>
                  <a:lnTo>
                    <a:pt x="754" y="264"/>
                  </a:lnTo>
                  <a:lnTo>
                    <a:pt x="754" y="264"/>
                  </a:lnTo>
                  <a:lnTo>
                    <a:pt x="746" y="260"/>
                  </a:lnTo>
                  <a:lnTo>
                    <a:pt x="738" y="254"/>
                  </a:lnTo>
                  <a:lnTo>
                    <a:pt x="724" y="238"/>
                  </a:lnTo>
                  <a:lnTo>
                    <a:pt x="712" y="218"/>
                  </a:lnTo>
                  <a:lnTo>
                    <a:pt x="708" y="208"/>
                  </a:lnTo>
                  <a:lnTo>
                    <a:pt x="704" y="198"/>
                  </a:lnTo>
                  <a:lnTo>
                    <a:pt x="704" y="198"/>
                  </a:lnTo>
                  <a:lnTo>
                    <a:pt x="704" y="194"/>
                  </a:lnTo>
                  <a:lnTo>
                    <a:pt x="702" y="194"/>
                  </a:lnTo>
                  <a:lnTo>
                    <a:pt x="702" y="194"/>
                  </a:lnTo>
                  <a:lnTo>
                    <a:pt x="698" y="194"/>
                  </a:lnTo>
                  <a:lnTo>
                    <a:pt x="696" y="192"/>
                  </a:lnTo>
                  <a:lnTo>
                    <a:pt x="692" y="184"/>
                  </a:lnTo>
                  <a:lnTo>
                    <a:pt x="688" y="172"/>
                  </a:lnTo>
                  <a:lnTo>
                    <a:pt x="686" y="156"/>
                  </a:lnTo>
                  <a:lnTo>
                    <a:pt x="686" y="156"/>
                  </a:lnTo>
                  <a:lnTo>
                    <a:pt x="684" y="142"/>
                  </a:lnTo>
                  <a:lnTo>
                    <a:pt x="686" y="130"/>
                  </a:lnTo>
                  <a:lnTo>
                    <a:pt x="690" y="122"/>
                  </a:lnTo>
                  <a:lnTo>
                    <a:pt x="692" y="120"/>
                  </a:lnTo>
                  <a:lnTo>
                    <a:pt x="694" y="120"/>
                  </a:lnTo>
                  <a:lnTo>
                    <a:pt x="694" y="120"/>
                  </a:lnTo>
                  <a:lnTo>
                    <a:pt x="698" y="122"/>
                  </a:lnTo>
                  <a:lnTo>
                    <a:pt x="704" y="130"/>
                  </a:lnTo>
                  <a:lnTo>
                    <a:pt x="704" y="130"/>
                  </a:lnTo>
                  <a:lnTo>
                    <a:pt x="706" y="134"/>
                  </a:lnTo>
                  <a:lnTo>
                    <a:pt x="708" y="134"/>
                  </a:lnTo>
                  <a:lnTo>
                    <a:pt x="710" y="134"/>
                  </a:lnTo>
                  <a:lnTo>
                    <a:pt x="710" y="134"/>
                  </a:lnTo>
                  <a:lnTo>
                    <a:pt x="710" y="116"/>
                  </a:lnTo>
                  <a:lnTo>
                    <a:pt x="710" y="116"/>
                  </a:lnTo>
                  <a:close/>
                  <a:moveTo>
                    <a:pt x="502" y="390"/>
                  </a:moveTo>
                  <a:lnTo>
                    <a:pt x="502" y="390"/>
                  </a:lnTo>
                  <a:lnTo>
                    <a:pt x="534" y="372"/>
                  </a:lnTo>
                  <a:lnTo>
                    <a:pt x="560" y="352"/>
                  </a:lnTo>
                  <a:lnTo>
                    <a:pt x="572" y="342"/>
                  </a:lnTo>
                  <a:lnTo>
                    <a:pt x="580" y="332"/>
                  </a:lnTo>
                  <a:lnTo>
                    <a:pt x="588" y="320"/>
                  </a:lnTo>
                  <a:lnTo>
                    <a:pt x="596" y="310"/>
                  </a:lnTo>
                  <a:lnTo>
                    <a:pt x="596" y="310"/>
                  </a:lnTo>
                  <a:lnTo>
                    <a:pt x="620" y="320"/>
                  </a:lnTo>
                  <a:lnTo>
                    <a:pt x="644" y="334"/>
                  </a:lnTo>
                  <a:lnTo>
                    <a:pt x="668" y="348"/>
                  </a:lnTo>
                  <a:lnTo>
                    <a:pt x="690" y="364"/>
                  </a:lnTo>
                  <a:lnTo>
                    <a:pt x="690" y="364"/>
                  </a:lnTo>
                  <a:lnTo>
                    <a:pt x="706" y="378"/>
                  </a:lnTo>
                  <a:lnTo>
                    <a:pt x="722" y="394"/>
                  </a:lnTo>
                  <a:lnTo>
                    <a:pt x="738" y="410"/>
                  </a:lnTo>
                  <a:lnTo>
                    <a:pt x="752" y="426"/>
                  </a:lnTo>
                  <a:lnTo>
                    <a:pt x="752" y="426"/>
                  </a:lnTo>
                  <a:lnTo>
                    <a:pt x="746" y="432"/>
                  </a:lnTo>
                  <a:lnTo>
                    <a:pt x="738" y="436"/>
                  </a:lnTo>
                  <a:lnTo>
                    <a:pt x="716" y="444"/>
                  </a:lnTo>
                  <a:lnTo>
                    <a:pt x="690" y="450"/>
                  </a:lnTo>
                  <a:lnTo>
                    <a:pt x="658" y="456"/>
                  </a:lnTo>
                  <a:lnTo>
                    <a:pt x="622" y="460"/>
                  </a:lnTo>
                  <a:lnTo>
                    <a:pt x="584" y="464"/>
                  </a:lnTo>
                  <a:lnTo>
                    <a:pt x="544" y="464"/>
                  </a:lnTo>
                  <a:lnTo>
                    <a:pt x="502" y="466"/>
                  </a:lnTo>
                  <a:lnTo>
                    <a:pt x="460" y="464"/>
                  </a:lnTo>
                  <a:lnTo>
                    <a:pt x="418" y="464"/>
                  </a:lnTo>
                  <a:lnTo>
                    <a:pt x="380" y="460"/>
                  </a:lnTo>
                  <a:lnTo>
                    <a:pt x="344" y="456"/>
                  </a:lnTo>
                  <a:lnTo>
                    <a:pt x="312" y="450"/>
                  </a:lnTo>
                  <a:lnTo>
                    <a:pt x="286" y="444"/>
                  </a:lnTo>
                  <a:lnTo>
                    <a:pt x="266" y="436"/>
                  </a:lnTo>
                  <a:lnTo>
                    <a:pt x="258" y="432"/>
                  </a:lnTo>
                  <a:lnTo>
                    <a:pt x="252" y="426"/>
                  </a:lnTo>
                  <a:lnTo>
                    <a:pt x="252" y="426"/>
                  </a:lnTo>
                  <a:lnTo>
                    <a:pt x="266" y="410"/>
                  </a:lnTo>
                  <a:lnTo>
                    <a:pt x="280" y="394"/>
                  </a:lnTo>
                  <a:lnTo>
                    <a:pt x="296" y="378"/>
                  </a:lnTo>
                  <a:lnTo>
                    <a:pt x="314" y="364"/>
                  </a:lnTo>
                  <a:lnTo>
                    <a:pt x="314" y="364"/>
                  </a:lnTo>
                  <a:lnTo>
                    <a:pt x="336" y="348"/>
                  </a:lnTo>
                  <a:lnTo>
                    <a:pt x="358" y="334"/>
                  </a:lnTo>
                  <a:lnTo>
                    <a:pt x="382" y="320"/>
                  </a:lnTo>
                  <a:lnTo>
                    <a:pt x="406" y="310"/>
                  </a:lnTo>
                  <a:lnTo>
                    <a:pt x="406" y="310"/>
                  </a:lnTo>
                  <a:lnTo>
                    <a:pt x="414" y="320"/>
                  </a:lnTo>
                  <a:lnTo>
                    <a:pt x="422" y="332"/>
                  </a:lnTo>
                  <a:lnTo>
                    <a:pt x="432" y="342"/>
                  </a:lnTo>
                  <a:lnTo>
                    <a:pt x="442" y="352"/>
                  </a:lnTo>
                  <a:lnTo>
                    <a:pt x="468" y="372"/>
                  </a:lnTo>
                  <a:lnTo>
                    <a:pt x="502" y="390"/>
                  </a:lnTo>
                  <a:lnTo>
                    <a:pt x="502" y="390"/>
                  </a:lnTo>
                  <a:close/>
                  <a:moveTo>
                    <a:pt x="414" y="192"/>
                  </a:moveTo>
                  <a:lnTo>
                    <a:pt x="414" y="192"/>
                  </a:lnTo>
                  <a:lnTo>
                    <a:pt x="416" y="206"/>
                  </a:lnTo>
                  <a:lnTo>
                    <a:pt x="420" y="220"/>
                  </a:lnTo>
                  <a:lnTo>
                    <a:pt x="424" y="232"/>
                  </a:lnTo>
                  <a:lnTo>
                    <a:pt x="428" y="244"/>
                  </a:lnTo>
                  <a:lnTo>
                    <a:pt x="428" y="244"/>
                  </a:lnTo>
                  <a:lnTo>
                    <a:pt x="438" y="258"/>
                  </a:lnTo>
                  <a:lnTo>
                    <a:pt x="450" y="272"/>
                  </a:lnTo>
                  <a:lnTo>
                    <a:pt x="464" y="284"/>
                  </a:lnTo>
                  <a:lnTo>
                    <a:pt x="482" y="296"/>
                  </a:lnTo>
                  <a:lnTo>
                    <a:pt x="482" y="296"/>
                  </a:lnTo>
                  <a:lnTo>
                    <a:pt x="492" y="300"/>
                  </a:lnTo>
                  <a:lnTo>
                    <a:pt x="502" y="300"/>
                  </a:lnTo>
                  <a:lnTo>
                    <a:pt x="510" y="300"/>
                  </a:lnTo>
                  <a:lnTo>
                    <a:pt x="520" y="296"/>
                  </a:lnTo>
                  <a:lnTo>
                    <a:pt x="520" y="296"/>
                  </a:lnTo>
                  <a:lnTo>
                    <a:pt x="538" y="284"/>
                  </a:lnTo>
                  <a:lnTo>
                    <a:pt x="552" y="272"/>
                  </a:lnTo>
                  <a:lnTo>
                    <a:pt x="564" y="258"/>
                  </a:lnTo>
                  <a:lnTo>
                    <a:pt x="574" y="244"/>
                  </a:lnTo>
                  <a:lnTo>
                    <a:pt x="574" y="244"/>
                  </a:lnTo>
                  <a:lnTo>
                    <a:pt x="580" y="228"/>
                  </a:lnTo>
                  <a:lnTo>
                    <a:pt x="586" y="212"/>
                  </a:lnTo>
                  <a:lnTo>
                    <a:pt x="586" y="212"/>
                  </a:lnTo>
                  <a:lnTo>
                    <a:pt x="586" y="210"/>
                  </a:lnTo>
                  <a:lnTo>
                    <a:pt x="588" y="210"/>
                  </a:lnTo>
                  <a:lnTo>
                    <a:pt x="588" y="210"/>
                  </a:lnTo>
                  <a:lnTo>
                    <a:pt x="590" y="208"/>
                  </a:lnTo>
                  <a:lnTo>
                    <a:pt x="592" y="206"/>
                  </a:lnTo>
                  <a:lnTo>
                    <a:pt x="598" y="198"/>
                  </a:lnTo>
                  <a:lnTo>
                    <a:pt x="602" y="186"/>
                  </a:lnTo>
                  <a:lnTo>
                    <a:pt x="606" y="170"/>
                  </a:lnTo>
                  <a:lnTo>
                    <a:pt x="606" y="170"/>
                  </a:lnTo>
                  <a:lnTo>
                    <a:pt x="606" y="154"/>
                  </a:lnTo>
                  <a:lnTo>
                    <a:pt x="604" y="140"/>
                  </a:lnTo>
                  <a:lnTo>
                    <a:pt x="600" y="132"/>
                  </a:lnTo>
                  <a:lnTo>
                    <a:pt x="598" y="130"/>
                  </a:lnTo>
                  <a:lnTo>
                    <a:pt x="596" y="128"/>
                  </a:lnTo>
                  <a:lnTo>
                    <a:pt x="596" y="128"/>
                  </a:lnTo>
                  <a:lnTo>
                    <a:pt x="590" y="132"/>
                  </a:lnTo>
                  <a:lnTo>
                    <a:pt x="586" y="138"/>
                  </a:lnTo>
                  <a:lnTo>
                    <a:pt x="586" y="138"/>
                  </a:lnTo>
                  <a:lnTo>
                    <a:pt x="582" y="144"/>
                  </a:lnTo>
                  <a:lnTo>
                    <a:pt x="580" y="144"/>
                  </a:lnTo>
                  <a:lnTo>
                    <a:pt x="578" y="142"/>
                  </a:lnTo>
                  <a:lnTo>
                    <a:pt x="578" y="142"/>
                  </a:lnTo>
                  <a:lnTo>
                    <a:pt x="574" y="136"/>
                  </a:lnTo>
                  <a:lnTo>
                    <a:pt x="572" y="130"/>
                  </a:lnTo>
                  <a:lnTo>
                    <a:pt x="568" y="116"/>
                  </a:lnTo>
                  <a:lnTo>
                    <a:pt x="568" y="116"/>
                  </a:lnTo>
                  <a:lnTo>
                    <a:pt x="564" y="108"/>
                  </a:lnTo>
                  <a:lnTo>
                    <a:pt x="558" y="104"/>
                  </a:lnTo>
                  <a:lnTo>
                    <a:pt x="554" y="104"/>
                  </a:lnTo>
                  <a:lnTo>
                    <a:pt x="548" y="108"/>
                  </a:lnTo>
                  <a:lnTo>
                    <a:pt x="548" y="108"/>
                  </a:lnTo>
                  <a:lnTo>
                    <a:pt x="522" y="124"/>
                  </a:lnTo>
                  <a:lnTo>
                    <a:pt x="498" y="136"/>
                  </a:lnTo>
                  <a:lnTo>
                    <a:pt x="454" y="150"/>
                  </a:lnTo>
                  <a:lnTo>
                    <a:pt x="436" y="158"/>
                  </a:lnTo>
                  <a:lnTo>
                    <a:pt x="424" y="166"/>
                  </a:lnTo>
                  <a:lnTo>
                    <a:pt x="418" y="170"/>
                  </a:lnTo>
                  <a:lnTo>
                    <a:pt x="416" y="176"/>
                  </a:lnTo>
                  <a:lnTo>
                    <a:pt x="414" y="184"/>
                  </a:lnTo>
                  <a:lnTo>
                    <a:pt x="414" y="192"/>
                  </a:lnTo>
                  <a:lnTo>
                    <a:pt x="414" y="192"/>
                  </a:lnTo>
                  <a:close/>
                  <a:moveTo>
                    <a:pt x="464" y="4"/>
                  </a:moveTo>
                  <a:lnTo>
                    <a:pt x="464" y="4"/>
                  </a:lnTo>
                  <a:lnTo>
                    <a:pt x="450" y="8"/>
                  </a:lnTo>
                  <a:lnTo>
                    <a:pt x="436" y="14"/>
                  </a:lnTo>
                  <a:lnTo>
                    <a:pt x="424" y="22"/>
                  </a:lnTo>
                  <a:lnTo>
                    <a:pt x="412" y="30"/>
                  </a:lnTo>
                  <a:lnTo>
                    <a:pt x="400" y="40"/>
                  </a:lnTo>
                  <a:lnTo>
                    <a:pt x="390" y="52"/>
                  </a:lnTo>
                  <a:lnTo>
                    <a:pt x="382" y="66"/>
                  </a:lnTo>
                  <a:lnTo>
                    <a:pt x="374" y="80"/>
                  </a:lnTo>
                  <a:lnTo>
                    <a:pt x="374" y="80"/>
                  </a:lnTo>
                  <a:lnTo>
                    <a:pt x="368" y="102"/>
                  </a:lnTo>
                  <a:lnTo>
                    <a:pt x="366" y="126"/>
                  </a:lnTo>
                  <a:lnTo>
                    <a:pt x="366" y="126"/>
                  </a:lnTo>
                  <a:lnTo>
                    <a:pt x="364" y="180"/>
                  </a:lnTo>
                  <a:lnTo>
                    <a:pt x="364" y="208"/>
                  </a:lnTo>
                  <a:lnTo>
                    <a:pt x="362" y="234"/>
                  </a:lnTo>
                  <a:lnTo>
                    <a:pt x="358" y="260"/>
                  </a:lnTo>
                  <a:lnTo>
                    <a:pt x="352" y="286"/>
                  </a:lnTo>
                  <a:lnTo>
                    <a:pt x="340" y="312"/>
                  </a:lnTo>
                  <a:lnTo>
                    <a:pt x="326" y="340"/>
                  </a:lnTo>
                  <a:lnTo>
                    <a:pt x="326" y="340"/>
                  </a:lnTo>
                  <a:lnTo>
                    <a:pt x="344" y="328"/>
                  </a:lnTo>
                  <a:lnTo>
                    <a:pt x="364" y="316"/>
                  </a:lnTo>
                  <a:lnTo>
                    <a:pt x="404" y="296"/>
                  </a:lnTo>
                  <a:lnTo>
                    <a:pt x="412" y="294"/>
                  </a:lnTo>
                  <a:lnTo>
                    <a:pt x="412" y="294"/>
                  </a:lnTo>
                  <a:lnTo>
                    <a:pt x="420" y="304"/>
                  </a:lnTo>
                  <a:lnTo>
                    <a:pt x="432" y="312"/>
                  </a:lnTo>
                  <a:lnTo>
                    <a:pt x="432" y="312"/>
                  </a:lnTo>
                  <a:lnTo>
                    <a:pt x="434" y="310"/>
                  </a:lnTo>
                  <a:lnTo>
                    <a:pt x="436" y="304"/>
                  </a:lnTo>
                  <a:lnTo>
                    <a:pt x="440" y="288"/>
                  </a:lnTo>
                  <a:lnTo>
                    <a:pt x="440" y="288"/>
                  </a:lnTo>
                  <a:lnTo>
                    <a:pt x="440" y="290"/>
                  </a:lnTo>
                  <a:lnTo>
                    <a:pt x="440" y="290"/>
                  </a:lnTo>
                  <a:lnTo>
                    <a:pt x="456" y="302"/>
                  </a:lnTo>
                  <a:lnTo>
                    <a:pt x="472" y="312"/>
                  </a:lnTo>
                  <a:lnTo>
                    <a:pt x="472" y="312"/>
                  </a:lnTo>
                  <a:lnTo>
                    <a:pt x="488" y="318"/>
                  </a:lnTo>
                  <a:lnTo>
                    <a:pt x="502" y="320"/>
                  </a:lnTo>
                  <a:lnTo>
                    <a:pt x="516" y="318"/>
                  </a:lnTo>
                  <a:lnTo>
                    <a:pt x="530" y="312"/>
                  </a:lnTo>
                  <a:lnTo>
                    <a:pt x="530" y="312"/>
                  </a:lnTo>
                  <a:lnTo>
                    <a:pt x="546" y="302"/>
                  </a:lnTo>
                  <a:lnTo>
                    <a:pt x="562" y="290"/>
                  </a:lnTo>
                  <a:lnTo>
                    <a:pt x="562" y="290"/>
                  </a:lnTo>
                  <a:lnTo>
                    <a:pt x="562" y="288"/>
                  </a:lnTo>
                  <a:lnTo>
                    <a:pt x="562" y="288"/>
                  </a:lnTo>
                  <a:lnTo>
                    <a:pt x="566" y="304"/>
                  </a:lnTo>
                  <a:lnTo>
                    <a:pt x="568" y="310"/>
                  </a:lnTo>
                  <a:lnTo>
                    <a:pt x="572" y="312"/>
                  </a:lnTo>
                  <a:lnTo>
                    <a:pt x="572" y="312"/>
                  </a:lnTo>
                  <a:lnTo>
                    <a:pt x="582" y="304"/>
                  </a:lnTo>
                  <a:lnTo>
                    <a:pt x="592" y="294"/>
                  </a:lnTo>
                  <a:lnTo>
                    <a:pt x="598" y="296"/>
                  </a:lnTo>
                  <a:lnTo>
                    <a:pt x="598" y="296"/>
                  </a:lnTo>
                  <a:lnTo>
                    <a:pt x="638" y="316"/>
                  </a:lnTo>
                  <a:lnTo>
                    <a:pt x="658" y="328"/>
                  </a:lnTo>
                  <a:lnTo>
                    <a:pt x="676" y="340"/>
                  </a:lnTo>
                  <a:lnTo>
                    <a:pt x="676" y="340"/>
                  </a:lnTo>
                  <a:lnTo>
                    <a:pt x="660" y="310"/>
                  </a:lnTo>
                  <a:lnTo>
                    <a:pt x="650" y="284"/>
                  </a:lnTo>
                  <a:lnTo>
                    <a:pt x="644" y="256"/>
                  </a:lnTo>
                  <a:lnTo>
                    <a:pt x="640" y="232"/>
                  </a:lnTo>
                  <a:lnTo>
                    <a:pt x="638" y="206"/>
                  </a:lnTo>
                  <a:lnTo>
                    <a:pt x="638" y="180"/>
                  </a:lnTo>
                  <a:lnTo>
                    <a:pt x="636" y="126"/>
                  </a:lnTo>
                  <a:lnTo>
                    <a:pt x="636" y="126"/>
                  </a:lnTo>
                  <a:lnTo>
                    <a:pt x="634" y="102"/>
                  </a:lnTo>
                  <a:lnTo>
                    <a:pt x="628" y="80"/>
                  </a:lnTo>
                  <a:lnTo>
                    <a:pt x="628" y="80"/>
                  </a:lnTo>
                  <a:lnTo>
                    <a:pt x="622" y="68"/>
                  </a:lnTo>
                  <a:lnTo>
                    <a:pt x="616" y="56"/>
                  </a:lnTo>
                  <a:lnTo>
                    <a:pt x="608" y="44"/>
                  </a:lnTo>
                  <a:lnTo>
                    <a:pt x="598" y="36"/>
                  </a:lnTo>
                  <a:lnTo>
                    <a:pt x="598" y="36"/>
                  </a:lnTo>
                  <a:lnTo>
                    <a:pt x="586" y="26"/>
                  </a:lnTo>
                  <a:lnTo>
                    <a:pt x="570" y="16"/>
                  </a:lnTo>
                  <a:lnTo>
                    <a:pt x="560" y="14"/>
                  </a:lnTo>
                  <a:lnTo>
                    <a:pt x="552" y="12"/>
                  </a:lnTo>
                  <a:lnTo>
                    <a:pt x="542" y="12"/>
                  </a:lnTo>
                  <a:lnTo>
                    <a:pt x="534" y="14"/>
                  </a:lnTo>
                  <a:lnTo>
                    <a:pt x="534" y="14"/>
                  </a:lnTo>
                  <a:lnTo>
                    <a:pt x="518" y="6"/>
                  </a:lnTo>
                  <a:lnTo>
                    <a:pt x="502" y="2"/>
                  </a:lnTo>
                  <a:lnTo>
                    <a:pt x="484" y="0"/>
                  </a:lnTo>
                  <a:lnTo>
                    <a:pt x="464" y="4"/>
                  </a:lnTo>
                  <a:lnTo>
                    <a:pt x="464" y="4"/>
                  </a:lnTo>
                  <a:close/>
                </a:path>
              </a:pathLst>
            </a:custGeom>
            <a:solidFill>
              <a:srgbClr val="2D349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84406" tIns="42203" rIns="84406" bIns="42203" numCol="1" anchor="t" anchorCtr="0" compatLnSpc="1">
              <a:prstTxWarp prst="textNoShape">
                <a:avLst/>
              </a:prstTxWarp>
            </a:bodyPr>
            <a:lstStyle/>
            <a:p>
              <a:endParaRPr lang="en-US" sz="1662"/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1216310" y="3618018"/>
            <a:ext cx="832783" cy="832783"/>
            <a:chOff x="976612" y="2361705"/>
            <a:chExt cx="832783" cy="832783"/>
          </a:xfrm>
        </p:grpSpPr>
        <p:sp>
          <p:nvSpPr>
            <p:cNvPr id="17" name="Овал 16"/>
            <p:cNvSpPr/>
            <p:nvPr/>
          </p:nvSpPr>
          <p:spPr>
            <a:xfrm>
              <a:off x="976612" y="2361705"/>
              <a:ext cx="832783" cy="832783"/>
            </a:xfrm>
            <a:prstGeom prst="ellipse">
              <a:avLst/>
            </a:prstGeom>
            <a:noFill/>
            <a:ln w="28575">
              <a:solidFill>
                <a:srgbClr val="2D349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/>
              <a:endParaRPr lang="ru-RU" sz="1200" dirty="0" err="1">
                <a:solidFill>
                  <a:schemeClr val="bg1"/>
                </a:solidFill>
              </a:endParaRPr>
            </a:p>
          </p:txBody>
        </p:sp>
        <p:sp>
          <p:nvSpPr>
            <p:cNvPr id="20" name="Freeform 20"/>
            <p:cNvSpPr>
              <a:spLocks noEditPoints="1"/>
            </p:cNvSpPr>
            <p:nvPr/>
          </p:nvSpPr>
          <p:spPr bwMode="auto">
            <a:xfrm>
              <a:off x="1179292" y="2526060"/>
              <a:ext cx="443370" cy="455149"/>
            </a:xfrm>
            <a:custGeom>
              <a:avLst/>
              <a:gdLst/>
              <a:ahLst/>
              <a:cxnLst>
                <a:cxn ang="0">
                  <a:pos x="64" y="384"/>
                </a:cxn>
                <a:cxn ang="0">
                  <a:pos x="0" y="176"/>
                </a:cxn>
                <a:cxn ang="0">
                  <a:pos x="376" y="224"/>
                </a:cxn>
                <a:cxn ang="0">
                  <a:pos x="374" y="214"/>
                </a:cxn>
                <a:cxn ang="0">
                  <a:pos x="370" y="206"/>
                </a:cxn>
                <a:cxn ang="0">
                  <a:pos x="368" y="194"/>
                </a:cxn>
                <a:cxn ang="0">
                  <a:pos x="372" y="184"/>
                </a:cxn>
                <a:cxn ang="0">
                  <a:pos x="378" y="180"/>
                </a:cxn>
                <a:cxn ang="0">
                  <a:pos x="384" y="166"/>
                </a:cxn>
                <a:cxn ang="0">
                  <a:pos x="384" y="160"/>
                </a:cxn>
                <a:cxn ang="0">
                  <a:pos x="382" y="148"/>
                </a:cxn>
                <a:cxn ang="0">
                  <a:pos x="364" y="130"/>
                </a:cxn>
                <a:cxn ang="0">
                  <a:pos x="352" y="128"/>
                </a:cxn>
                <a:cxn ang="0">
                  <a:pos x="272" y="128"/>
                </a:cxn>
                <a:cxn ang="0">
                  <a:pos x="286" y="88"/>
                </a:cxn>
                <a:cxn ang="0">
                  <a:pos x="288" y="64"/>
                </a:cxn>
                <a:cxn ang="0">
                  <a:pos x="286" y="44"/>
                </a:cxn>
                <a:cxn ang="0">
                  <a:pos x="280" y="24"/>
                </a:cxn>
                <a:cxn ang="0">
                  <a:pos x="268" y="6"/>
                </a:cxn>
                <a:cxn ang="0">
                  <a:pos x="248" y="0"/>
                </a:cxn>
                <a:cxn ang="0">
                  <a:pos x="238" y="2"/>
                </a:cxn>
                <a:cxn ang="0">
                  <a:pos x="228" y="10"/>
                </a:cxn>
                <a:cxn ang="0">
                  <a:pos x="226" y="16"/>
                </a:cxn>
                <a:cxn ang="0">
                  <a:pos x="220" y="62"/>
                </a:cxn>
                <a:cxn ang="0">
                  <a:pos x="208" y="92"/>
                </a:cxn>
                <a:cxn ang="0">
                  <a:pos x="198" y="108"/>
                </a:cxn>
                <a:cxn ang="0">
                  <a:pos x="80" y="192"/>
                </a:cxn>
                <a:cxn ang="0">
                  <a:pos x="80" y="352"/>
                </a:cxn>
                <a:cxn ang="0">
                  <a:pos x="120" y="368"/>
                </a:cxn>
                <a:cxn ang="0">
                  <a:pos x="162" y="380"/>
                </a:cxn>
                <a:cxn ang="0">
                  <a:pos x="208" y="384"/>
                </a:cxn>
                <a:cxn ang="0">
                  <a:pos x="224" y="384"/>
                </a:cxn>
                <a:cxn ang="0">
                  <a:pos x="276" y="380"/>
                </a:cxn>
                <a:cxn ang="0">
                  <a:pos x="318" y="370"/>
                </a:cxn>
                <a:cxn ang="0">
                  <a:pos x="342" y="354"/>
                </a:cxn>
                <a:cxn ang="0">
                  <a:pos x="352" y="336"/>
                </a:cxn>
                <a:cxn ang="0">
                  <a:pos x="352" y="330"/>
                </a:cxn>
                <a:cxn ang="0">
                  <a:pos x="350" y="326"/>
                </a:cxn>
                <a:cxn ang="0">
                  <a:pos x="352" y="316"/>
                </a:cxn>
                <a:cxn ang="0">
                  <a:pos x="356" y="312"/>
                </a:cxn>
                <a:cxn ang="0">
                  <a:pos x="364" y="302"/>
                </a:cxn>
                <a:cxn ang="0">
                  <a:pos x="368" y="288"/>
                </a:cxn>
                <a:cxn ang="0">
                  <a:pos x="366" y="278"/>
                </a:cxn>
                <a:cxn ang="0">
                  <a:pos x="362" y="270"/>
                </a:cxn>
                <a:cxn ang="0">
                  <a:pos x="360" y="258"/>
                </a:cxn>
                <a:cxn ang="0">
                  <a:pos x="364" y="248"/>
                </a:cxn>
                <a:cxn ang="0">
                  <a:pos x="370" y="244"/>
                </a:cxn>
                <a:cxn ang="0">
                  <a:pos x="376" y="230"/>
                </a:cxn>
                <a:cxn ang="0">
                  <a:pos x="376" y="224"/>
                </a:cxn>
              </a:cxnLst>
              <a:rect l="0" t="0" r="r" b="b"/>
              <a:pathLst>
                <a:path w="384" h="384">
                  <a:moveTo>
                    <a:pt x="0" y="384"/>
                  </a:moveTo>
                  <a:lnTo>
                    <a:pt x="64" y="384"/>
                  </a:lnTo>
                  <a:lnTo>
                    <a:pt x="64" y="176"/>
                  </a:lnTo>
                  <a:lnTo>
                    <a:pt x="0" y="176"/>
                  </a:lnTo>
                  <a:lnTo>
                    <a:pt x="0" y="384"/>
                  </a:lnTo>
                  <a:close/>
                  <a:moveTo>
                    <a:pt x="376" y="224"/>
                  </a:moveTo>
                  <a:lnTo>
                    <a:pt x="376" y="224"/>
                  </a:lnTo>
                  <a:lnTo>
                    <a:pt x="374" y="214"/>
                  </a:lnTo>
                  <a:lnTo>
                    <a:pt x="370" y="206"/>
                  </a:lnTo>
                  <a:lnTo>
                    <a:pt x="370" y="206"/>
                  </a:lnTo>
                  <a:lnTo>
                    <a:pt x="368" y="200"/>
                  </a:lnTo>
                  <a:lnTo>
                    <a:pt x="368" y="194"/>
                  </a:lnTo>
                  <a:lnTo>
                    <a:pt x="370" y="188"/>
                  </a:lnTo>
                  <a:lnTo>
                    <a:pt x="372" y="184"/>
                  </a:lnTo>
                  <a:lnTo>
                    <a:pt x="372" y="184"/>
                  </a:lnTo>
                  <a:lnTo>
                    <a:pt x="378" y="180"/>
                  </a:lnTo>
                  <a:lnTo>
                    <a:pt x="382" y="174"/>
                  </a:lnTo>
                  <a:lnTo>
                    <a:pt x="384" y="166"/>
                  </a:lnTo>
                  <a:lnTo>
                    <a:pt x="384" y="160"/>
                  </a:lnTo>
                  <a:lnTo>
                    <a:pt x="384" y="160"/>
                  </a:lnTo>
                  <a:lnTo>
                    <a:pt x="384" y="154"/>
                  </a:lnTo>
                  <a:lnTo>
                    <a:pt x="382" y="148"/>
                  </a:lnTo>
                  <a:lnTo>
                    <a:pt x="374" y="138"/>
                  </a:lnTo>
                  <a:lnTo>
                    <a:pt x="364" y="130"/>
                  </a:lnTo>
                  <a:lnTo>
                    <a:pt x="358" y="128"/>
                  </a:lnTo>
                  <a:lnTo>
                    <a:pt x="352" y="128"/>
                  </a:lnTo>
                  <a:lnTo>
                    <a:pt x="272" y="128"/>
                  </a:lnTo>
                  <a:lnTo>
                    <a:pt x="272" y="128"/>
                  </a:lnTo>
                  <a:lnTo>
                    <a:pt x="280" y="108"/>
                  </a:lnTo>
                  <a:lnTo>
                    <a:pt x="286" y="88"/>
                  </a:lnTo>
                  <a:lnTo>
                    <a:pt x="288" y="76"/>
                  </a:lnTo>
                  <a:lnTo>
                    <a:pt x="288" y="64"/>
                  </a:lnTo>
                  <a:lnTo>
                    <a:pt x="288" y="64"/>
                  </a:lnTo>
                  <a:lnTo>
                    <a:pt x="286" y="44"/>
                  </a:lnTo>
                  <a:lnTo>
                    <a:pt x="284" y="34"/>
                  </a:lnTo>
                  <a:lnTo>
                    <a:pt x="280" y="24"/>
                  </a:lnTo>
                  <a:lnTo>
                    <a:pt x="274" y="14"/>
                  </a:lnTo>
                  <a:lnTo>
                    <a:pt x="268" y="6"/>
                  </a:lnTo>
                  <a:lnTo>
                    <a:pt x="258" y="2"/>
                  </a:lnTo>
                  <a:lnTo>
                    <a:pt x="248" y="0"/>
                  </a:lnTo>
                  <a:lnTo>
                    <a:pt x="248" y="0"/>
                  </a:lnTo>
                  <a:lnTo>
                    <a:pt x="238" y="2"/>
                  </a:lnTo>
                  <a:lnTo>
                    <a:pt x="232" y="4"/>
                  </a:lnTo>
                  <a:lnTo>
                    <a:pt x="228" y="10"/>
                  </a:lnTo>
                  <a:lnTo>
                    <a:pt x="226" y="16"/>
                  </a:lnTo>
                  <a:lnTo>
                    <a:pt x="226" y="16"/>
                  </a:lnTo>
                  <a:lnTo>
                    <a:pt x="224" y="40"/>
                  </a:lnTo>
                  <a:lnTo>
                    <a:pt x="220" y="62"/>
                  </a:lnTo>
                  <a:lnTo>
                    <a:pt x="214" y="78"/>
                  </a:lnTo>
                  <a:lnTo>
                    <a:pt x="208" y="92"/>
                  </a:lnTo>
                  <a:lnTo>
                    <a:pt x="202" y="100"/>
                  </a:lnTo>
                  <a:lnTo>
                    <a:pt x="198" y="108"/>
                  </a:lnTo>
                  <a:lnTo>
                    <a:pt x="192" y="112"/>
                  </a:lnTo>
                  <a:lnTo>
                    <a:pt x="80" y="192"/>
                  </a:lnTo>
                  <a:lnTo>
                    <a:pt x="80" y="352"/>
                  </a:lnTo>
                  <a:lnTo>
                    <a:pt x="80" y="352"/>
                  </a:lnTo>
                  <a:lnTo>
                    <a:pt x="92" y="358"/>
                  </a:lnTo>
                  <a:lnTo>
                    <a:pt x="120" y="368"/>
                  </a:lnTo>
                  <a:lnTo>
                    <a:pt x="140" y="374"/>
                  </a:lnTo>
                  <a:lnTo>
                    <a:pt x="162" y="380"/>
                  </a:lnTo>
                  <a:lnTo>
                    <a:pt x="184" y="382"/>
                  </a:lnTo>
                  <a:lnTo>
                    <a:pt x="208" y="384"/>
                  </a:lnTo>
                  <a:lnTo>
                    <a:pt x="224" y="384"/>
                  </a:lnTo>
                  <a:lnTo>
                    <a:pt x="224" y="384"/>
                  </a:lnTo>
                  <a:lnTo>
                    <a:pt x="252" y="384"/>
                  </a:lnTo>
                  <a:lnTo>
                    <a:pt x="276" y="380"/>
                  </a:lnTo>
                  <a:lnTo>
                    <a:pt x="298" y="376"/>
                  </a:lnTo>
                  <a:lnTo>
                    <a:pt x="318" y="370"/>
                  </a:lnTo>
                  <a:lnTo>
                    <a:pt x="332" y="362"/>
                  </a:lnTo>
                  <a:lnTo>
                    <a:pt x="342" y="354"/>
                  </a:lnTo>
                  <a:lnTo>
                    <a:pt x="350" y="346"/>
                  </a:lnTo>
                  <a:lnTo>
                    <a:pt x="352" y="336"/>
                  </a:lnTo>
                  <a:lnTo>
                    <a:pt x="352" y="336"/>
                  </a:lnTo>
                  <a:lnTo>
                    <a:pt x="352" y="330"/>
                  </a:lnTo>
                  <a:lnTo>
                    <a:pt x="352" y="330"/>
                  </a:lnTo>
                  <a:lnTo>
                    <a:pt x="350" y="326"/>
                  </a:lnTo>
                  <a:lnTo>
                    <a:pt x="352" y="320"/>
                  </a:lnTo>
                  <a:lnTo>
                    <a:pt x="352" y="316"/>
                  </a:lnTo>
                  <a:lnTo>
                    <a:pt x="356" y="312"/>
                  </a:lnTo>
                  <a:lnTo>
                    <a:pt x="356" y="312"/>
                  </a:lnTo>
                  <a:lnTo>
                    <a:pt x="362" y="308"/>
                  </a:lnTo>
                  <a:lnTo>
                    <a:pt x="364" y="302"/>
                  </a:lnTo>
                  <a:lnTo>
                    <a:pt x="368" y="296"/>
                  </a:lnTo>
                  <a:lnTo>
                    <a:pt x="368" y="288"/>
                  </a:lnTo>
                  <a:lnTo>
                    <a:pt x="368" y="288"/>
                  </a:lnTo>
                  <a:lnTo>
                    <a:pt x="366" y="278"/>
                  </a:lnTo>
                  <a:lnTo>
                    <a:pt x="362" y="270"/>
                  </a:lnTo>
                  <a:lnTo>
                    <a:pt x="362" y="270"/>
                  </a:lnTo>
                  <a:lnTo>
                    <a:pt x="360" y="264"/>
                  </a:lnTo>
                  <a:lnTo>
                    <a:pt x="360" y="258"/>
                  </a:lnTo>
                  <a:lnTo>
                    <a:pt x="362" y="252"/>
                  </a:lnTo>
                  <a:lnTo>
                    <a:pt x="364" y="248"/>
                  </a:lnTo>
                  <a:lnTo>
                    <a:pt x="364" y="248"/>
                  </a:lnTo>
                  <a:lnTo>
                    <a:pt x="370" y="244"/>
                  </a:lnTo>
                  <a:lnTo>
                    <a:pt x="374" y="238"/>
                  </a:lnTo>
                  <a:lnTo>
                    <a:pt x="376" y="230"/>
                  </a:lnTo>
                  <a:lnTo>
                    <a:pt x="376" y="224"/>
                  </a:lnTo>
                  <a:lnTo>
                    <a:pt x="376" y="224"/>
                  </a:lnTo>
                  <a:close/>
                </a:path>
              </a:pathLst>
            </a:custGeom>
            <a:solidFill>
              <a:srgbClr val="2D349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84406" tIns="42203" rIns="84406" bIns="42203" numCol="1" anchor="t" anchorCtr="0" compatLnSpc="1">
              <a:prstTxWarp prst="textNoShape">
                <a:avLst/>
              </a:prstTxWarp>
            </a:bodyPr>
            <a:lstStyle/>
            <a:p>
              <a:endParaRPr lang="en-US" sz="1662"/>
            </a:p>
          </p:txBody>
        </p:sp>
      </p:grpSp>
      <p:sp>
        <p:nvSpPr>
          <p:cNvPr id="26" name="Заголовок 25"/>
          <p:cNvSpPr>
            <a:spLocks noGrp="1"/>
          </p:cNvSpPr>
          <p:nvPr>
            <p:ph type="title"/>
          </p:nvPr>
        </p:nvSpPr>
        <p:spPr>
          <a:xfrm>
            <a:off x="277385" y="130516"/>
            <a:ext cx="10601087" cy="648642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400" dirty="0"/>
              <a:t>МЫ БОЛЬШЕ, ЧЕМ ИЗДАТЕЛЬСТВО УЧЕБНОЙ ЛИТЕРАТУРЫ!</a:t>
            </a:r>
            <a:br>
              <a:rPr lang="ru-RU" sz="2400" dirty="0"/>
            </a:br>
            <a:r>
              <a:rPr lang="ru-RU" sz="2400" dirty="0">
                <a:solidFill>
                  <a:srgbClr val="EB2049"/>
                </a:solidFill>
              </a:rPr>
              <a:t>4 ПРИЧИНЫ РАБОТАТЬ ПО НАШИМ УЧЕБНИКАМ</a:t>
            </a:r>
            <a:endParaRPr lang="ru-RU" sz="2400" dirty="0"/>
          </a:p>
        </p:txBody>
      </p:sp>
      <p:grpSp>
        <p:nvGrpSpPr>
          <p:cNvPr id="6" name="Группа 5"/>
          <p:cNvGrpSpPr/>
          <p:nvPr/>
        </p:nvGrpSpPr>
        <p:grpSpPr>
          <a:xfrm>
            <a:off x="1216310" y="2594305"/>
            <a:ext cx="832783" cy="832783"/>
            <a:chOff x="1216310" y="2575843"/>
            <a:chExt cx="832783" cy="832783"/>
          </a:xfrm>
        </p:grpSpPr>
        <p:sp>
          <p:nvSpPr>
            <p:cNvPr id="53" name="Овал 52"/>
            <p:cNvSpPr/>
            <p:nvPr/>
          </p:nvSpPr>
          <p:spPr>
            <a:xfrm>
              <a:off x="1216310" y="2575843"/>
              <a:ext cx="832783" cy="832783"/>
            </a:xfrm>
            <a:prstGeom prst="ellipse">
              <a:avLst/>
            </a:prstGeom>
            <a:noFill/>
            <a:ln w="28575">
              <a:solidFill>
                <a:srgbClr val="2D349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72000" tIns="72000" rIns="72000" bIns="72000" rtlCol="0" anchor="ctr"/>
            <a:lstStyle/>
            <a:p>
              <a:pPr algn="ctr"/>
              <a:endParaRPr lang="ru-RU" sz="1200" dirty="0" err="1">
                <a:solidFill>
                  <a:schemeClr val="bg1"/>
                </a:solidFill>
              </a:endParaRPr>
            </a:p>
          </p:txBody>
        </p:sp>
        <p:pic>
          <p:nvPicPr>
            <p:cNvPr id="29" name="Рисунок 2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380804" y="2718528"/>
              <a:ext cx="540000" cy="54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080366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11848193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024" name="think-cell Slide" r:id="rId6" imgW="360" imgH="360" progId="TCLayout.ActiveDocument.1">
                  <p:embed/>
                </p:oleObj>
              </mc:Choice>
              <mc:Fallback>
                <p:oleObj name="think-cell Slide" r:id="rId6" imgW="360" imgH="36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Прямоугольник 2" hidden="1"/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tx2"/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endParaRPr lang="ru-RU" sz="2400" b="1" dirty="0" err="1">
              <a:solidFill>
                <a:schemeClr val="bg1"/>
              </a:solidFill>
              <a:latin typeface="Calibri" panose="020F0502020204030204" pitchFamily="34" charset="0"/>
              <a:ea typeface="+mj-ea"/>
              <a:cs typeface="+mj-cs"/>
              <a:sym typeface="Calibri" panose="020F0502020204030204" pitchFamily="34" charset="0"/>
            </a:endParaRPr>
          </a:p>
        </p:txBody>
      </p:sp>
      <p:sp>
        <p:nvSpPr>
          <p:cNvPr id="11" name="ЧТО ОКРУЖАЕТ УЧИТЕЛЯ СЕГОДНЯ?">
            <a:extLst>
              <a:ext uri="{FF2B5EF4-FFF2-40B4-BE49-F238E27FC236}">
                <a16:creationId xmlns:a16="http://schemas.microsoft.com/office/drawing/2014/main" id="{9B071EFB-0F62-D545-807E-0CE715EF401E}"/>
              </a:ext>
            </a:extLst>
          </p:cNvPr>
          <p:cNvSpPr txBox="1">
            <a:spLocks/>
          </p:cNvSpPr>
          <p:nvPr/>
        </p:nvSpPr>
        <p:spPr>
          <a:xfrm>
            <a:off x="2676122" y="1795757"/>
            <a:ext cx="3078342" cy="5147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000" tIns="72000" rIns="72000" bIns="72000" anchor="ctr">
            <a:sp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l">
              <a:defRPr sz="3200" b="0">
                <a:solidFill>
                  <a:srgbClr val="009044"/>
                </a:solidFill>
                <a:latin typeface="Calibri" panose="020F0502020204030204" pitchFamily="34" charset="0"/>
                <a:ea typeface="HeliosCompressed"/>
                <a:cs typeface="HeliosCompressed"/>
              </a:defRPr>
            </a:lvl1pPr>
          </a:lstStyle>
          <a:p>
            <a:pPr>
              <a:lnSpc>
                <a:spcPct val="150000"/>
              </a:lnSpc>
            </a:pP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sym typeface="HeliosCompressed"/>
              </a:rPr>
              <a:t>ОБЛЕГЧАЕТ РАБОТУ УЧИТЕЛЯ</a:t>
            </a:r>
          </a:p>
        </p:txBody>
      </p:sp>
      <p:sp>
        <p:nvSpPr>
          <p:cNvPr id="13" name="ЧТО ОКРУЖАЕТ УЧИТЕЛЯ СЕГОДНЯ?">
            <a:extLst>
              <a:ext uri="{FF2B5EF4-FFF2-40B4-BE49-F238E27FC236}">
                <a16:creationId xmlns:a16="http://schemas.microsoft.com/office/drawing/2014/main" id="{9E7F6303-984E-2B49-81E7-DA78337C00B9}"/>
              </a:ext>
            </a:extLst>
          </p:cNvPr>
          <p:cNvSpPr txBox="1">
            <a:spLocks/>
          </p:cNvSpPr>
          <p:nvPr/>
        </p:nvSpPr>
        <p:spPr>
          <a:xfrm>
            <a:off x="8583429" y="2958786"/>
            <a:ext cx="2724681" cy="6070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000" tIns="72000" rIns="72000" bIns="72000" anchor="ctr">
            <a:sp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l">
              <a:defRPr sz="3200" b="0">
                <a:solidFill>
                  <a:srgbClr val="009044"/>
                </a:solidFill>
                <a:latin typeface="Calibri" panose="020F0502020204030204" pitchFamily="34" charset="0"/>
                <a:ea typeface="HeliosCompressed"/>
                <a:cs typeface="HeliosCompressed"/>
              </a:defRPr>
            </a:lvl1pPr>
          </a:lstStyle>
          <a:p>
            <a:pPr>
              <a:lnSpc>
                <a:spcPct val="150000"/>
              </a:lnSpc>
            </a:pPr>
            <a:r>
              <a:rPr lang="ru-RU" sz="2000" dirty="0">
                <a:solidFill>
                  <a:schemeClr val="tx1">
                    <a:lumMod val="90000"/>
                    <a:lumOff val="10000"/>
                  </a:schemeClr>
                </a:solidFill>
                <a:sym typeface="HeliosCompressed"/>
              </a:rPr>
              <a:t>«КЛАССНАЯ РАБОТА»</a:t>
            </a:r>
          </a:p>
        </p:txBody>
      </p:sp>
      <p:sp>
        <p:nvSpPr>
          <p:cNvPr id="14" name="ЧТО ОКРУЖАЕТ УЧИТЕЛЯ СЕГОДНЯ?">
            <a:extLst>
              <a:ext uri="{FF2B5EF4-FFF2-40B4-BE49-F238E27FC236}">
                <a16:creationId xmlns:a16="http://schemas.microsoft.com/office/drawing/2014/main" id="{E193DA1A-CE06-5447-B8C0-48DE1C9EA800}"/>
              </a:ext>
            </a:extLst>
          </p:cNvPr>
          <p:cNvSpPr txBox="1">
            <a:spLocks/>
          </p:cNvSpPr>
          <p:nvPr/>
        </p:nvSpPr>
        <p:spPr>
          <a:xfrm>
            <a:off x="8583429" y="3689046"/>
            <a:ext cx="2724681" cy="6070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000" tIns="72000" rIns="72000" bIns="72000" anchor="ctr">
            <a:sp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l">
              <a:defRPr sz="3200" b="0">
                <a:solidFill>
                  <a:srgbClr val="009044"/>
                </a:solidFill>
                <a:latin typeface="Calibri" panose="020F0502020204030204" pitchFamily="34" charset="0"/>
                <a:ea typeface="HeliosCompressed"/>
                <a:cs typeface="HeliosCompressed"/>
              </a:defRPr>
            </a:lvl1pPr>
          </a:lstStyle>
          <a:p>
            <a:pPr>
              <a:lnSpc>
                <a:spcPct val="150000"/>
              </a:lnSpc>
            </a:pPr>
            <a:r>
              <a:rPr lang="ru-RU" sz="2000" dirty="0">
                <a:solidFill>
                  <a:schemeClr val="tx1">
                    <a:lumMod val="90000"/>
                    <a:lumOff val="10000"/>
                  </a:schemeClr>
                </a:solidFill>
                <a:sym typeface="HeliosCompressed"/>
              </a:rPr>
              <a:t>«КОНТРОЛЬ»</a:t>
            </a:r>
          </a:p>
        </p:txBody>
      </p:sp>
      <p:sp>
        <p:nvSpPr>
          <p:cNvPr id="15" name="ЧТО ОКРУЖАЕТ УЧИТЕЛЯ СЕГОДНЯ?">
            <a:extLst>
              <a:ext uri="{FF2B5EF4-FFF2-40B4-BE49-F238E27FC236}">
                <a16:creationId xmlns:a16="http://schemas.microsoft.com/office/drawing/2014/main" id="{DCB82A16-0E4C-4148-B743-D9C421AA8C71}"/>
              </a:ext>
            </a:extLst>
          </p:cNvPr>
          <p:cNvSpPr txBox="1">
            <a:spLocks/>
          </p:cNvSpPr>
          <p:nvPr/>
        </p:nvSpPr>
        <p:spPr>
          <a:xfrm>
            <a:off x="2686142" y="3235233"/>
            <a:ext cx="3379573" cy="5147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000" tIns="72000" rIns="72000" bIns="72000" anchor="ctr">
            <a:sp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l">
              <a:defRPr sz="3200" b="0">
                <a:solidFill>
                  <a:srgbClr val="009044"/>
                </a:solidFill>
                <a:latin typeface="Calibri" panose="020F0502020204030204" pitchFamily="34" charset="0"/>
                <a:ea typeface="HeliosCompressed"/>
                <a:cs typeface="HeliosCompressed"/>
              </a:defRPr>
            </a:lvl1pPr>
          </a:lstStyle>
          <a:p>
            <a:pPr>
              <a:lnSpc>
                <a:spcPct val="150000"/>
              </a:lnSpc>
            </a:pP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sym typeface="HeliosCompressed"/>
              </a:rPr>
              <a:t>ПОМОГАЕТ ЛУЧШЕ УЧИТЬ И УЧИТЬСЯ</a:t>
            </a:r>
          </a:p>
        </p:txBody>
      </p:sp>
      <p:sp>
        <p:nvSpPr>
          <p:cNvPr id="16" name="ЧТО ОКРУЖАЕТ УЧИТЕЛЯ СЕГОДНЯ?">
            <a:extLst>
              <a:ext uri="{FF2B5EF4-FFF2-40B4-BE49-F238E27FC236}">
                <a16:creationId xmlns:a16="http://schemas.microsoft.com/office/drawing/2014/main" id="{4BAB4E26-9C5E-1843-AED8-89ECA7323E2E}"/>
              </a:ext>
            </a:extLst>
          </p:cNvPr>
          <p:cNvSpPr txBox="1">
            <a:spLocks/>
          </p:cNvSpPr>
          <p:nvPr/>
        </p:nvSpPr>
        <p:spPr>
          <a:xfrm>
            <a:off x="2676122" y="4321333"/>
            <a:ext cx="3186353" cy="125340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36000" tIns="72000" rIns="72000" bIns="72000" anchor="ctr">
            <a:spAutoFit/>
          </a:bodyPr>
          <a:lstStyle>
            <a:defPPr marL="0" marR="0" indent="0" algn="l" defTabSz="3429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75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algn="l">
              <a:defRPr sz="3200" b="0">
                <a:solidFill>
                  <a:srgbClr val="009044"/>
                </a:solidFill>
                <a:latin typeface="Calibri" panose="020F0502020204030204" pitchFamily="34" charset="0"/>
                <a:ea typeface="HeliosCompressed"/>
                <a:cs typeface="HeliosCompressed"/>
              </a:defRPr>
            </a:lvl1pPr>
          </a:lstStyle>
          <a:p>
            <a:pPr>
              <a:lnSpc>
                <a:spcPct val="150000"/>
              </a:lnSpc>
            </a:pP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sym typeface="HeliosCompressed"/>
              </a:rPr>
              <a:t>ОБЕСПЕЧИВАЕТ ИСПОЛЬЗОВАНИЕ СОВРЕМЕННЫХ ЦИФРОВЫХ ТЕХНОЛОГИЙ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5768866-F9DB-D342-9592-C571EDD9A63E}"/>
              </a:ext>
            </a:extLst>
          </p:cNvPr>
          <p:cNvSpPr txBox="1"/>
          <p:nvPr/>
        </p:nvSpPr>
        <p:spPr>
          <a:xfrm rot="16200000">
            <a:off x="6792921" y="3422306"/>
            <a:ext cx="2266497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defTabSz="825500">
              <a:lnSpc>
                <a:spcPct val="70000"/>
              </a:lnSpc>
            </a:pPr>
            <a:r>
              <a:rPr lang="ru-RU" sz="4000" dirty="0">
                <a:solidFill>
                  <a:srgbClr val="2D3494"/>
                </a:solidFill>
                <a:latin typeface="Calibri" panose="020F0502020204030204" pitchFamily="34" charset="0"/>
              </a:rPr>
              <a:t>СЕРВИСЫ</a:t>
            </a:r>
          </a:p>
        </p:txBody>
      </p:sp>
      <p:pic>
        <p:nvPicPr>
          <p:cNvPr id="21" name="Picture 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162253" y="221823"/>
            <a:ext cx="2145857" cy="726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653916" y="1740797"/>
            <a:ext cx="618750" cy="6525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29303" y="3170976"/>
            <a:ext cx="641250" cy="6525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629303" y="4610344"/>
            <a:ext cx="641250" cy="652500"/>
          </a:xfrm>
          <a:prstGeom prst="rect">
            <a:avLst/>
          </a:prstGeom>
        </p:spPr>
      </p:pic>
      <p:sp>
        <p:nvSpPr>
          <p:cNvPr id="23" name="AutoShape 8"/>
          <p:cNvSpPr>
            <a:spLocks noChangeArrowheads="1"/>
          </p:cNvSpPr>
          <p:nvPr>
            <p:custDataLst>
              <p:tags r:id="rId4"/>
            </p:custDataLst>
          </p:nvPr>
        </p:nvSpPr>
        <p:spPr bwMode="gray">
          <a:xfrm rot="5400000">
            <a:off x="4568048" y="3654003"/>
            <a:ext cx="4081091" cy="304716"/>
          </a:xfrm>
          <a:prstGeom prst="triangle">
            <a:avLst>
              <a:gd name="adj" fmla="val 50000"/>
            </a:avLst>
          </a:prstGeom>
          <a:solidFill>
            <a:srgbClr val="B2B2B2"/>
          </a:solidFill>
          <a:ln w="9525" algn="ctr">
            <a:solidFill>
              <a:srgbClr val="B2B2B2"/>
            </a:solidFill>
            <a:miter lim="800000"/>
            <a:headEnd/>
            <a:tailEnd/>
          </a:ln>
        </p:spPr>
        <p:txBody>
          <a:bodyPr wrap="none" lIns="91434" tIns="45718" rIns="91434" bIns="45718" anchor="ctr"/>
          <a:lstStyle/>
          <a:p>
            <a:pPr algn="ctr"/>
            <a:endParaRPr lang="ru-RU" b="0">
              <a:solidFill>
                <a:srgbClr val="000000"/>
              </a:solidFill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1475703" y="1606127"/>
            <a:ext cx="978245" cy="978245"/>
          </a:xfrm>
          <a:prstGeom prst="ellipse">
            <a:avLst/>
          </a:prstGeom>
          <a:noFill/>
          <a:ln w="19050">
            <a:solidFill>
              <a:srgbClr val="2D34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err="1">
              <a:solidFill>
                <a:schemeClr val="bg1"/>
              </a:solidFill>
            </a:endParaRPr>
          </a:p>
        </p:txBody>
      </p:sp>
      <p:sp>
        <p:nvSpPr>
          <p:cNvPr id="29" name="Овал 28"/>
          <p:cNvSpPr/>
          <p:nvPr/>
        </p:nvSpPr>
        <p:spPr>
          <a:xfrm>
            <a:off x="1474168" y="3003480"/>
            <a:ext cx="978245" cy="978245"/>
          </a:xfrm>
          <a:prstGeom prst="ellipse">
            <a:avLst/>
          </a:prstGeom>
          <a:noFill/>
          <a:ln w="19050">
            <a:solidFill>
              <a:srgbClr val="2D34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err="1">
              <a:solidFill>
                <a:schemeClr val="bg1"/>
              </a:solidFill>
            </a:endParaRPr>
          </a:p>
        </p:txBody>
      </p:sp>
      <p:sp>
        <p:nvSpPr>
          <p:cNvPr id="30" name="Овал 29"/>
          <p:cNvSpPr/>
          <p:nvPr/>
        </p:nvSpPr>
        <p:spPr>
          <a:xfrm>
            <a:off x="1460805" y="4458912"/>
            <a:ext cx="978245" cy="978245"/>
          </a:xfrm>
          <a:prstGeom prst="ellipse">
            <a:avLst/>
          </a:prstGeom>
          <a:noFill/>
          <a:ln w="19050">
            <a:solidFill>
              <a:srgbClr val="2D34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err="1">
              <a:solidFill>
                <a:schemeClr val="bg1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280014" y="132460"/>
            <a:ext cx="10601087" cy="648642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ru-RU" sz="2400" dirty="0"/>
              <a:t>LECTA – УНИКАЛЬНАЯ ИНТЕРАКТИВНАЯ </a:t>
            </a:r>
            <a:br>
              <a:rPr lang="ru-RU" sz="2400" dirty="0"/>
            </a:br>
            <a:r>
              <a:rPr lang="ru-RU" sz="2400" dirty="0"/>
              <a:t>ЦИФРОВАЯ ОБРАЗОВАТЕЛЬНАЯ ПЛАТФОРМА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384023" y="6345857"/>
            <a:ext cx="3354829" cy="2431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lnSpc>
                <a:spcPct val="70000"/>
              </a:lnSpc>
              <a:defRPr sz="4000" b="0">
                <a:solidFill>
                  <a:srgbClr val="ED1946"/>
                </a:solidFill>
                <a:latin typeface="Helios-Cond-Light"/>
                <a:ea typeface="Helios-Cond-Light"/>
                <a:cs typeface="Helios-Cond-Light"/>
                <a:sym typeface="Helios-Cond-Light"/>
              </a:defRPr>
            </a:pPr>
            <a: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HeliosCompressed"/>
                <a:cs typeface="HeliosCompressed"/>
              </a:rPr>
              <a:t>Адрес сайта:</a:t>
            </a:r>
            <a:r>
              <a:rPr lang="ru-RU" sz="1400" dirty="0">
                <a:solidFill>
                  <a:srgbClr val="2D3494"/>
                </a:solidFill>
                <a:latin typeface="Calibri" panose="020F0502020204030204" pitchFamily="34" charset="0"/>
                <a:ea typeface="HeliosCompressed"/>
                <a:cs typeface="HeliosCompressed"/>
              </a:rPr>
              <a:t> 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HeliosCompressed"/>
                <a:cs typeface="HeliosCompressed"/>
                <a:hlinkClick r:id="rId12"/>
              </a:rPr>
              <a:t>https://lecta.rosuchebnik.ru/</a:t>
            </a: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HeliosCompressed"/>
                <a:cs typeface="HeliosCompressed"/>
              </a:rPr>
              <a:t> </a:t>
            </a:r>
            <a:endParaRPr lang="en-US" sz="1400" dirty="0">
              <a:solidFill>
                <a:schemeClr val="bg2">
                  <a:lumMod val="25000"/>
                </a:schemeClr>
              </a:solidFill>
              <a:latin typeface="Calibri" panose="020F0502020204030204" pitchFamily="34" charset="0"/>
              <a:ea typeface="HeliosCompressed"/>
              <a:cs typeface="HeliosCompressed"/>
            </a:endParaRPr>
          </a:p>
        </p:txBody>
      </p:sp>
    </p:spTree>
    <p:extLst>
      <p:ext uri="{BB962C8B-B14F-4D97-AF65-F5344CB8AC3E}">
        <p14:creationId xmlns:p14="http://schemas.microsoft.com/office/powerpoint/2010/main" val="8879035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 hidden="1"/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0098" name="think-cell Slide" r:id="rId5" imgW="360" imgH="360" progId="TCLayout.ActiveDocument.1">
                  <p:embed/>
                </p:oleObj>
              </mc:Choice>
              <mc:Fallback>
                <p:oleObj name="think-cell Slide" r:id="rId5" imgW="360" imgH="36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Прямоугольник 2" hidden="1"/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tx2"/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/>
            <a:endParaRPr lang="ru-RU" sz="2200" b="1" dirty="0" err="1">
              <a:solidFill>
                <a:schemeClr val="bg1"/>
              </a:solidFill>
              <a:latin typeface="Calibri" panose="020F0502020204030204" pitchFamily="34" charset="0"/>
              <a:sym typeface="Calibri" panose="020F0502020204030204" pitchFamily="34" charset="0"/>
            </a:endParaRPr>
          </a:p>
        </p:txBody>
      </p:sp>
      <p:sp>
        <p:nvSpPr>
          <p:cNvPr id="12" name="БЛАГОДАРЯ:"/>
          <p:cNvSpPr txBox="1"/>
          <p:nvPr/>
        </p:nvSpPr>
        <p:spPr>
          <a:xfrm>
            <a:off x="4521711" y="324944"/>
            <a:ext cx="5701101" cy="4045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5400" tIns="25400" rIns="25400" bIns="25400" anchor="ctr">
            <a:spAutoFit/>
          </a:bodyPr>
          <a:lstStyle>
            <a:lvl1pPr algn="l">
              <a:lnSpc>
                <a:spcPct val="80000"/>
              </a:lnSpc>
              <a:defRPr sz="15000" b="0">
                <a:solidFill>
                  <a:srgbClr val="F69323"/>
                </a:solidFill>
                <a:latin typeface="HeliosExtraCompressed"/>
                <a:ea typeface="HeliosExtraCompressed"/>
                <a:cs typeface="HeliosExtraCompressed"/>
                <a:sym typeface="HeliosExtraCompressed"/>
              </a:defRPr>
            </a:lvl1pPr>
          </a:lstStyle>
          <a:p>
            <a:r>
              <a:rPr lang="ru-RU" sz="2800" b="1" dirty="0">
                <a:solidFill>
                  <a:srgbClr val="2D3494"/>
                </a:solidFill>
                <a:latin typeface="+mn-lt"/>
                <a:ea typeface="HeliosCompressed"/>
                <a:cs typeface="HeliosCompressed"/>
              </a:rPr>
              <a:t>ПОПРОБУЙТЕ И УБЕДИТЕСЬ САМИ!</a:t>
            </a:r>
            <a:endParaRPr sz="2800" b="1" dirty="0">
              <a:solidFill>
                <a:srgbClr val="2D3494"/>
              </a:solidFill>
              <a:latin typeface="+mn-lt"/>
              <a:ea typeface="HeliosCompressed"/>
              <a:cs typeface="HeliosCompressed"/>
            </a:endParaRPr>
          </a:p>
        </p:txBody>
      </p:sp>
      <p:sp>
        <p:nvSpPr>
          <p:cNvPr id="13" name="Сервисы «Классная работа» и «Контроль»"/>
          <p:cNvSpPr txBox="1"/>
          <p:nvPr/>
        </p:nvSpPr>
        <p:spPr>
          <a:xfrm>
            <a:off x="2856880" y="5440259"/>
            <a:ext cx="3009958" cy="5000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5400" tIns="25400" rIns="25400" bIns="25400" anchor="ctr">
            <a:spAutoFit/>
          </a:bodyPr>
          <a:lstStyle>
            <a:lvl1pPr algn="l">
              <a:lnSpc>
                <a:spcPct val="80000"/>
              </a:lnSpc>
              <a:defRPr sz="4500" b="0">
                <a:solidFill>
                  <a:srgbClr val="009044"/>
                </a:solidFill>
                <a:latin typeface="Helios-Cond-Light"/>
                <a:ea typeface="Helios-Cond-Light"/>
                <a:cs typeface="Helios-Cond-Light"/>
                <a:sym typeface="Helios-Cond-Light"/>
              </a:defRPr>
            </a:lvl1pPr>
          </a:lstStyle>
          <a:p>
            <a:pPr algn="ctr"/>
            <a:r>
              <a:rPr lang="ru-RU" sz="1800" dirty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</a:rPr>
              <a:t>Сервисы «Классная работа», «Контроль»</a:t>
            </a:r>
            <a:endParaRPr sz="1800" dirty="0">
              <a:solidFill>
                <a:schemeClr val="tx1">
                  <a:lumMod val="90000"/>
                  <a:lumOff val="10000"/>
                </a:schemeClr>
              </a:solidFill>
              <a:latin typeface="+mn-lt"/>
            </a:endParaRPr>
          </a:p>
        </p:txBody>
      </p:sp>
      <p:sp>
        <p:nvSpPr>
          <p:cNvPr id="14" name="2018"/>
          <p:cNvSpPr txBox="1"/>
          <p:nvPr/>
        </p:nvSpPr>
        <p:spPr>
          <a:xfrm>
            <a:off x="6327346" y="5538428"/>
            <a:ext cx="638556" cy="30367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25400" tIns="25400" rIns="25400" bIns="25400" anchor="ctr">
            <a:spAutoFit/>
          </a:bodyPr>
          <a:lstStyle>
            <a:lvl1pPr algn="l">
              <a:lnSpc>
                <a:spcPct val="80000"/>
              </a:lnSpc>
              <a:defRPr sz="4500" b="0">
                <a:solidFill>
                  <a:srgbClr val="009044"/>
                </a:solidFill>
                <a:latin typeface="Helios-Cond-Light"/>
                <a:ea typeface="Helios-Cond-Light"/>
                <a:cs typeface="Helios-Cond-Light"/>
                <a:sym typeface="Helios-Cond-Light"/>
              </a:defRPr>
            </a:lvl1pPr>
          </a:lstStyle>
          <a:p>
            <a:pPr algn="ctr"/>
            <a:r>
              <a:rPr lang="ru-RU" sz="2000" dirty="0">
                <a:solidFill>
                  <a:schemeClr val="tx1">
                    <a:lumMod val="90000"/>
                    <a:lumOff val="10000"/>
                  </a:schemeClr>
                </a:solidFill>
                <a:latin typeface="+mn-lt"/>
                <a:ea typeface="+mn-ea"/>
                <a:cs typeface="+mn-cs"/>
              </a:rPr>
              <a:t>2019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483956" y="3484700"/>
            <a:ext cx="170772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20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5 учебников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792764" y="3484700"/>
            <a:ext cx="170772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20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1 месяц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8147086" y="3484700"/>
            <a:ext cx="170772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20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бесплатно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8147086" y="5490210"/>
            <a:ext cx="1707720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20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бесплатно</a:t>
            </a:r>
          </a:p>
        </p:txBody>
      </p:sp>
      <p:pic>
        <p:nvPicPr>
          <p:cNvPr id="36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45500" y="148261"/>
            <a:ext cx="2185063" cy="739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7" name="Прямоугольник 36"/>
          <p:cNvSpPr/>
          <p:nvPr/>
        </p:nvSpPr>
        <p:spPr>
          <a:xfrm>
            <a:off x="384023" y="6345857"/>
            <a:ext cx="3354829" cy="2431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lnSpc>
                <a:spcPct val="70000"/>
              </a:lnSpc>
              <a:defRPr sz="4000" b="0">
                <a:solidFill>
                  <a:srgbClr val="ED1946"/>
                </a:solidFill>
                <a:latin typeface="Helios-Cond-Light"/>
                <a:ea typeface="Helios-Cond-Light"/>
                <a:cs typeface="Helios-Cond-Light"/>
                <a:sym typeface="Helios-Cond-Light"/>
              </a:defRPr>
            </a:pPr>
            <a: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HeliosCompressed"/>
                <a:cs typeface="HeliosCompressed"/>
              </a:rPr>
              <a:t>Адрес сайта:</a:t>
            </a:r>
            <a:r>
              <a:rPr lang="ru-RU" sz="1400" dirty="0">
                <a:solidFill>
                  <a:srgbClr val="2D3494"/>
                </a:solidFill>
                <a:latin typeface="Calibri" panose="020F0502020204030204" pitchFamily="34" charset="0"/>
                <a:ea typeface="HeliosCompressed"/>
                <a:cs typeface="HeliosCompressed"/>
              </a:rPr>
              <a:t> 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HeliosCompressed"/>
                <a:cs typeface="HeliosCompressed"/>
                <a:hlinkClick r:id="rId8"/>
              </a:rPr>
              <a:t>https://lecta.rosuchebnik.ru/</a:t>
            </a: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HeliosCompressed"/>
                <a:cs typeface="HeliosCompressed"/>
              </a:rPr>
              <a:t> </a:t>
            </a:r>
            <a:endParaRPr lang="en-US" sz="1400" dirty="0">
              <a:solidFill>
                <a:schemeClr val="bg2">
                  <a:lumMod val="25000"/>
                </a:schemeClr>
              </a:solidFill>
              <a:latin typeface="Calibri" panose="020F0502020204030204" pitchFamily="34" charset="0"/>
              <a:ea typeface="HeliosCompressed"/>
              <a:cs typeface="HeliosCompressed"/>
            </a:endParaRPr>
          </a:p>
        </p:txBody>
      </p:sp>
      <p:sp>
        <p:nvSpPr>
          <p:cNvPr id="23" name="Freeform 20"/>
          <p:cNvSpPr>
            <a:spLocks noEditPoints="1"/>
          </p:cNvSpPr>
          <p:nvPr/>
        </p:nvSpPr>
        <p:spPr bwMode="auto">
          <a:xfrm flipH="1">
            <a:off x="2067743" y="3014754"/>
            <a:ext cx="522594" cy="536478"/>
          </a:xfrm>
          <a:custGeom>
            <a:avLst/>
            <a:gdLst/>
            <a:ahLst/>
            <a:cxnLst>
              <a:cxn ang="0">
                <a:pos x="64" y="384"/>
              </a:cxn>
              <a:cxn ang="0">
                <a:pos x="0" y="176"/>
              </a:cxn>
              <a:cxn ang="0">
                <a:pos x="376" y="224"/>
              </a:cxn>
              <a:cxn ang="0">
                <a:pos x="374" y="214"/>
              </a:cxn>
              <a:cxn ang="0">
                <a:pos x="370" y="206"/>
              </a:cxn>
              <a:cxn ang="0">
                <a:pos x="368" y="194"/>
              </a:cxn>
              <a:cxn ang="0">
                <a:pos x="372" y="184"/>
              </a:cxn>
              <a:cxn ang="0">
                <a:pos x="378" y="180"/>
              </a:cxn>
              <a:cxn ang="0">
                <a:pos x="384" y="166"/>
              </a:cxn>
              <a:cxn ang="0">
                <a:pos x="384" y="160"/>
              </a:cxn>
              <a:cxn ang="0">
                <a:pos x="382" y="148"/>
              </a:cxn>
              <a:cxn ang="0">
                <a:pos x="364" y="130"/>
              </a:cxn>
              <a:cxn ang="0">
                <a:pos x="352" y="128"/>
              </a:cxn>
              <a:cxn ang="0">
                <a:pos x="272" y="128"/>
              </a:cxn>
              <a:cxn ang="0">
                <a:pos x="286" y="88"/>
              </a:cxn>
              <a:cxn ang="0">
                <a:pos x="288" y="64"/>
              </a:cxn>
              <a:cxn ang="0">
                <a:pos x="286" y="44"/>
              </a:cxn>
              <a:cxn ang="0">
                <a:pos x="280" y="24"/>
              </a:cxn>
              <a:cxn ang="0">
                <a:pos x="268" y="6"/>
              </a:cxn>
              <a:cxn ang="0">
                <a:pos x="248" y="0"/>
              </a:cxn>
              <a:cxn ang="0">
                <a:pos x="238" y="2"/>
              </a:cxn>
              <a:cxn ang="0">
                <a:pos x="228" y="10"/>
              </a:cxn>
              <a:cxn ang="0">
                <a:pos x="226" y="16"/>
              </a:cxn>
              <a:cxn ang="0">
                <a:pos x="220" y="62"/>
              </a:cxn>
              <a:cxn ang="0">
                <a:pos x="208" y="92"/>
              </a:cxn>
              <a:cxn ang="0">
                <a:pos x="198" y="108"/>
              </a:cxn>
              <a:cxn ang="0">
                <a:pos x="80" y="192"/>
              </a:cxn>
              <a:cxn ang="0">
                <a:pos x="80" y="352"/>
              </a:cxn>
              <a:cxn ang="0">
                <a:pos x="120" y="368"/>
              </a:cxn>
              <a:cxn ang="0">
                <a:pos x="162" y="380"/>
              </a:cxn>
              <a:cxn ang="0">
                <a:pos x="208" y="384"/>
              </a:cxn>
              <a:cxn ang="0">
                <a:pos x="224" y="384"/>
              </a:cxn>
              <a:cxn ang="0">
                <a:pos x="276" y="380"/>
              </a:cxn>
              <a:cxn ang="0">
                <a:pos x="318" y="370"/>
              </a:cxn>
              <a:cxn ang="0">
                <a:pos x="342" y="354"/>
              </a:cxn>
              <a:cxn ang="0">
                <a:pos x="352" y="336"/>
              </a:cxn>
              <a:cxn ang="0">
                <a:pos x="352" y="330"/>
              </a:cxn>
              <a:cxn ang="0">
                <a:pos x="350" y="326"/>
              </a:cxn>
              <a:cxn ang="0">
                <a:pos x="352" y="316"/>
              </a:cxn>
              <a:cxn ang="0">
                <a:pos x="356" y="312"/>
              </a:cxn>
              <a:cxn ang="0">
                <a:pos x="364" y="302"/>
              </a:cxn>
              <a:cxn ang="0">
                <a:pos x="368" y="288"/>
              </a:cxn>
              <a:cxn ang="0">
                <a:pos x="366" y="278"/>
              </a:cxn>
              <a:cxn ang="0">
                <a:pos x="362" y="270"/>
              </a:cxn>
              <a:cxn ang="0">
                <a:pos x="360" y="258"/>
              </a:cxn>
              <a:cxn ang="0">
                <a:pos x="364" y="248"/>
              </a:cxn>
              <a:cxn ang="0">
                <a:pos x="370" y="244"/>
              </a:cxn>
              <a:cxn ang="0">
                <a:pos x="376" y="230"/>
              </a:cxn>
              <a:cxn ang="0">
                <a:pos x="376" y="224"/>
              </a:cxn>
            </a:cxnLst>
            <a:rect l="0" t="0" r="r" b="b"/>
            <a:pathLst>
              <a:path w="384" h="384">
                <a:moveTo>
                  <a:pt x="0" y="384"/>
                </a:moveTo>
                <a:lnTo>
                  <a:pt x="64" y="384"/>
                </a:lnTo>
                <a:lnTo>
                  <a:pt x="64" y="176"/>
                </a:lnTo>
                <a:lnTo>
                  <a:pt x="0" y="176"/>
                </a:lnTo>
                <a:lnTo>
                  <a:pt x="0" y="384"/>
                </a:lnTo>
                <a:close/>
                <a:moveTo>
                  <a:pt x="376" y="224"/>
                </a:moveTo>
                <a:lnTo>
                  <a:pt x="376" y="224"/>
                </a:lnTo>
                <a:lnTo>
                  <a:pt x="374" y="214"/>
                </a:lnTo>
                <a:lnTo>
                  <a:pt x="370" y="206"/>
                </a:lnTo>
                <a:lnTo>
                  <a:pt x="370" y="206"/>
                </a:lnTo>
                <a:lnTo>
                  <a:pt x="368" y="200"/>
                </a:lnTo>
                <a:lnTo>
                  <a:pt x="368" y="194"/>
                </a:lnTo>
                <a:lnTo>
                  <a:pt x="370" y="188"/>
                </a:lnTo>
                <a:lnTo>
                  <a:pt x="372" y="184"/>
                </a:lnTo>
                <a:lnTo>
                  <a:pt x="372" y="184"/>
                </a:lnTo>
                <a:lnTo>
                  <a:pt x="378" y="180"/>
                </a:lnTo>
                <a:lnTo>
                  <a:pt x="382" y="174"/>
                </a:lnTo>
                <a:lnTo>
                  <a:pt x="384" y="166"/>
                </a:lnTo>
                <a:lnTo>
                  <a:pt x="384" y="160"/>
                </a:lnTo>
                <a:lnTo>
                  <a:pt x="384" y="160"/>
                </a:lnTo>
                <a:lnTo>
                  <a:pt x="384" y="154"/>
                </a:lnTo>
                <a:lnTo>
                  <a:pt x="382" y="148"/>
                </a:lnTo>
                <a:lnTo>
                  <a:pt x="374" y="138"/>
                </a:lnTo>
                <a:lnTo>
                  <a:pt x="364" y="130"/>
                </a:lnTo>
                <a:lnTo>
                  <a:pt x="358" y="128"/>
                </a:lnTo>
                <a:lnTo>
                  <a:pt x="352" y="128"/>
                </a:lnTo>
                <a:lnTo>
                  <a:pt x="272" y="128"/>
                </a:lnTo>
                <a:lnTo>
                  <a:pt x="272" y="128"/>
                </a:lnTo>
                <a:lnTo>
                  <a:pt x="280" y="108"/>
                </a:lnTo>
                <a:lnTo>
                  <a:pt x="286" y="88"/>
                </a:lnTo>
                <a:lnTo>
                  <a:pt x="288" y="76"/>
                </a:lnTo>
                <a:lnTo>
                  <a:pt x="288" y="64"/>
                </a:lnTo>
                <a:lnTo>
                  <a:pt x="288" y="64"/>
                </a:lnTo>
                <a:lnTo>
                  <a:pt x="286" y="44"/>
                </a:lnTo>
                <a:lnTo>
                  <a:pt x="284" y="34"/>
                </a:lnTo>
                <a:lnTo>
                  <a:pt x="280" y="24"/>
                </a:lnTo>
                <a:lnTo>
                  <a:pt x="274" y="14"/>
                </a:lnTo>
                <a:lnTo>
                  <a:pt x="268" y="6"/>
                </a:lnTo>
                <a:lnTo>
                  <a:pt x="258" y="2"/>
                </a:lnTo>
                <a:lnTo>
                  <a:pt x="248" y="0"/>
                </a:lnTo>
                <a:lnTo>
                  <a:pt x="248" y="0"/>
                </a:lnTo>
                <a:lnTo>
                  <a:pt x="238" y="2"/>
                </a:lnTo>
                <a:lnTo>
                  <a:pt x="232" y="4"/>
                </a:lnTo>
                <a:lnTo>
                  <a:pt x="228" y="10"/>
                </a:lnTo>
                <a:lnTo>
                  <a:pt x="226" y="16"/>
                </a:lnTo>
                <a:lnTo>
                  <a:pt x="226" y="16"/>
                </a:lnTo>
                <a:lnTo>
                  <a:pt x="224" y="40"/>
                </a:lnTo>
                <a:lnTo>
                  <a:pt x="220" y="62"/>
                </a:lnTo>
                <a:lnTo>
                  <a:pt x="214" y="78"/>
                </a:lnTo>
                <a:lnTo>
                  <a:pt x="208" y="92"/>
                </a:lnTo>
                <a:lnTo>
                  <a:pt x="202" y="100"/>
                </a:lnTo>
                <a:lnTo>
                  <a:pt x="198" y="108"/>
                </a:lnTo>
                <a:lnTo>
                  <a:pt x="192" y="112"/>
                </a:lnTo>
                <a:lnTo>
                  <a:pt x="80" y="192"/>
                </a:lnTo>
                <a:lnTo>
                  <a:pt x="80" y="352"/>
                </a:lnTo>
                <a:lnTo>
                  <a:pt x="80" y="352"/>
                </a:lnTo>
                <a:lnTo>
                  <a:pt x="92" y="358"/>
                </a:lnTo>
                <a:lnTo>
                  <a:pt x="120" y="368"/>
                </a:lnTo>
                <a:lnTo>
                  <a:pt x="140" y="374"/>
                </a:lnTo>
                <a:lnTo>
                  <a:pt x="162" y="380"/>
                </a:lnTo>
                <a:lnTo>
                  <a:pt x="184" y="382"/>
                </a:lnTo>
                <a:lnTo>
                  <a:pt x="208" y="384"/>
                </a:lnTo>
                <a:lnTo>
                  <a:pt x="224" y="384"/>
                </a:lnTo>
                <a:lnTo>
                  <a:pt x="224" y="384"/>
                </a:lnTo>
                <a:lnTo>
                  <a:pt x="252" y="384"/>
                </a:lnTo>
                <a:lnTo>
                  <a:pt x="276" y="380"/>
                </a:lnTo>
                <a:lnTo>
                  <a:pt x="298" y="376"/>
                </a:lnTo>
                <a:lnTo>
                  <a:pt x="318" y="370"/>
                </a:lnTo>
                <a:lnTo>
                  <a:pt x="332" y="362"/>
                </a:lnTo>
                <a:lnTo>
                  <a:pt x="342" y="354"/>
                </a:lnTo>
                <a:lnTo>
                  <a:pt x="350" y="346"/>
                </a:lnTo>
                <a:lnTo>
                  <a:pt x="352" y="336"/>
                </a:lnTo>
                <a:lnTo>
                  <a:pt x="352" y="336"/>
                </a:lnTo>
                <a:lnTo>
                  <a:pt x="352" y="330"/>
                </a:lnTo>
                <a:lnTo>
                  <a:pt x="352" y="330"/>
                </a:lnTo>
                <a:lnTo>
                  <a:pt x="350" y="326"/>
                </a:lnTo>
                <a:lnTo>
                  <a:pt x="352" y="320"/>
                </a:lnTo>
                <a:lnTo>
                  <a:pt x="352" y="316"/>
                </a:lnTo>
                <a:lnTo>
                  <a:pt x="356" y="312"/>
                </a:lnTo>
                <a:lnTo>
                  <a:pt x="356" y="312"/>
                </a:lnTo>
                <a:lnTo>
                  <a:pt x="362" y="308"/>
                </a:lnTo>
                <a:lnTo>
                  <a:pt x="364" y="302"/>
                </a:lnTo>
                <a:lnTo>
                  <a:pt x="368" y="296"/>
                </a:lnTo>
                <a:lnTo>
                  <a:pt x="368" y="288"/>
                </a:lnTo>
                <a:lnTo>
                  <a:pt x="368" y="288"/>
                </a:lnTo>
                <a:lnTo>
                  <a:pt x="366" y="278"/>
                </a:lnTo>
                <a:lnTo>
                  <a:pt x="362" y="270"/>
                </a:lnTo>
                <a:lnTo>
                  <a:pt x="362" y="270"/>
                </a:lnTo>
                <a:lnTo>
                  <a:pt x="360" y="264"/>
                </a:lnTo>
                <a:lnTo>
                  <a:pt x="360" y="258"/>
                </a:lnTo>
                <a:lnTo>
                  <a:pt x="362" y="252"/>
                </a:lnTo>
                <a:lnTo>
                  <a:pt x="364" y="248"/>
                </a:lnTo>
                <a:lnTo>
                  <a:pt x="364" y="248"/>
                </a:lnTo>
                <a:lnTo>
                  <a:pt x="370" y="244"/>
                </a:lnTo>
                <a:lnTo>
                  <a:pt x="374" y="238"/>
                </a:lnTo>
                <a:lnTo>
                  <a:pt x="376" y="230"/>
                </a:lnTo>
                <a:lnTo>
                  <a:pt x="376" y="224"/>
                </a:lnTo>
                <a:lnTo>
                  <a:pt x="376" y="224"/>
                </a:lnTo>
                <a:close/>
              </a:path>
            </a:pathLst>
          </a:custGeom>
          <a:solidFill>
            <a:srgbClr val="2D3494"/>
          </a:solidFill>
          <a:ln w="9525">
            <a:noFill/>
            <a:round/>
            <a:headEnd/>
            <a:tailEnd/>
          </a:ln>
        </p:spPr>
        <p:txBody>
          <a:bodyPr vert="horz" wrap="square" lIns="84406" tIns="42203" rIns="84406" bIns="42203" numCol="1" anchor="t" anchorCtr="0" compatLnSpc="1">
            <a:prstTxWarp prst="textNoShape">
              <a:avLst/>
            </a:prstTxWarp>
          </a:bodyPr>
          <a:lstStyle/>
          <a:p>
            <a:endParaRPr lang="en-US" sz="1662"/>
          </a:p>
        </p:txBody>
      </p:sp>
      <p:sp>
        <p:nvSpPr>
          <p:cNvPr id="25" name="Freeform 20"/>
          <p:cNvSpPr>
            <a:spLocks noEditPoints="1"/>
          </p:cNvSpPr>
          <p:nvPr/>
        </p:nvSpPr>
        <p:spPr bwMode="auto">
          <a:xfrm flipH="1">
            <a:off x="2049522" y="4617883"/>
            <a:ext cx="522594" cy="536478"/>
          </a:xfrm>
          <a:custGeom>
            <a:avLst/>
            <a:gdLst/>
            <a:ahLst/>
            <a:cxnLst>
              <a:cxn ang="0">
                <a:pos x="64" y="384"/>
              </a:cxn>
              <a:cxn ang="0">
                <a:pos x="0" y="176"/>
              </a:cxn>
              <a:cxn ang="0">
                <a:pos x="376" y="224"/>
              </a:cxn>
              <a:cxn ang="0">
                <a:pos x="374" y="214"/>
              </a:cxn>
              <a:cxn ang="0">
                <a:pos x="370" y="206"/>
              </a:cxn>
              <a:cxn ang="0">
                <a:pos x="368" y="194"/>
              </a:cxn>
              <a:cxn ang="0">
                <a:pos x="372" y="184"/>
              </a:cxn>
              <a:cxn ang="0">
                <a:pos x="378" y="180"/>
              </a:cxn>
              <a:cxn ang="0">
                <a:pos x="384" y="166"/>
              </a:cxn>
              <a:cxn ang="0">
                <a:pos x="384" y="160"/>
              </a:cxn>
              <a:cxn ang="0">
                <a:pos x="382" y="148"/>
              </a:cxn>
              <a:cxn ang="0">
                <a:pos x="364" y="130"/>
              </a:cxn>
              <a:cxn ang="0">
                <a:pos x="352" y="128"/>
              </a:cxn>
              <a:cxn ang="0">
                <a:pos x="272" y="128"/>
              </a:cxn>
              <a:cxn ang="0">
                <a:pos x="286" y="88"/>
              </a:cxn>
              <a:cxn ang="0">
                <a:pos x="288" y="64"/>
              </a:cxn>
              <a:cxn ang="0">
                <a:pos x="286" y="44"/>
              </a:cxn>
              <a:cxn ang="0">
                <a:pos x="280" y="24"/>
              </a:cxn>
              <a:cxn ang="0">
                <a:pos x="268" y="6"/>
              </a:cxn>
              <a:cxn ang="0">
                <a:pos x="248" y="0"/>
              </a:cxn>
              <a:cxn ang="0">
                <a:pos x="238" y="2"/>
              </a:cxn>
              <a:cxn ang="0">
                <a:pos x="228" y="10"/>
              </a:cxn>
              <a:cxn ang="0">
                <a:pos x="226" y="16"/>
              </a:cxn>
              <a:cxn ang="0">
                <a:pos x="220" y="62"/>
              </a:cxn>
              <a:cxn ang="0">
                <a:pos x="208" y="92"/>
              </a:cxn>
              <a:cxn ang="0">
                <a:pos x="198" y="108"/>
              </a:cxn>
              <a:cxn ang="0">
                <a:pos x="80" y="192"/>
              </a:cxn>
              <a:cxn ang="0">
                <a:pos x="80" y="352"/>
              </a:cxn>
              <a:cxn ang="0">
                <a:pos x="120" y="368"/>
              </a:cxn>
              <a:cxn ang="0">
                <a:pos x="162" y="380"/>
              </a:cxn>
              <a:cxn ang="0">
                <a:pos x="208" y="384"/>
              </a:cxn>
              <a:cxn ang="0">
                <a:pos x="224" y="384"/>
              </a:cxn>
              <a:cxn ang="0">
                <a:pos x="276" y="380"/>
              </a:cxn>
              <a:cxn ang="0">
                <a:pos x="318" y="370"/>
              </a:cxn>
              <a:cxn ang="0">
                <a:pos x="342" y="354"/>
              </a:cxn>
              <a:cxn ang="0">
                <a:pos x="352" y="336"/>
              </a:cxn>
              <a:cxn ang="0">
                <a:pos x="352" y="330"/>
              </a:cxn>
              <a:cxn ang="0">
                <a:pos x="350" y="326"/>
              </a:cxn>
              <a:cxn ang="0">
                <a:pos x="352" y="316"/>
              </a:cxn>
              <a:cxn ang="0">
                <a:pos x="356" y="312"/>
              </a:cxn>
              <a:cxn ang="0">
                <a:pos x="364" y="302"/>
              </a:cxn>
              <a:cxn ang="0">
                <a:pos x="368" y="288"/>
              </a:cxn>
              <a:cxn ang="0">
                <a:pos x="366" y="278"/>
              </a:cxn>
              <a:cxn ang="0">
                <a:pos x="362" y="270"/>
              </a:cxn>
              <a:cxn ang="0">
                <a:pos x="360" y="258"/>
              </a:cxn>
              <a:cxn ang="0">
                <a:pos x="364" y="248"/>
              </a:cxn>
              <a:cxn ang="0">
                <a:pos x="370" y="244"/>
              </a:cxn>
              <a:cxn ang="0">
                <a:pos x="376" y="230"/>
              </a:cxn>
              <a:cxn ang="0">
                <a:pos x="376" y="224"/>
              </a:cxn>
            </a:cxnLst>
            <a:rect l="0" t="0" r="r" b="b"/>
            <a:pathLst>
              <a:path w="384" h="384">
                <a:moveTo>
                  <a:pt x="0" y="384"/>
                </a:moveTo>
                <a:lnTo>
                  <a:pt x="64" y="384"/>
                </a:lnTo>
                <a:lnTo>
                  <a:pt x="64" y="176"/>
                </a:lnTo>
                <a:lnTo>
                  <a:pt x="0" y="176"/>
                </a:lnTo>
                <a:lnTo>
                  <a:pt x="0" y="384"/>
                </a:lnTo>
                <a:close/>
                <a:moveTo>
                  <a:pt x="376" y="224"/>
                </a:moveTo>
                <a:lnTo>
                  <a:pt x="376" y="224"/>
                </a:lnTo>
                <a:lnTo>
                  <a:pt x="374" y="214"/>
                </a:lnTo>
                <a:lnTo>
                  <a:pt x="370" y="206"/>
                </a:lnTo>
                <a:lnTo>
                  <a:pt x="370" y="206"/>
                </a:lnTo>
                <a:lnTo>
                  <a:pt x="368" y="200"/>
                </a:lnTo>
                <a:lnTo>
                  <a:pt x="368" y="194"/>
                </a:lnTo>
                <a:lnTo>
                  <a:pt x="370" y="188"/>
                </a:lnTo>
                <a:lnTo>
                  <a:pt x="372" y="184"/>
                </a:lnTo>
                <a:lnTo>
                  <a:pt x="372" y="184"/>
                </a:lnTo>
                <a:lnTo>
                  <a:pt x="378" y="180"/>
                </a:lnTo>
                <a:lnTo>
                  <a:pt x="382" y="174"/>
                </a:lnTo>
                <a:lnTo>
                  <a:pt x="384" y="166"/>
                </a:lnTo>
                <a:lnTo>
                  <a:pt x="384" y="160"/>
                </a:lnTo>
                <a:lnTo>
                  <a:pt x="384" y="160"/>
                </a:lnTo>
                <a:lnTo>
                  <a:pt x="384" y="154"/>
                </a:lnTo>
                <a:lnTo>
                  <a:pt x="382" y="148"/>
                </a:lnTo>
                <a:lnTo>
                  <a:pt x="374" y="138"/>
                </a:lnTo>
                <a:lnTo>
                  <a:pt x="364" y="130"/>
                </a:lnTo>
                <a:lnTo>
                  <a:pt x="358" y="128"/>
                </a:lnTo>
                <a:lnTo>
                  <a:pt x="352" y="128"/>
                </a:lnTo>
                <a:lnTo>
                  <a:pt x="272" y="128"/>
                </a:lnTo>
                <a:lnTo>
                  <a:pt x="272" y="128"/>
                </a:lnTo>
                <a:lnTo>
                  <a:pt x="280" y="108"/>
                </a:lnTo>
                <a:lnTo>
                  <a:pt x="286" y="88"/>
                </a:lnTo>
                <a:lnTo>
                  <a:pt x="288" y="76"/>
                </a:lnTo>
                <a:lnTo>
                  <a:pt x="288" y="64"/>
                </a:lnTo>
                <a:lnTo>
                  <a:pt x="288" y="64"/>
                </a:lnTo>
                <a:lnTo>
                  <a:pt x="286" y="44"/>
                </a:lnTo>
                <a:lnTo>
                  <a:pt x="284" y="34"/>
                </a:lnTo>
                <a:lnTo>
                  <a:pt x="280" y="24"/>
                </a:lnTo>
                <a:lnTo>
                  <a:pt x="274" y="14"/>
                </a:lnTo>
                <a:lnTo>
                  <a:pt x="268" y="6"/>
                </a:lnTo>
                <a:lnTo>
                  <a:pt x="258" y="2"/>
                </a:lnTo>
                <a:lnTo>
                  <a:pt x="248" y="0"/>
                </a:lnTo>
                <a:lnTo>
                  <a:pt x="248" y="0"/>
                </a:lnTo>
                <a:lnTo>
                  <a:pt x="238" y="2"/>
                </a:lnTo>
                <a:lnTo>
                  <a:pt x="232" y="4"/>
                </a:lnTo>
                <a:lnTo>
                  <a:pt x="228" y="10"/>
                </a:lnTo>
                <a:lnTo>
                  <a:pt x="226" y="16"/>
                </a:lnTo>
                <a:lnTo>
                  <a:pt x="226" y="16"/>
                </a:lnTo>
                <a:lnTo>
                  <a:pt x="224" y="40"/>
                </a:lnTo>
                <a:lnTo>
                  <a:pt x="220" y="62"/>
                </a:lnTo>
                <a:lnTo>
                  <a:pt x="214" y="78"/>
                </a:lnTo>
                <a:lnTo>
                  <a:pt x="208" y="92"/>
                </a:lnTo>
                <a:lnTo>
                  <a:pt x="202" y="100"/>
                </a:lnTo>
                <a:lnTo>
                  <a:pt x="198" y="108"/>
                </a:lnTo>
                <a:lnTo>
                  <a:pt x="192" y="112"/>
                </a:lnTo>
                <a:lnTo>
                  <a:pt x="80" y="192"/>
                </a:lnTo>
                <a:lnTo>
                  <a:pt x="80" y="352"/>
                </a:lnTo>
                <a:lnTo>
                  <a:pt x="80" y="352"/>
                </a:lnTo>
                <a:lnTo>
                  <a:pt x="92" y="358"/>
                </a:lnTo>
                <a:lnTo>
                  <a:pt x="120" y="368"/>
                </a:lnTo>
                <a:lnTo>
                  <a:pt x="140" y="374"/>
                </a:lnTo>
                <a:lnTo>
                  <a:pt x="162" y="380"/>
                </a:lnTo>
                <a:lnTo>
                  <a:pt x="184" y="382"/>
                </a:lnTo>
                <a:lnTo>
                  <a:pt x="208" y="384"/>
                </a:lnTo>
                <a:lnTo>
                  <a:pt x="224" y="384"/>
                </a:lnTo>
                <a:lnTo>
                  <a:pt x="224" y="384"/>
                </a:lnTo>
                <a:lnTo>
                  <a:pt x="252" y="384"/>
                </a:lnTo>
                <a:lnTo>
                  <a:pt x="276" y="380"/>
                </a:lnTo>
                <a:lnTo>
                  <a:pt x="298" y="376"/>
                </a:lnTo>
                <a:lnTo>
                  <a:pt x="318" y="370"/>
                </a:lnTo>
                <a:lnTo>
                  <a:pt x="332" y="362"/>
                </a:lnTo>
                <a:lnTo>
                  <a:pt x="342" y="354"/>
                </a:lnTo>
                <a:lnTo>
                  <a:pt x="350" y="346"/>
                </a:lnTo>
                <a:lnTo>
                  <a:pt x="352" y="336"/>
                </a:lnTo>
                <a:lnTo>
                  <a:pt x="352" y="336"/>
                </a:lnTo>
                <a:lnTo>
                  <a:pt x="352" y="330"/>
                </a:lnTo>
                <a:lnTo>
                  <a:pt x="352" y="330"/>
                </a:lnTo>
                <a:lnTo>
                  <a:pt x="350" y="326"/>
                </a:lnTo>
                <a:lnTo>
                  <a:pt x="352" y="320"/>
                </a:lnTo>
                <a:lnTo>
                  <a:pt x="352" y="316"/>
                </a:lnTo>
                <a:lnTo>
                  <a:pt x="356" y="312"/>
                </a:lnTo>
                <a:lnTo>
                  <a:pt x="356" y="312"/>
                </a:lnTo>
                <a:lnTo>
                  <a:pt x="362" y="308"/>
                </a:lnTo>
                <a:lnTo>
                  <a:pt x="364" y="302"/>
                </a:lnTo>
                <a:lnTo>
                  <a:pt x="368" y="296"/>
                </a:lnTo>
                <a:lnTo>
                  <a:pt x="368" y="288"/>
                </a:lnTo>
                <a:lnTo>
                  <a:pt x="368" y="288"/>
                </a:lnTo>
                <a:lnTo>
                  <a:pt x="366" y="278"/>
                </a:lnTo>
                <a:lnTo>
                  <a:pt x="362" y="270"/>
                </a:lnTo>
                <a:lnTo>
                  <a:pt x="362" y="270"/>
                </a:lnTo>
                <a:lnTo>
                  <a:pt x="360" y="264"/>
                </a:lnTo>
                <a:lnTo>
                  <a:pt x="360" y="258"/>
                </a:lnTo>
                <a:lnTo>
                  <a:pt x="362" y="252"/>
                </a:lnTo>
                <a:lnTo>
                  <a:pt x="364" y="248"/>
                </a:lnTo>
                <a:lnTo>
                  <a:pt x="364" y="248"/>
                </a:lnTo>
                <a:lnTo>
                  <a:pt x="370" y="244"/>
                </a:lnTo>
                <a:lnTo>
                  <a:pt x="374" y="238"/>
                </a:lnTo>
                <a:lnTo>
                  <a:pt x="376" y="230"/>
                </a:lnTo>
                <a:lnTo>
                  <a:pt x="376" y="224"/>
                </a:lnTo>
                <a:lnTo>
                  <a:pt x="376" y="224"/>
                </a:lnTo>
                <a:close/>
              </a:path>
            </a:pathLst>
          </a:custGeom>
          <a:solidFill>
            <a:srgbClr val="2D3494"/>
          </a:solidFill>
          <a:ln w="9525">
            <a:noFill/>
            <a:round/>
            <a:headEnd/>
            <a:tailEnd/>
          </a:ln>
        </p:spPr>
        <p:txBody>
          <a:bodyPr vert="horz" wrap="square" lIns="84406" tIns="42203" rIns="84406" bIns="42203" numCol="1" anchor="t" anchorCtr="0" compatLnSpc="1">
            <a:prstTxWarp prst="textNoShape">
              <a:avLst/>
            </a:prstTxWarp>
          </a:bodyPr>
          <a:lstStyle/>
          <a:p>
            <a:endParaRPr lang="en-US" sz="1662"/>
          </a:p>
        </p:txBody>
      </p:sp>
      <p:pic>
        <p:nvPicPr>
          <p:cNvPr id="84" name="Рисунок 8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052484" y="2447623"/>
            <a:ext cx="618750" cy="618750"/>
          </a:xfrm>
          <a:prstGeom prst="rect">
            <a:avLst/>
          </a:prstGeom>
        </p:spPr>
      </p:pic>
      <p:pic>
        <p:nvPicPr>
          <p:cNvPr id="85" name="Рисунок 8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337249" y="2513382"/>
            <a:ext cx="618750" cy="585000"/>
          </a:xfrm>
          <a:prstGeom prst="rect">
            <a:avLst/>
          </a:prstGeom>
        </p:spPr>
      </p:pic>
      <p:pic>
        <p:nvPicPr>
          <p:cNvPr id="86" name="Рисунок 8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606562" y="2513382"/>
            <a:ext cx="630000" cy="618750"/>
          </a:xfrm>
          <a:prstGeom prst="rect">
            <a:avLst/>
          </a:prstGeom>
        </p:spPr>
      </p:pic>
      <p:pic>
        <p:nvPicPr>
          <p:cNvPr id="87" name="Рисунок 8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052484" y="4374583"/>
            <a:ext cx="618750" cy="618750"/>
          </a:xfrm>
          <a:prstGeom prst="rect">
            <a:avLst/>
          </a:prstGeom>
        </p:spPr>
      </p:pic>
      <p:pic>
        <p:nvPicPr>
          <p:cNvPr id="88" name="Рисунок 87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307800" y="4408333"/>
            <a:ext cx="618750" cy="585000"/>
          </a:xfrm>
          <a:prstGeom prst="rect">
            <a:avLst/>
          </a:prstGeom>
        </p:spPr>
      </p:pic>
      <p:pic>
        <p:nvPicPr>
          <p:cNvPr id="89" name="Рисунок 88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692658" y="4460533"/>
            <a:ext cx="618750" cy="618750"/>
          </a:xfrm>
          <a:prstGeom prst="rect">
            <a:avLst/>
          </a:prstGeom>
        </p:spPr>
      </p:pic>
      <p:sp>
        <p:nvSpPr>
          <p:cNvPr id="91" name="Овал 90"/>
          <p:cNvSpPr/>
          <p:nvPr/>
        </p:nvSpPr>
        <p:spPr>
          <a:xfrm>
            <a:off x="3853686" y="2269555"/>
            <a:ext cx="978245" cy="978245"/>
          </a:xfrm>
          <a:prstGeom prst="ellipse">
            <a:avLst/>
          </a:prstGeom>
          <a:noFill/>
          <a:ln w="19050">
            <a:solidFill>
              <a:srgbClr val="2D34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err="1">
              <a:solidFill>
                <a:schemeClr val="bg1"/>
              </a:solidFill>
            </a:endParaRPr>
          </a:p>
        </p:txBody>
      </p:sp>
      <p:sp>
        <p:nvSpPr>
          <p:cNvPr id="92" name="Овал 91"/>
          <p:cNvSpPr/>
          <p:nvPr/>
        </p:nvSpPr>
        <p:spPr>
          <a:xfrm>
            <a:off x="6137577" y="2302312"/>
            <a:ext cx="978245" cy="978245"/>
          </a:xfrm>
          <a:prstGeom prst="ellipse">
            <a:avLst/>
          </a:prstGeom>
          <a:noFill/>
          <a:ln w="19050">
            <a:solidFill>
              <a:srgbClr val="2D34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err="1">
              <a:solidFill>
                <a:schemeClr val="bg1"/>
              </a:solidFill>
            </a:endParaRPr>
          </a:p>
        </p:txBody>
      </p:sp>
      <p:sp>
        <p:nvSpPr>
          <p:cNvPr id="93" name="Овал 92"/>
          <p:cNvSpPr/>
          <p:nvPr/>
        </p:nvSpPr>
        <p:spPr>
          <a:xfrm>
            <a:off x="8432439" y="2320012"/>
            <a:ext cx="978245" cy="978245"/>
          </a:xfrm>
          <a:prstGeom prst="ellipse">
            <a:avLst/>
          </a:prstGeom>
          <a:noFill/>
          <a:ln w="19050">
            <a:solidFill>
              <a:srgbClr val="2D34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err="1">
              <a:solidFill>
                <a:schemeClr val="bg1"/>
              </a:solidFill>
            </a:endParaRPr>
          </a:p>
        </p:txBody>
      </p:sp>
      <p:sp>
        <p:nvSpPr>
          <p:cNvPr id="94" name="Овал 93"/>
          <p:cNvSpPr/>
          <p:nvPr/>
        </p:nvSpPr>
        <p:spPr>
          <a:xfrm>
            <a:off x="8511824" y="4271260"/>
            <a:ext cx="978245" cy="978245"/>
          </a:xfrm>
          <a:prstGeom prst="ellipse">
            <a:avLst/>
          </a:prstGeom>
          <a:noFill/>
          <a:ln w="19050">
            <a:solidFill>
              <a:srgbClr val="2D34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err="1">
              <a:solidFill>
                <a:schemeClr val="bg1"/>
              </a:solidFill>
            </a:endParaRPr>
          </a:p>
        </p:txBody>
      </p:sp>
      <p:sp>
        <p:nvSpPr>
          <p:cNvPr id="95" name="Овал 94"/>
          <p:cNvSpPr/>
          <p:nvPr/>
        </p:nvSpPr>
        <p:spPr>
          <a:xfrm>
            <a:off x="6118149" y="4204064"/>
            <a:ext cx="978245" cy="978245"/>
          </a:xfrm>
          <a:prstGeom prst="ellipse">
            <a:avLst/>
          </a:prstGeom>
          <a:noFill/>
          <a:ln w="19050">
            <a:solidFill>
              <a:srgbClr val="2D34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err="1">
              <a:solidFill>
                <a:schemeClr val="bg1"/>
              </a:solidFill>
            </a:endParaRPr>
          </a:p>
        </p:txBody>
      </p:sp>
      <p:sp>
        <p:nvSpPr>
          <p:cNvPr id="96" name="Овал 95"/>
          <p:cNvSpPr/>
          <p:nvPr/>
        </p:nvSpPr>
        <p:spPr>
          <a:xfrm>
            <a:off x="3853685" y="4204064"/>
            <a:ext cx="978245" cy="978245"/>
          </a:xfrm>
          <a:prstGeom prst="ellipse">
            <a:avLst/>
          </a:prstGeom>
          <a:noFill/>
          <a:ln w="19050">
            <a:solidFill>
              <a:srgbClr val="2D349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/>
            <a:endParaRPr lang="ru-RU" sz="1200" dirty="0" err="1">
              <a:solidFill>
                <a:schemeClr val="bg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45500" y="1169416"/>
            <a:ext cx="11155269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Активируйте промо-код </a:t>
            </a:r>
            <a:r>
              <a:rPr lang="ru-RU" sz="2000" b="1" dirty="0">
                <a:solidFill>
                  <a:srgbClr val="FF0000"/>
                </a:solidFill>
              </a:rPr>
              <a:t>5books</a:t>
            </a:r>
            <a:r>
              <a:rPr lang="ru-RU" sz="1600" b="1" dirty="0">
                <a:solidFill>
                  <a:srgbClr val="2D3494"/>
                </a:solidFill>
              </a:rPr>
              <a:t> </a:t>
            </a:r>
            <a:r>
              <a:rPr lang="ru-RU" dirty="0"/>
              <a:t>на сайте</a:t>
            </a:r>
            <a:r>
              <a:rPr lang="ru-RU" dirty="0">
                <a:solidFill>
                  <a:srgbClr val="2D3494"/>
                </a:solidFill>
                <a:latin typeface="Calibri" panose="020F0502020204030204" pitchFamily="34" charset="0"/>
                <a:ea typeface="HeliosCompressed"/>
                <a:cs typeface="HeliosCompressed"/>
              </a:rPr>
              <a:t> </a:t>
            </a:r>
            <a:r>
              <a:rPr lang="en-US" sz="2000" b="1" dirty="0">
                <a:solidFill>
                  <a:srgbClr val="FF0000"/>
                </a:solidFill>
                <a:latin typeface="Calibri" panose="020F0502020204030204" pitchFamily="34" charset="0"/>
                <a:ea typeface="HeliosCompressed"/>
                <a:cs typeface="HeliosCompressed"/>
              </a:rPr>
              <a:t>lecta.rosuchebnik.ru</a:t>
            </a:r>
            <a:r>
              <a:rPr lang="ru-RU" sz="2000" b="1" dirty="0">
                <a:solidFill>
                  <a:srgbClr val="FF0000"/>
                </a:solidFill>
                <a:latin typeface="Calibri" panose="020F0502020204030204" pitchFamily="34" charset="0"/>
                <a:ea typeface="HeliosCompressed"/>
                <a:cs typeface="HeliosCompressed"/>
              </a:rPr>
              <a:t> </a:t>
            </a:r>
            <a:r>
              <a:rPr lang="ru-RU" dirty="0"/>
              <a:t>и получите </a:t>
            </a:r>
            <a:r>
              <a:rPr lang="ru-RU" b="1" dirty="0">
                <a:solidFill>
                  <a:srgbClr val="2D3494"/>
                </a:solidFill>
              </a:rPr>
              <a:t>БЕСПЛАТНЫЙ</a:t>
            </a:r>
            <a:r>
              <a:rPr lang="ru-RU" dirty="0"/>
              <a:t> доступ </a:t>
            </a:r>
          </a:p>
          <a:p>
            <a:r>
              <a:rPr lang="ru-RU" dirty="0"/>
              <a:t>к электронным учебникам и уникальным сервисам на сайте </a:t>
            </a:r>
            <a:r>
              <a:rPr lang="en-US" dirty="0"/>
              <a:t>L</a:t>
            </a:r>
            <a:r>
              <a:rPr lang="ru-RU" dirty="0"/>
              <a:t>ЕСТА: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6133829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5" descr="D:\Masha\черная пятница\!!!Мероприятия\18-09-26 Презентация для ЦУИТ\лекта и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52" r="22473" b="5103"/>
          <a:stretch>
            <a:fillRect/>
          </a:stretch>
        </p:blipFill>
        <p:spPr bwMode="auto">
          <a:xfrm>
            <a:off x="6770686" y="0"/>
            <a:ext cx="54213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Полилиния 16"/>
          <p:cNvSpPr/>
          <p:nvPr/>
        </p:nvSpPr>
        <p:spPr>
          <a:xfrm>
            <a:off x="6586536" y="0"/>
            <a:ext cx="3289302" cy="6858000"/>
          </a:xfrm>
          <a:custGeom>
            <a:avLst/>
            <a:gdLst>
              <a:gd name="connsiteX0" fmla="*/ 0 w 1714512"/>
              <a:gd name="connsiteY0" fmla="*/ 6854428 h 6854428"/>
              <a:gd name="connsiteX1" fmla="*/ 0 w 1714512"/>
              <a:gd name="connsiteY1" fmla="*/ 0 h 6854428"/>
              <a:gd name="connsiteX2" fmla="*/ 1714512 w 1714512"/>
              <a:gd name="connsiteY2" fmla="*/ 6854428 h 6854428"/>
              <a:gd name="connsiteX3" fmla="*/ 0 w 1714512"/>
              <a:gd name="connsiteY3" fmla="*/ 6854428 h 6854428"/>
              <a:gd name="connsiteX0" fmla="*/ 619172 w 2333684"/>
              <a:gd name="connsiteY0" fmla="*/ 6858000 h 6858000"/>
              <a:gd name="connsiteX1" fmla="*/ 0 w 2333684"/>
              <a:gd name="connsiteY1" fmla="*/ 0 h 6858000"/>
              <a:gd name="connsiteX2" fmla="*/ 2333684 w 2333684"/>
              <a:gd name="connsiteY2" fmla="*/ 6858000 h 6858000"/>
              <a:gd name="connsiteX3" fmla="*/ 619172 w 2333684"/>
              <a:gd name="connsiteY3" fmla="*/ 6858000 h 6858000"/>
              <a:gd name="connsiteX0" fmla="*/ 809716 w 2524228"/>
              <a:gd name="connsiteY0" fmla="*/ 6858000 h 6858000"/>
              <a:gd name="connsiteX1" fmla="*/ 0 w 2524228"/>
              <a:gd name="connsiteY1" fmla="*/ 0 h 6858000"/>
              <a:gd name="connsiteX2" fmla="*/ 2524228 w 2524228"/>
              <a:gd name="connsiteY2" fmla="*/ 6858000 h 6858000"/>
              <a:gd name="connsiteX3" fmla="*/ 809716 w 2524228"/>
              <a:gd name="connsiteY3" fmla="*/ 6858000 h 6858000"/>
              <a:gd name="connsiteX0" fmla="*/ 0 w 2690874"/>
              <a:gd name="connsiteY0" fmla="*/ 6858000 h 6858000"/>
              <a:gd name="connsiteX1" fmla="*/ 166646 w 2690874"/>
              <a:gd name="connsiteY1" fmla="*/ 0 h 6858000"/>
              <a:gd name="connsiteX2" fmla="*/ 2690874 w 2690874"/>
              <a:gd name="connsiteY2" fmla="*/ 6858000 h 6858000"/>
              <a:gd name="connsiteX3" fmla="*/ 0 w 2690874"/>
              <a:gd name="connsiteY3" fmla="*/ 6858000 h 6858000"/>
              <a:gd name="connsiteX0" fmla="*/ 0 w 2071702"/>
              <a:gd name="connsiteY0" fmla="*/ 6858000 h 6858000"/>
              <a:gd name="connsiteX1" fmla="*/ 166646 w 2071702"/>
              <a:gd name="connsiteY1" fmla="*/ 0 h 6858000"/>
              <a:gd name="connsiteX2" fmla="*/ 2071702 w 2071702"/>
              <a:gd name="connsiteY2" fmla="*/ 6858000 h 6858000"/>
              <a:gd name="connsiteX3" fmla="*/ 0 w 2071702"/>
              <a:gd name="connsiteY3" fmla="*/ 6858000 h 6858000"/>
              <a:gd name="connsiteX0" fmla="*/ 0 w 3024166"/>
              <a:gd name="connsiteY0" fmla="*/ 6858000 h 6858000"/>
              <a:gd name="connsiteX1" fmla="*/ 166646 w 3024166"/>
              <a:gd name="connsiteY1" fmla="*/ 0 h 6858000"/>
              <a:gd name="connsiteX2" fmla="*/ 3024166 w 3024166"/>
              <a:gd name="connsiteY2" fmla="*/ 6858000 h 6858000"/>
              <a:gd name="connsiteX3" fmla="*/ 0 w 302416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24166" h="6858000">
                <a:moveTo>
                  <a:pt x="0" y="6858000"/>
                </a:moveTo>
                <a:lnTo>
                  <a:pt x="166646" y="0"/>
                </a:lnTo>
                <a:lnTo>
                  <a:pt x="3024166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 err="1">
              <a:solidFill>
                <a:schemeClr val="bg1"/>
              </a:solidFill>
            </a:endParaRPr>
          </a:p>
        </p:txBody>
      </p:sp>
      <p:graphicFrame>
        <p:nvGraphicFramePr>
          <p:cNvPr id="14338" name="Object 65" hidden="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7377278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1534" name="think-cell Slide" r:id="rId5" imgW="360" imgH="360" progId="TCLayout.ActiveDocument.1">
                  <p:embed/>
                </p:oleObj>
              </mc:Choice>
              <mc:Fallback>
                <p:oleObj name="think-cell Slide" r:id="rId5" imgW="360" imgH="36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Прямоугольник 9" hidden="1"/>
          <p:cNvSpPr/>
          <p:nvPr>
            <p:custDataLst>
              <p:tags r:id="rId2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  <a:solidFill>
            <a:schemeClr val="tx2"/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anchor="ctr" anchorCtr="0">
            <a:noAutofit/>
          </a:bodyPr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ru-RU" sz="1600" b="1" dirty="0" err="1">
              <a:solidFill>
                <a:schemeClr val="bg1"/>
              </a:solidFill>
              <a:latin typeface="Calibri" panose="020F0502020204030204" pitchFamily="34" charset="0"/>
              <a:sym typeface="Calibri" panose="020F0502020204030204" pitchFamily="34" charset="0"/>
            </a:endParaRPr>
          </a:p>
        </p:txBody>
      </p:sp>
      <p:pic>
        <p:nvPicPr>
          <p:cNvPr id="14343" name="Picture 11" descr="D:\Masha\черная пятница\!Фирменные стили и логотипы\Логотипы\все логотипы россыпью-03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557" y="607503"/>
            <a:ext cx="2142035" cy="6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622300" y="2234156"/>
            <a:ext cx="2232025" cy="1800225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371475" y="1916832"/>
            <a:ext cx="594055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rgbClr val="2D3494"/>
                </a:solidFill>
                <a:latin typeface="Calibri" pitchFamily="34" charset="0"/>
              </a:rPr>
              <a:t>КНИГОВЫДАЧА</a:t>
            </a:r>
            <a:r>
              <a:rPr lang="ru-RU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</a:rPr>
              <a:t> </a:t>
            </a: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itchFamily="34" charset="0"/>
              </a:rPr>
              <a:t>– возможность обеспечить школу учебниками, сэкономить время и средства.</a:t>
            </a:r>
            <a:endParaRPr lang="ru-RU" sz="1600" dirty="0">
              <a:solidFill>
                <a:schemeClr val="tx1">
                  <a:lumMod val="90000"/>
                  <a:lumOff val="10000"/>
                </a:schemeClr>
              </a:solidFill>
              <a:latin typeface="Calibri Light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23875" y="2556591"/>
            <a:ext cx="1707720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3200" dirty="0">
                <a:solidFill>
                  <a:srgbClr val="2D3494"/>
                </a:solidFill>
              </a:rPr>
              <a:t>1</a:t>
            </a:r>
          </a:p>
          <a:p>
            <a:pPr algn="ctr"/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учебник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2295264" y="2556591"/>
            <a:ext cx="1707720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3200" dirty="0">
                <a:solidFill>
                  <a:srgbClr val="2D3494"/>
                </a:solidFill>
              </a:rPr>
              <a:t>500</a:t>
            </a:r>
          </a:p>
          <a:p>
            <a:pPr algn="ctr"/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дней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4066653" y="2587369"/>
            <a:ext cx="1707720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3200" dirty="0">
                <a:solidFill>
                  <a:srgbClr val="2D3494"/>
                </a:solidFill>
              </a:rPr>
              <a:t>ЛЮБЫЕ</a:t>
            </a:r>
            <a:r>
              <a:rPr lang="ru-RU" sz="32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 </a:t>
            </a:r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устройства пользователя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5838043" y="2556591"/>
            <a:ext cx="1707720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3200" dirty="0">
                <a:solidFill>
                  <a:srgbClr val="2D3494"/>
                </a:solidFill>
              </a:rPr>
              <a:t>75</a:t>
            </a:r>
          </a:p>
          <a:p>
            <a:pPr algn="ctr"/>
            <a:r>
              <a:rPr lang="ru-RU" sz="1600" dirty="0">
                <a:solidFill>
                  <a:schemeClr val="tx1">
                    <a:lumMod val="90000"/>
                    <a:lumOff val="10000"/>
                  </a:schemeClr>
                </a:solidFill>
              </a:rPr>
              <a:t>рублей</a:t>
            </a:r>
          </a:p>
        </p:txBody>
      </p:sp>
      <p:sp>
        <p:nvSpPr>
          <p:cNvPr id="64" name="Прямоугольник 63"/>
          <p:cNvSpPr/>
          <p:nvPr/>
        </p:nvSpPr>
        <p:spPr>
          <a:xfrm>
            <a:off x="400666" y="3772379"/>
            <a:ext cx="742914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latin typeface="Calibri" pitchFamily="34" charset="0"/>
              </a:rPr>
              <a:t>В библиотеке платформы </a:t>
            </a:r>
            <a:r>
              <a:rPr lang="en-US" sz="1600" dirty="0">
                <a:latin typeface="Calibri" pitchFamily="34" charset="0"/>
              </a:rPr>
              <a:t>LECTA </a:t>
            </a:r>
            <a:r>
              <a:rPr lang="ru-RU" sz="1600" b="1" dirty="0">
                <a:latin typeface="Calibri" pitchFamily="34" charset="0"/>
              </a:rPr>
              <a:t>более 500 учебников и учебных пособий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Calibri" pitchFamily="34" charset="0"/>
              </a:rPr>
              <a:t>в электронной форме </a:t>
            </a:r>
            <a:r>
              <a:rPr lang="ru-RU" sz="1600" dirty="0">
                <a:latin typeface="Calibri" pitchFamily="34" charset="0"/>
              </a:rPr>
              <a:t>(ЭФУ) и </a:t>
            </a:r>
            <a:r>
              <a:rPr lang="ru-RU" sz="1600" dirty="0" err="1">
                <a:latin typeface="Calibri" pitchFamily="34" charset="0"/>
              </a:rPr>
              <a:t>аудиприложений</a:t>
            </a:r>
            <a:r>
              <a:rPr lang="ru-RU" sz="1600" dirty="0">
                <a:latin typeface="Calibri" pitchFamily="34" charset="0"/>
              </a:rPr>
              <a:t> по всей школьной программе.</a:t>
            </a:r>
            <a:endParaRPr lang="ru-RU" sz="1600" dirty="0">
              <a:latin typeface="Calibri Light" pitchFamily="34" charset="0"/>
            </a:endParaRPr>
          </a:p>
        </p:txBody>
      </p:sp>
      <p:sp>
        <p:nvSpPr>
          <p:cNvPr id="91" name="Прямоугольник 90"/>
          <p:cNvSpPr/>
          <p:nvPr/>
        </p:nvSpPr>
        <p:spPr>
          <a:xfrm>
            <a:off x="1666875" y="4783271"/>
            <a:ext cx="5000625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14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 Light" pitchFamily="34" charset="0"/>
                <a:sym typeface="Open Sans Light" charset="0"/>
              </a:rPr>
              <a:t>В соответствии с Приказами </a:t>
            </a:r>
            <a:r>
              <a:rPr lang="ru-RU" altLang="ru-RU" sz="1400" dirty="0" err="1">
                <a:solidFill>
                  <a:schemeClr val="tx1">
                    <a:lumMod val="90000"/>
                    <a:lumOff val="10000"/>
                  </a:schemeClr>
                </a:solidFill>
                <a:latin typeface="Calibri Light" pitchFamily="34" charset="0"/>
                <a:sym typeface="Open Sans Light" charset="0"/>
              </a:rPr>
              <a:t>МОиН</a:t>
            </a:r>
            <a:r>
              <a:rPr lang="ru-RU" altLang="ru-RU" sz="14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 Light" pitchFamily="34" charset="0"/>
                <a:sym typeface="Open Sans Light" charset="0"/>
              </a:rPr>
              <a:t> РФ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14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 Light" pitchFamily="34" charset="0"/>
                <a:sym typeface="Open Sans Light" charset="0"/>
              </a:rPr>
              <a:t>№</a:t>
            </a:r>
            <a:r>
              <a:rPr lang="en-US" altLang="ru-RU" sz="14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 Light" pitchFamily="34" charset="0"/>
                <a:sym typeface="Open Sans Light" charset="0"/>
              </a:rPr>
              <a:t> </a:t>
            </a:r>
            <a:r>
              <a:rPr lang="ru-RU" altLang="ru-RU" sz="14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 Light" pitchFamily="34" charset="0"/>
                <a:sym typeface="Open Sans Light" charset="0"/>
              </a:rPr>
              <a:t>1047 от 05.09.2013, №</a:t>
            </a:r>
            <a:r>
              <a:rPr lang="en-US" altLang="ru-RU" sz="14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 Light" pitchFamily="34" charset="0"/>
                <a:sym typeface="Open Sans Light" charset="0"/>
              </a:rPr>
              <a:t> </a:t>
            </a:r>
            <a:r>
              <a:rPr lang="ru-RU" altLang="ru-RU" sz="14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 Light" pitchFamily="34" charset="0"/>
                <a:sym typeface="Open Sans Light" charset="0"/>
              </a:rPr>
              <a:t>870 от 18.07.2016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14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Calibri Light" pitchFamily="34" charset="0"/>
                <a:sym typeface="Open Sans Light" charset="0"/>
              </a:rPr>
              <a:t>электронные формы учебника </a:t>
            </a:r>
            <a:r>
              <a:rPr lang="ru-RU" altLang="ru-RU" sz="14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 Light" pitchFamily="34" charset="0"/>
                <a:sym typeface="Open Sans Light" charset="0"/>
              </a:rPr>
              <a:t>приравниваются к бумажным и </a:t>
            </a:r>
            <a:r>
              <a:rPr lang="ru-RU" altLang="ru-RU" sz="1400" b="1" dirty="0">
                <a:solidFill>
                  <a:schemeClr val="tx1">
                    <a:lumMod val="90000"/>
                    <a:lumOff val="10000"/>
                  </a:schemeClr>
                </a:solidFill>
                <a:latin typeface="Calibri Light" pitchFamily="34" charset="0"/>
                <a:sym typeface="Open Sans Light" charset="0"/>
              </a:rPr>
              <a:t>могут быть приобретены за бюджетные средства</a:t>
            </a:r>
          </a:p>
        </p:txBody>
      </p:sp>
      <p:grpSp>
        <p:nvGrpSpPr>
          <p:cNvPr id="92" name="Группа 91"/>
          <p:cNvGrpSpPr/>
          <p:nvPr/>
        </p:nvGrpSpPr>
        <p:grpSpPr>
          <a:xfrm>
            <a:off x="523875" y="4883902"/>
            <a:ext cx="928688" cy="928687"/>
            <a:chOff x="523875" y="5500688"/>
            <a:chExt cx="928688" cy="928687"/>
          </a:xfrm>
        </p:grpSpPr>
        <p:sp>
          <p:nvSpPr>
            <p:cNvPr id="93" name="Овал 92"/>
            <p:cNvSpPr/>
            <p:nvPr/>
          </p:nvSpPr>
          <p:spPr>
            <a:xfrm>
              <a:off x="523875" y="5500688"/>
              <a:ext cx="928688" cy="928687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2D349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94" name="Freeform 34"/>
            <p:cNvSpPr>
              <a:spLocks noEditPoints="1"/>
            </p:cNvSpPr>
            <p:nvPr/>
          </p:nvSpPr>
          <p:spPr bwMode="auto">
            <a:xfrm>
              <a:off x="738188" y="5643563"/>
              <a:ext cx="530225" cy="685800"/>
            </a:xfrm>
            <a:custGeom>
              <a:avLst/>
              <a:gdLst>
                <a:gd name="T0" fmla="*/ 247 w 361"/>
                <a:gd name="T1" fmla="*/ 0 h 466"/>
                <a:gd name="T2" fmla="*/ 0 w 361"/>
                <a:gd name="T3" fmla="*/ 0 h 466"/>
                <a:gd name="T4" fmla="*/ 0 w 361"/>
                <a:gd name="T5" fmla="*/ 466 h 466"/>
                <a:gd name="T6" fmla="*/ 361 w 361"/>
                <a:gd name="T7" fmla="*/ 466 h 466"/>
                <a:gd name="T8" fmla="*/ 361 w 361"/>
                <a:gd name="T9" fmla="*/ 126 h 466"/>
                <a:gd name="T10" fmla="*/ 247 w 361"/>
                <a:gd name="T11" fmla="*/ 0 h 466"/>
                <a:gd name="T12" fmla="*/ 329 w 361"/>
                <a:gd name="T13" fmla="*/ 434 h 466"/>
                <a:gd name="T14" fmla="*/ 33 w 361"/>
                <a:gd name="T15" fmla="*/ 434 h 466"/>
                <a:gd name="T16" fmla="*/ 33 w 361"/>
                <a:gd name="T17" fmla="*/ 32 h 466"/>
                <a:gd name="T18" fmla="*/ 233 w 361"/>
                <a:gd name="T19" fmla="*/ 32 h 466"/>
                <a:gd name="T20" fmla="*/ 233 w 361"/>
                <a:gd name="T21" fmla="*/ 138 h 466"/>
                <a:gd name="T22" fmla="*/ 329 w 361"/>
                <a:gd name="T23" fmla="*/ 138 h 466"/>
                <a:gd name="T24" fmla="*/ 329 w 361"/>
                <a:gd name="T25" fmla="*/ 434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1" h="466">
                  <a:moveTo>
                    <a:pt x="247" y="0"/>
                  </a:moveTo>
                  <a:lnTo>
                    <a:pt x="0" y="0"/>
                  </a:lnTo>
                  <a:lnTo>
                    <a:pt x="0" y="466"/>
                  </a:lnTo>
                  <a:lnTo>
                    <a:pt x="361" y="466"/>
                  </a:lnTo>
                  <a:lnTo>
                    <a:pt x="361" y="126"/>
                  </a:lnTo>
                  <a:lnTo>
                    <a:pt x="247" y="0"/>
                  </a:lnTo>
                  <a:close/>
                  <a:moveTo>
                    <a:pt x="329" y="434"/>
                  </a:moveTo>
                  <a:lnTo>
                    <a:pt x="33" y="434"/>
                  </a:lnTo>
                  <a:lnTo>
                    <a:pt x="33" y="32"/>
                  </a:lnTo>
                  <a:lnTo>
                    <a:pt x="233" y="32"/>
                  </a:lnTo>
                  <a:lnTo>
                    <a:pt x="233" y="138"/>
                  </a:lnTo>
                  <a:lnTo>
                    <a:pt x="329" y="138"/>
                  </a:lnTo>
                  <a:lnTo>
                    <a:pt x="329" y="434"/>
                  </a:lnTo>
                  <a:close/>
                </a:path>
              </a:pathLst>
            </a:custGeom>
            <a:solidFill>
              <a:srgbClr val="2D3494"/>
            </a:solidFill>
            <a:ln>
              <a:noFill/>
            </a:ln>
            <a:extLst/>
          </p:spPr>
          <p:txBody>
            <a:bodyPr lIns="68580" tIns="34290" rIns="68580" bIns="34290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>
          <p:nvSpPr>
            <p:cNvPr id="95" name="Freeform 35"/>
            <p:cNvSpPr>
              <a:spLocks/>
            </p:cNvSpPr>
            <p:nvPr/>
          </p:nvSpPr>
          <p:spPr bwMode="auto">
            <a:xfrm>
              <a:off x="787400" y="5691188"/>
              <a:ext cx="433388" cy="590550"/>
            </a:xfrm>
            <a:custGeom>
              <a:avLst/>
              <a:gdLst>
                <a:gd name="T0" fmla="*/ 296 w 296"/>
                <a:gd name="T1" fmla="*/ 106 h 402"/>
                <a:gd name="T2" fmla="*/ 296 w 296"/>
                <a:gd name="T3" fmla="*/ 402 h 402"/>
                <a:gd name="T4" fmla="*/ 0 w 296"/>
                <a:gd name="T5" fmla="*/ 402 h 402"/>
                <a:gd name="T6" fmla="*/ 0 w 296"/>
                <a:gd name="T7" fmla="*/ 0 h 402"/>
                <a:gd name="T8" fmla="*/ 200 w 296"/>
                <a:gd name="T9" fmla="*/ 0 h 402"/>
                <a:gd name="T10" fmla="*/ 200 w 296"/>
                <a:gd name="T11" fmla="*/ 106 h 402"/>
                <a:gd name="T12" fmla="*/ 296 w 296"/>
                <a:gd name="T13" fmla="*/ 106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6" h="402">
                  <a:moveTo>
                    <a:pt x="296" y="106"/>
                  </a:moveTo>
                  <a:lnTo>
                    <a:pt x="296" y="402"/>
                  </a:lnTo>
                  <a:lnTo>
                    <a:pt x="0" y="402"/>
                  </a:lnTo>
                  <a:lnTo>
                    <a:pt x="0" y="0"/>
                  </a:lnTo>
                  <a:lnTo>
                    <a:pt x="200" y="0"/>
                  </a:lnTo>
                  <a:lnTo>
                    <a:pt x="200" y="106"/>
                  </a:lnTo>
                  <a:lnTo>
                    <a:pt x="296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lIns="68580" tIns="34290" rIns="68580" bIns="34290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>
          <p:nvSpPr>
            <p:cNvPr id="96" name="Freeform 36"/>
            <p:cNvSpPr>
              <a:spLocks/>
            </p:cNvSpPr>
            <p:nvPr/>
          </p:nvSpPr>
          <p:spPr bwMode="auto">
            <a:xfrm>
              <a:off x="1041400" y="6029325"/>
              <a:ext cx="142875" cy="201613"/>
            </a:xfrm>
            <a:custGeom>
              <a:avLst/>
              <a:gdLst>
                <a:gd name="T0" fmla="*/ 0 w 98"/>
                <a:gd name="T1" fmla="*/ 117 h 137"/>
                <a:gd name="T2" fmla="*/ 38 w 98"/>
                <a:gd name="T3" fmla="*/ 137 h 137"/>
                <a:gd name="T4" fmla="*/ 98 w 98"/>
                <a:gd name="T5" fmla="*/ 19 h 137"/>
                <a:gd name="T6" fmla="*/ 60 w 98"/>
                <a:gd name="T7" fmla="*/ 0 h 137"/>
                <a:gd name="T8" fmla="*/ 0 w 98"/>
                <a:gd name="T9" fmla="*/ 11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137">
                  <a:moveTo>
                    <a:pt x="0" y="117"/>
                  </a:moveTo>
                  <a:lnTo>
                    <a:pt x="38" y="137"/>
                  </a:lnTo>
                  <a:lnTo>
                    <a:pt x="98" y="19"/>
                  </a:lnTo>
                  <a:lnTo>
                    <a:pt x="60" y="0"/>
                  </a:lnTo>
                  <a:lnTo>
                    <a:pt x="0" y="117"/>
                  </a:lnTo>
                  <a:close/>
                </a:path>
              </a:pathLst>
            </a:custGeom>
            <a:solidFill>
              <a:srgbClr val="2D3494"/>
            </a:solidFill>
            <a:ln>
              <a:noFill/>
            </a:ln>
            <a:extLst/>
          </p:spPr>
          <p:txBody>
            <a:bodyPr lIns="68580" tIns="34290" rIns="68580" bIns="34290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>
          <p:nvSpPr>
            <p:cNvPr id="97" name="Freeform 37"/>
            <p:cNvSpPr>
              <a:spLocks/>
            </p:cNvSpPr>
            <p:nvPr/>
          </p:nvSpPr>
          <p:spPr bwMode="auto">
            <a:xfrm>
              <a:off x="1036638" y="6208713"/>
              <a:ext cx="55562" cy="58737"/>
            </a:xfrm>
            <a:custGeom>
              <a:avLst/>
              <a:gdLst>
                <a:gd name="T0" fmla="*/ 3 w 38"/>
                <a:gd name="T1" fmla="*/ 40 h 40"/>
                <a:gd name="T2" fmla="*/ 38 w 38"/>
                <a:gd name="T3" fmla="*/ 19 h 40"/>
                <a:gd name="T4" fmla="*/ 0 w 38"/>
                <a:gd name="T5" fmla="*/ 0 h 40"/>
                <a:gd name="T6" fmla="*/ 3 w 38"/>
                <a:gd name="T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40">
                  <a:moveTo>
                    <a:pt x="3" y="40"/>
                  </a:moveTo>
                  <a:lnTo>
                    <a:pt x="38" y="19"/>
                  </a:lnTo>
                  <a:lnTo>
                    <a:pt x="0" y="0"/>
                  </a:lnTo>
                  <a:lnTo>
                    <a:pt x="3" y="40"/>
                  </a:lnTo>
                  <a:close/>
                </a:path>
              </a:pathLst>
            </a:custGeom>
            <a:solidFill>
              <a:srgbClr val="2D3494"/>
            </a:solidFill>
            <a:ln>
              <a:noFill/>
            </a:ln>
            <a:extLst/>
          </p:spPr>
          <p:txBody>
            <a:bodyPr lIns="68580" tIns="34290" rIns="68580" bIns="34290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>
          <p:nvSpPr>
            <p:cNvPr id="98" name="Freeform 38"/>
            <p:cNvSpPr>
              <a:spLocks/>
            </p:cNvSpPr>
            <p:nvPr/>
          </p:nvSpPr>
          <p:spPr bwMode="auto">
            <a:xfrm>
              <a:off x="1139825" y="5970588"/>
              <a:ext cx="76200" cy="66675"/>
            </a:xfrm>
            <a:custGeom>
              <a:avLst/>
              <a:gdLst>
                <a:gd name="T0" fmla="*/ 52 w 52"/>
                <a:gd name="T1" fmla="*/ 20 h 46"/>
                <a:gd name="T2" fmla="*/ 14 w 52"/>
                <a:gd name="T3" fmla="*/ 0 h 46"/>
                <a:gd name="T4" fmla="*/ 0 w 52"/>
                <a:gd name="T5" fmla="*/ 26 h 46"/>
                <a:gd name="T6" fmla="*/ 38 w 52"/>
                <a:gd name="T7" fmla="*/ 46 h 46"/>
                <a:gd name="T8" fmla="*/ 52 w 52"/>
                <a:gd name="T9" fmla="*/ 2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46">
                  <a:moveTo>
                    <a:pt x="52" y="20"/>
                  </a:moveTo>
                  <a:lnTo>
                    <a:pt x="14" y="0"/>
                  </a:lnTo>
                  <a:lnTo>
                    <a:pt x="0" y="26"/>
                  </a:lnTo>
                  <a:lnTo>
                    <a:pt x="38" y="46"/>
                  </a:lnTo>
                  <a:lnTo>
                    <a:pt x="52" y="20"/>
                  </a:lnTo>
                  <a:close/>
                </a:path>
              </a:pathLst>
            </a:custGeom>
            <a:solidFill>
              <a:srgbClr val="2D3494"/>
            </a:solidFill>
            <a:ln>
              <a:noFill/>
            </a:ln>
            <a:extLst/>
          </p:spPr>
          <p:txBody>
            <a:bodyPr lIns="68580" tIns="34290" rIns="68580" bIns="34290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>
          <p:nvSpPr>
            <p:cNvPr id="99" name="Freeform 40"/>
            <p:cNvSpPr>
              <a:spLocks/>
            </p:cNvSpPr>
            <p:nvPr/>
          </p:nvSpPr>
          <p:spPr bwMode="auto">
            <a:xfrm>
              <a:off x="831850" y="5757863"/>
              <a:ext cx="173038" cy="23812"/>
            </a:xfrm>
            <a:custGeom>
              <a:avLst/>
              <a:gdLst>
                <a:gd name="T0" fmla="*/ 117 w 125"/>
                <a:gd name="T1" fmla="*/ 17 h 17"/>
                <a:gd name="T2" fmla="*/ 8 w 125"/>
                <a:gd name="T3" fmla="*/ 17 h 17"/>
                <a:gd name="T4" fmla="*/ 0 w 125"/>
                <a:gd name="T5" fmla="*/ 8 h 17"/>
                <a:gd name="T6" fmla="*/ 8 w 125"/>
                <a:gd name="T7" fmla="*/ 0 h 17"/>
                <a:gd name="T8" fmla="*/ 117 w 125"/>
                <a:gd name="T9" fmla="*/ 0 h 17"/>
                <a:gd name="T10" fmla="*/ 125 w 125"/>
                <a:gd name="T11" fmla="*/ 8 h 17"/>
                <a:gd name="T12" fmla="*/ 117 w 125"/>
                <a:gd name="T13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5" h="17">
                  <a:moveTo>
                    <a:pt x="117" y="17"/>
                  </a:moveTo>
                  <a:cubicBezTo>
                    <a:pt x="8" y="17"/>
                    <a:pt x="8" y="17"/>
                    <a:pt x="8" y="17"/>
                  </a:cubicBezTo>
                  <a:cubicBezTo>
                    <a:pt x="3" y="17"/>
                    <a:pt x="0" y="13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22" y="0"/>
                    <a:pt x="125" y="4"/>
                    <a:pt x="125" y="8"/>
                  </a:cubicBezTo>
                  <a:cubicBezTo>
                    <a:pt x="125" y="13"/>
                    <a:pt x="122" y="17"/>
                    <a:pt x="117" y="17"/>
                  </a:cubicBezTo>
                  <a:close/>
                </a:path>
              </a:pathLst>
            </a:custGeom>
            <a:solidFill>
              <a:srgbClr val="2D3494"/>
            </a:solidFill>
            <a:ln>
              <a:noFill/>
            </a:ln>
            <a:extLst/>
          </p:spPr>
          <p:txBody>
            <a:bodyPr lIns="68580" tIns="34290" rIns="68580" bIns="34290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>
          <p:nvSpPr>
            <p:cNvPr id="100" name="Freeform 41"/>
            <p:cNvSpPr>
              <a:spLocks/>
            </p:cNvSpPr>
            <p:nvPr/>
          </p:nvSpPr>
          <p:spPr bwMode="auto">
            <a:xfrm>
              <a:off x="831850" y="5816600"/>
              <a:ext cx="173038" cy="22225"/>
            </a:xfrm>
            <a:custGeom>
              <a:avLst/>
              <a:gdLst>
                <a:gd name="T0" fmla="*/ 117 w 125"/>
                <a:gd name="T1" fmla="*/ 16 h 16"/>
                <a:gd name="T2" fmla="*/ 8 w 125"/>
                <a:gd name="T3" fmla="*/ 16 h 16"/>
                <a:gd name="T4" fmla="*/ 0 w 125"/>
                <a:gd name="T5" fmla="*/ 8 h 16"/>
                <a:gd name="T6" fmla="*/ 8 w 125"/>
                <a:gd name="T7" fmla="*/ 0 h 16"/>
                <a:gd name="T8" fmla="*/ 117 w 125"/>
                <a:gd name="T9" fmla="*/ 0 h 16"/>
                <a:gd name="T10" fmla="*/ 125 w 125"/>
                <a:gd name="T11" fmla="*/ 8 h 16"/>
                <a:gd name="T12" fmla="*/ 117 w 125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5" h="16">
                  <a:moveTo>
                    <a:pt x="117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3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22" y="0"/>
                    <a:pt x="125" y="4"/>
                    <a:pt x="125" y="8"/>
                  </a:cubicBezTo>
                  <a:cubicBezTo>
                    <a:pt x="125" y="13"/>
                    <a:pt x="122" y="16"/>
                    <a:pt x="117" y="16"/>
                  </a:cubicBezTo>
                  <a:close/>
                </a:path>
              </a:pathLst>
            </a:custGeom>
            <a:solidFill>
              <a:srgbClr val="2D3494"/>
            </a:solidFill>
            <a:ln>
              <a:noFill/>
            </a:ln>
            <a:extLst/>
          </p:spPr>
          <p:txBody>
            <a:bodyPr lIns="68580" tIns="34290" rIns="68580" bIns="34290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>
          <p:nvSpPr>
            <p:cNvPr id="101" name="Freeform 42"/>
            <p:cNvSpPr>
              <a:spLocks/>
            </p:cNvSpPr>
            <p:nvPr/>
          </p:nvSpPr>
          <p:spPr bwMode="auto">
            <a:xfrm>
              <a:off x="831850" y="5875338"/>
              <a:ext cx="341313" cy="22225"/>
            </a:xfrm>
            <a:custGeom>
              <a:avLst/>
              <a:gdLst>
                <a:gd name="T0" fmla="*/ 237 w 245"/>
                <a:gd name="T1" fmla="*/ 16 h 16"/>
                <a:gd name="T2" fmla="*/ 8 w 245"/>
                <a:gd name="T3" fmla="*/ 16 h 16"/>
                <a:gd name="T4" fmla="*/ 0 w 245"/>
                <a:gd name="T5" fmla="*/ 8 h 16"/>
                <a:gd name="T6" fmla="*/ 8 w 245"/>
                <a:gd name="T7" fmla="*/ 0 h 16"/>
                <a:gd name="T8" fmla="*/ 237 w 245"/>
                <a:gd name="T9" fmla="*/ 0 h 16"/>
                <a:gd name="T10" fmla="*/ 245 w 245"/>
                <a:gd name="T11" fmla="*/ 8 h 16"/>
                <a:gd name="T12" fmla="*/ 237 w 245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5" h="16">
                  <a:moveTo>
                    <a:pt x="237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3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237" y="0"/>
                    <a:pt x="237" y="0"/>
                    <a:pt x="237" y="0"/>
                  </a:cubicBezTo>
                  <a:cubicBezTo>
                    <a:pt x="242" y="0"/>
                    <a:pt x="245" y="4"/>
                    <a:pt x="245" y="8"/>
                  </a:cubicBezTo>
                  <a:cubicBezTo>
                    <a:pt x="245" y="13"/>
                    <a:pt x="242" y="16"/>
                    <a:pt x="237" y="16"/>
                  </a:cubicBezTo>
                  <a:close/>
                </a:path>
              </a:pathLst>
            </a:custGeom>
            <a:solidFill>
              <a:srgbClr val="2D3494"/>
            </a:solidFill>
            <a:ln>
              <a:noFill/>
            </a:ln>
            <a:extLst/>
          </p:spPr>
          <p:txBody>
            <a:bodyPr lIns="68580" tIns="34290" rIns="68580" bIns="34290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>
          <p:nvSpPr>
            <p:cNvPr id="102" name="Freeform 43"/>
            <p:cNvSpPr>
              <a:spLocks/>
            </p:cNvSpPr>
            <p:nvPr/>
          </p:nvSpPr>
          <p:spPr bwMode="auto">
            <a:xfrm>
              <a:off x="831850" y="5934075"/>
              <a:ext cx="341313" cy="22225"/>
            </a:xfrm>
            <a:custGeom>
              <a:avLst/>
              <a:gdLst>
                <a:gd name="T0" fmla="*/ 237 w 245"/>
                <a:gd name="T1" fmla="*/ 16 h 16"/>
                <a:gd name="T2" fmla="*/ 8 w 245"/>
                <a:gd name="T3" fmla="*/ 16 h 16"/>
                <a:gd name="T4" fmla="*/ 0 w 245"/>
                <a:gd name="T5" fmla="*/ 8 h 16"/>
                <a:gd name="T6" fmla="*/ 8 w 245"/>
                <a:gd name="T7" fmla="*/ 0 h 16"/>
                <a:gd name="T8" fmla="*/ 237 w 245"/>
                <a:gd name="T9" fmla="*/ 0 h 16"/>
                <a:gd name="T10" fmla="*/ 245 w 245"/>
                <a:gd name="T11" fmla="*/ 8 h 16"/>
                <a:gd name="T12" fmla="*/ 237 w 245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5" h="16">
                  <a:moveTo>
                    <a:pt x="237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3" y="16"/>
                    <a:pt x="0" y="13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237" y="0"/>
                    <a:pt x="237" y="0"/>
                    <a:pt x="237" y="0"/>
                  </a:cubicBezTo>
                  <a:cubicBezTo>
                    <a:pt x="242" y="0"/>
                    <a:pt x="245" y="4"/>
                    <a:pt x="245" y="8"/>
                  </a:cubicBezTo>
                  <a:cubicBezTo>
                    <a:pt x="245" y="13"/>
                    <a:pt x="242" y="16"/>
                    <a:pt x="237" y="16"/>
                  </a:cubicBezTo>
                  <a:close/>
                </a:path>
              </a:pathLst>
            </a:custGeom>
            <a:solidFill>
              <a:srgbClr val="2D3494"/>
            </a:solidFill>
            <a:ln>
              <a:noFill/>
            </a:ln>
            <a:extLst/>
          </p:spPr>
          <p:txBody>
            <a:bodyPr lIns="68580" tIns="34290" rIns="68580" bIns="34290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  <p:sp>
          <p:nvSpPr>
            <p:cNvPr id="103" name="Freeform 44"/>
            <p:cNvSpPr>
              <a:spLocks noEditPoints="1"/>
            </p:cNvSpPr>
            <p:nvPr/>
          </p:nvSpPr>
          <p:spPr bwMode="auto">
            <a:xfrm>
              <a:off x="827088" y="6135688"/>
              <a:ext cx="185737" cy="103187"/>
            </a:xfrm>
            <a:custGeom>
              <a:avLst/>
              <a:gdLst>
                <a:gd name="T0" fmla="*/ 132 w 133"/>
                <a:gd name="T1" fmla="*/ 61 h 74"/>
                <a:gd name="T2" fmla="*/ 131 w 133"/>
                <a:gd name="T3" fmla="*/ 56 h 74"/>
                <a:gd name="T4" fmla="*/ 116 w 133"/>
                <a:gd name="T5" fmla="*/ 51 h 74"/>
                <a:gd name="T6" fmla="*/ 106 w 133"/>
                <a:gd name="T7" fmla="*/ 50 h 74"/>
                <a:gd name="T8" fmla="*/ 117 w 133"/>
                <a:gd name="T9" fmla="*/ 41 h 74"/>
                <a:gd name="T10" fmla="*/ 117 w 133"/>
                <a:gd name="T11" fmla="*/ 34 h 74"/>
                <a:gd name="T12" fmla="*/ 113 w 133"/>
                <a:gd name="T13" fmla="*/ 31 h 74"/>
                <a:gd name="T14" fmla="*/ 102 w 133"/>
                <a:gd name="T15" fmla="*/ 28 h 74"/>
                <a:gd name="T16" fmla="*/ 106 w 133"/>
                <a:gd name="T17" fmla="*/ 9 h 74"/>
                <a:gd name="T18" fmla="*/ 94 w 133"/>
                <a:gd name="T19" fmla="*/ 1 h 74"/>
                <a:gd name="T20" fmla="*/ 74 w 133"/>
                <a:gd name="T21" fmla="*/ 1 h 74"/>
                <a:gd name="T22" fmla="*/ 55 w 133"/>
                <a:gd name="T23" fmla="*/ 7 h 74"/>
                <a:gd name="T24" fmla="*/ 33 w 133"/>
                <a:gd name="T25" fmla="*/ 21 h 74"/>
                <a:gd name="T26" fmla="*/ 15 w 133"/>
                <a:gd name="T27" fmla="*/ 39 h 74"/>
                <a:gd name="T28" fmla="*/ 8 w 133"/>
                <a:gd name="T29" fmla="*/ 51 h 74"/>
                <a:gd name="T30" fmla="*/ 1 w 133"/>
                <a:gd name="T31" fmla="*/ 68 h 74"/>
                <a:gd name="T32" fmla="*/ 0 w 133"/>
                <a:gd name="T33" fmla="*/ 73 h 74"/>
                <a:gd name="T34" fmla="*/ 0 w 133"/>
                <a:gd name="T35" fmla="*/ 73 h 74"/>
                <a:gd name="T36" fmla="*/ 2 w 133"/>
                <a:gd name="T37" fmla="*/ 68 h 74"/>
                <a:gd name="T38" fmla="*/ 12 w 133"/>
                <a:gd name="T39" fmla="*/ 53 h 74"/>
                <a:gd name="T40" fmla="*/ 19 w 133"/>
                <a:gd name="T41" fmla="*/ 43 h 74"/>
                <a:gd name="T42" fmla="*/ 37 w 133"/>
                <a:gd name="T43" fmla="*/ 27 h 74"/>
                <a:gd name="T44" fmla="*/ 59 w 133"/>
                <a:gd name="T45" fmla="*/ 16 h 74"/>
                <a:gd name="T46" fmla="*/ 76 w 133"/>
                <a:gd name="T47" fmla="*/ 11 h 74"/>
                <a:gd name="T48" fmla="*/ 93 w 133"/>
                <a:gd name="T49" fmla="*/ 12 h 74"/>
                <a:gd name="T50" fmla="*/ 96 w 133"/>
                <a:gd name="T51" fmla="*/ 14 h 74"/>
                <a:gd name="T52" fmla="*/ 85 w 133"/>
                <a:gd name="T53" fmla="*/ 30 h 74"/>
                <a:gd name="T54" fmla="*/ 59 w 133"/>
                <a:gd name="T55" fmla="*/ 40 h 74"/>
                <a:gd name="T56" fmla="*/ 50 w 133"/>
                <a:gd name="T57" fmla="*/ 53 h 74"/>
                <a:gd name="T58" fmla="*/ 56 w 133"/>
                <a:gd name="T59" fmla="*/ 59 h 74"/>
                <a:gd name="T60" fmla="*/ 82 w 133"/>
                <a:gd name="T61" fmla="*/ 48 h 74"/>
                <a:gd name="T62" fmla="*/ 93 w 133"/>
                <a:gd name="T63" fmla="*/ 39 h 74"/>
                <a:gd name="T64" fmla="*/ 105 w 133"/>
                <a:gd name="T65" fmla="*/ 38 h 74"/>
                <a:gd name="T66" fmla="*/ 109 w 133"/>
                <a:gd name="T67" fmla="*/ 39 h 74"/>
                <a:gd name="T68" fmla="*/ 103 w 133"/>
                <a:gd name="T69" fmla="*/ 43 h 74"/>
                <a:gd name="T70" fmla="*/ 93 w 133"/>
                <a:gd name="T71" fmla="*/ 49 h 74"/>
                <a:gd name="T72" fmla="*/ 94 w 133"/>
                <a:gd name="T73" fmla="*/ 55 h 74"/>
                <a:gd name="T74" fmla="*/ 100 w 133"/>
                <a:gd name="T75" fmla="*/ 55 h 74"/>
                <a:gd name="T76" fmla="*/ 115 w 133"/>
                <a:gd name="T77" fmla="*/ 54 h 74"/>
                <a:gd name="T78" fmla="*/ 130 w 133"/>
                <a:gd name="T79" fmla="*/ 56 h 74"/>
                <a:gd name="T80" fmla="*/ 131 w 133"/>
                <a:gd name="T81" fmla="*/ 61 h 74"/>
                <a:gd name="T82" fmla="*/ 131 w 133"/>
                <a:gd name="T83" fmla="*/ 61 h 74"/>
                <a:gd name="T84" fmla="*/ 133 w 133"/>
                <a:gd name="T85" fmla="*/ 61 h 74"/>
                <a:gd name="T86" fmla="*/ 110 w 133"/>
                <a:gd name="T87" fmla="*/ 38 h 74"/>
                <a:gd name="T88" fmla="*/ 110 w 133"/>
                <a:gd name="T89" fmla="*/ 38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33" h="74">
                  <a:moveTo>
                    <a:pt x="132" y="61"/>
                  </a:moveTo>
                  <a:cubicBezTo>
                    <a:pt x="132" y="61"/>
                    <a:pt x="132" y="61"/>
                    <a:pt x="132" y="61"/>
                  </a:cubicBezTo>
                  <a:cubicBezTo>
                    <a:pt x="132" y="60"/>
                    <a:pt x="132" y="59"/>
                    <a:pt x="132" y="58"/>
                  </a:cubicBezTo>
                  <a:cubicBezTo>
                    <a:pt x="132" y="57"/>
                    <a:pt x="132" y="56"/>
                    <a:pt x="131" y="56"/>
                  </a:cubicBezTo>
                  <a:cubicBezTo>
                    <a:pt x="129" y="54"/>
                    <a:pt x="128" y="53"/>
                    <a:pt x="126" y="53"/>
                  </a:cubicBezTo>
                  <a:cubicBezTo>
                    <a:pt x="123" y="52"/>
                    <a:pt x="119" y="51"/>
                    <a:pt x="116" y="51"/>
                  </a:cubicBezTo>
                  <a:cubicBezTo>
                    <a:pt x="112" y="50"/>
                    <a:pt x="109" y="50"/>
                    <a:pt x="106" y="50"/>
                  </a:cubicBezTo>
                  <a:cubicBezTo>
                    <a:pt x="106" y="50"/>
                    <a:pt x="106" y="50"/>
                    <a:pt x="106" y="50"/>
                  </a:cubicBezTo>
                  <a:cubicBezTo>
                    <a:pt x="108" y="49"/>
                    <a:pt x="110" y="48"/>
                    <a:pt x="112" y="47"/>
                  </a:cubicBezTo>
                  <a:cubicBezTo>
                    <a:pt x="114" y="45"/>
                    <a:pt x="115" y="44"/>
                    <a:pt x="117" y="41"/>
                  </a:cubicBezTo>
                  <a:cubicBezTo>
                    <a:pt x="118" y="40"/>
                    <a:pt x="118" y="39"/>
                    <a:pt x="118" y="38"/>
                  </a:cubicBezTo>
                  <a:cubicBezTo>
                    <a:pt x="118" y="37"/>
                    <a:pt x="118" y="35"/>
                    <a:pt x="117" y="34"/>
                  </a:cubicBezTo>
                  <a:cubicBezTo>
                    <a:pt x="116" y="34"/>
                    <a:pt x="116" y="33"/>
                    <a:pt x="115" y="32"/>
                  </a:cubicBezTo>
                  <a:cubicBezTo>
                    <a:pt x="115" y="32"/>
                    <a:pt x="114" y="31"/>
                    <a:pt x="113" y="31"/>
                  </a:cubicBezTo>
                  <a:cubicBezTo>
                    <a:pt x="111" y="30"/>
                    <a:pt x="108" y="29"/>
                    <a:pt x="106" y="29"/>
                  </a:cubicBezTo>
                  <a:cubicBezTo>
                    <a:pt x="105" y="29"/>
                    <a:pt x="103" y="29"/>
                    <a:pt x="102" y="28"/>
                  </a:cubicBezTo>
                  <a:cubicBezTo>
                    <a:pt x="104" y="25"/>
                    <a:pt x="107" y="21"/>
                    <a:pt x="107" y="15"/>
                  </a:cubicBezTo>
                  <a:cubicBezTo>
                    <a:pt x="107" y="13"/>
                    <a:pt x="107" y="11"/>
                    <a:pt x="106" y="9"/>
                  </a:cubicBezTo>
                  <a:cubicBezTo>
                    <a:pt x="106" y="7"/>
                    <a:pt x="104" y="6"/>
                    <a:pt x="103" y="5"/>
                  </a:cubicBezTo>
                  <a:cubicBezTo>
                    <a:pt x="100" y="2"/>
                    <a:pt x="97" y="2"/>
                    <a:pt x="94" y="1"/>
                  </a:cubicBezTo>
                  <a:cubicBezTo>
                    <a:pt x="90" y="0"/>
                    <a:pt x="85" y="0"/>
                    <a:pt x="81" y="0"/>
                  </a:cubicBezTo>
                  <a:cubicBezTo>
                    <a:pt x="78" y="0"/>
                    <a:pt x="76" y="1"/>
                    <a:pt x="74" y="1"/>
                  </a:cubicBezTo>
                  <a:cubicBezTo>
                    <a:pt x="72" y="2"/>
                    <a:pt x="70" y="2"/>
                    <a:pt x="67" y="2"/>
                  </a:cubicBezTo>
                  <a:cubicBezTo>
                    <a:pt x="63" y="4"/>
                    <a:pt x="59" y="5"/>
                    <a:pt x="55" y="7"/>
                  </a:cubicBezTo>
                  <a:cubicBezTo>
                    <a:pt x="51" y="9"/>
                    <a:pt x="47" y="11"/>
                    <a:pt x="43" y="13"/>
                  </a:cubicBezTo>
                  <a:cubicBezTo>
                    <a:pt x="40" y="16"/>
                    <a:pt x="36" y="18"/>
                    <a:pt x="33" y="21"/>
                  </a:cubicBezTo>
                  <a:cubicBezTo>
                    <a:pt x="29" y="24"/>
                    <a:pt x="26" y="27"/>
                    <a:pt x="23" y="30"/>
                  </a:cubicBezTo>
                  <a:cubicBezTo>
                    <a:pt x="20" y="33"/>
                    <a:pt x="17" y="36"/>
                    <a:pt x="15" y="39"/>
                  </a:cubicBezTo>
                  <a:cubicBezTo>
                    <a:pt x="13" y="41"/>
                    <a:pt x="12" y="43"/>
                    <a:pt x="11" y="45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6" y="54"/>
                    <a:pt x="5" y="58"/>
                    <a:pt x="3" y="62"/>
                  </a:cubicBezTo>
                  <a:cubicBezTo>
                    <a:pt x="2" y="64"/>
                    <a:pt x="1" y="66"/>
                    <a:pt x="1" y="68"/>
                  </a:cubicBezTo>
                  <a:cubicBezTo>
                    <a:pt x="0" y="69"/>
                    <a:pt x="0" y="70"/>
                    <a:pt x="0" y="71"/>
                  </a:cubicBezTo>
                  <a:cubicBezTo>
                    <a:pt x="0" y="72"/>
                    <a:pt x="0" y="72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3"/>
                    <a:pt x="0" y="73"/>
                  </a:cubicBezTo>
                  <a:cubicBezTo>
                    <a:pt x="0" y="72"/>
                    <a:pt x="0" y="72"/>
                    <a:pt x="0" y="71"/>
                  </a:cubicBezTo>
                  <a:cubicBezTo>
                    <a:pt x="1" y="70"/>
                    <a:pt x="1" y="69"/>
                    <a:pt x="2" y="68"/>
                  </a:cubicBezTo>
                  <a:cubicBezTo>
                    <a:pt x="3" y="67"/>
                    <a:pt x="4" y="65"/>
                    <a:pt x="5" y="63"/>
                  </a:cubicBezTo>
                  <a:cubicBezTo>
                    <a:pt x="7" y="60"/>
                    <a:pt x="9" y="56"/>
                    <a:pt x="12" y="53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6" y="46"/>
                    <a:pt x="18" y="44"/>
                    <a:pt x="19" y="43"/>
                  </a:cubicBezTo>
                  <a:cubicBezTo>
                    <a:pt x="22" y="40"/>
                    <a:pt x="25" y="37"/>
                    <a:pt x="28" y="34"/>
                  </a:cubicBezTo>
                  <a:cubicBezTo>
                    <a:pt x="31" y="32"/>
                    <a:pt x="34" y="29"/>
                    <a:pt x="37" y="27"/>
                  </a:cubicBezTo>
                  <a:cubicBezTo>
                    <a:pt x="41" y="25"/>
                    <a:pt x="44" y="23"/>
                    <a:pt x="48" y="21"/>
                  </a:cubicBezTo>
                  <a:cubicBezTo>
                    <a:pt x="51" y="19"/>
                    <a:pt x="55" y="17"/>
                    <a:pt x="59" y="16"/>
                  </a:cubicBezTo>
                  <a:cubicBezTo>
                    <a:pt x="62" y="14"/>
                    <a:pt x="66" y="13"/>
                    <a:pt x="70" y="12"/>
                  </a:cubicBezTo>
                  <a:cubicBezTo>
                    <a:pt x="72" y="12"/>
                    <a:pt x="74" y="12"/>
                    <a:pt x="76" y="11"/>
                  </a:cubicBezTo>
                  <a:cubicBezTo>
                    <a:pt x="77" y="11"/>
                    <a:pt x="79" y="11"/>
                    <a:pt x="81" y="11"/>
                  </a:cubicBezTo>
                  <a:cubicBezTo>
                    <a:pt x="85" y="11"/>
                    <a:pt x="89" y="11"/>
                    <a:pt x="93" y="12"/>
                  </a:cubicBezTo>
                  <a:cubicBezTo>
                    <a:pt x="94" y="12"/>
                    <a:pt x="95" y="13"/>
                    <a:pt x="95" y="13"/>
                  </a:cubicBezTo>
                  <a:cubicBezTo>
                    <a:pt x="96" y="14"/>
                    <a:pt x="96" y="14"/>
                    <a:pt x="96" y="14"/>
                  </a:cubicBezTo>
                  <a:cubicBezTo>
                    <a:pt x="96" y="16"/>
                    <a:pt x="94" y="20"/>
                    <a:pt x="92" y="22"/>
                  </a:cubicBezTo>
                  <a:cubicBezTo>
                    <a:pt x="90" y="25"/>
                    <a:pt x="87" y="27"/>
                    <a:pt x="85" y="30"/>
                  </a:cubicBezTo>
                  <a:cubicBezTo>
                    <a:pt x="80" y="31"/>
                    <a:pt x="75" y="32"/>
                    <a:pt x="70" y="34"/>
                  </a:cubicBezTo>
                  <a:cubicBezTo>
                    <a:pt x="66" y="35"/>
                    <a:pt x="62" y="37"/>
                    <a:pt x="59" y="40"/>
                  </a:cubicBezTo>
                  <a:cubicBezTo>
                    <a:pt x="57" y="41"/>
                    <a:pt x="55" y="43"/>
                    <a:pt x="53" y="45"/>
                  </a:cubicBezTo>
                  <a:cubicBezTo>
                    <a:pt x="52" y="47"/>
                    <a:pt x="50" y="50"/>
                    <a:pt x="50" y="53"/>
                  </a:cubicBezTo>
                  <a:cubicBezTo>
                    <a:pt x="50" y="60"/>
                    <a:pt x="50" y="60"/>
                    <a:pt x="50" y="60"/>
                  </a:cubicBezTo>
                  <a:cubicBezTo>
                    <a:pt x="56" y="59"/>
                    <a:pt x="56" y="59"/>
                    <a:pt x="56" y="59"/>
                  </a:cubicBezTo>
                  <a:cubicBezTo>
                    <a:pt x="62" y="59"/>
                    <a:pt x="66" y="57"/>
                    <a:pt x="70" y="55"/>
                  </a:cubicBezTo>
                  <a:cubicBezTo>
                    <a:pt x="74" y="53"/>
                    <a:pt x="78" y="50"/>
                    <a:pt x="82" y="48"/>
                  </a:cubicBezTo>
                  <a:cubicBezTo>
                    <a:pt x="85" y="45"/>
                    <a:pt x="89" y="43"/>
                    <a:pt x="92" y="39"/>
                  </a:cubicBezTo>
                  <a:cubicBezTo>
                    <a:pt x="92" y="39"/>
                    <a:pt x="93" y="39"/>
                    <a:pt x="93" y="39"/>
                  </a:cubicBezTo>
                  <a:cubicBezTo>
                    <a:pt x="94" y="39"/>
                    <a:pt x="94" y="38"/>
                    <a:pt x="95" y="38"/>
                  </a:cubicBezTo>
                  <a:cubicBezTo>
                    <a:pt x="98" y="38"/>
                    <a:pt x="102" y="37"/>
                    <a:pt x="105" y="38"/>
                  </a:cubicBezTo>
                  <a:cubicBezTo>
                    <a:pt x="107" y="38"/>
                    <a:pt x="108" y="38"/>
                    <a:pt x="109" y="3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09" y="39"/>
                    <a:pt x="108" y="40"/>
                    <a:pt x="107" y="40"/>
                  </a:cubicBezTo>
                  <a:cubicBezTo>
                    <a:pt x="106" y="41"/>
                    <a:pt x="105" y="42"/>
                    <a:pt x="103" y="43"/>
                  </a:cubicBezTo>
                  <a:cubicBezTo>
                    <a:pt x="101" y="44"/>
                    <a:pt x="100" y="45"/>
                    <a:pt x="98" y="46"/>
                  </a:cubicBezTo>
                  <a:cubicBezTo>
                    <a:pt x="96" y="47"/>
                    <a:pt x="95" y="48"/>
                    <a:pt x="93" y="49"/>
                  </a:cubicBezTo>
                  <a:cubicBezTo>
                    <a:pt x="86" y="54"/>
                    <a:pt x="86" y="54"/>
                    <a:pt x="86" y="54"/>
                  </a:cubicBezTo>
                  <a:cubicBezTo>
                    <a:pt x="94" y="55"/>
                    <a:pt x="94" y="55"/>
                    <a:pt x="94" y="55"/>
                  </a:cubicBezTo>
                  <a:cubicBezTo>
                    <a:pt x="95" y="55"/>
                    <a:pt x="96" y="55"/>
                    <a:pt x="97" y="55"/>
                  </a:cubicBezTo>
                  <a:cubicBezTo>
                    <a:pt x="100" y="55"/>
                    <a:pt x="100" y="55"/>
                    <a:pt x="100" y="55"/>
                  </a:cubicBezTo>
                  <a:cubicBezTo>
                    <a:pt x="105" y="54"/>
                    <a:pt x="105" y="54"/>
                    <a:pt x="105" y="54"/>
                  </a:cubicBezTo>
                  <a:cubicBezTo>
                    <a:pt x="108" y="54"/>
                    <a:pt x="112" y="54"/>
                    <a:pt x="115" y="54"/>
                  </a:cubicBezTo>
                  <a:cubicBezTo>
                    <a:pt x="119" y="54"/>
                    <a:pt x="122" y="54"/>
                    <a:pt x="125" y="55"/>
                  </a:cubicBezTo>
                  <a:cubicBezTo>
                    <a:pt x="127" y="55"/>
                    <a:pt x="129" y="56"/>
                    <a:pt x="130" y="56"/>
                  </a:cubicBezTo>
                  <a:cubicBezTo>
                    <a:pt x="131" y="57"/>
                    <a:pt x="131" y="57"/>
                    <a:pt x="132" y="58"/>
                  </a:cubicBezTo>
                  <a:cubicBezTo>
                    <a:pt x="132" y="59"/>
                    <a:pt x="132" y="60"/>
                    <a:pt x="131" y="61"/>
                  </a:cubicBezTo>
                  <a:cubicBezTo>
                    <a:pt x="131" y="61"/>
                    <a:pt x="131" y="61"/>
                    <a:pt x="131" y="61"/>
                  </a:cubicBezTo>
                  <a:cubicBezTo>
                    <a:pt x="131" y="61"/>
                    <a:pt x="131" y="61"/>
                    <a:pt x="131" y="61"/>
                  </a:cubicBezTo>
                  <a:cubicBezTo>
                    <a:pt x="132" y="61"/>
                    <a:pt x="132" y="61"/>
                    <a:pt x="132" y="61"/>
                  </a:cubicBezTo>
                  <a:cubicBezTo>
                    <a:pt x="132" y="61"/>
                    <a:pt x="133" y="61"/>
                    <a:pt x="133" y="61"/>
                  </a:cubicBezTo>
                  <a:cubicBezTo>
                    <a:pt x="133" y="61"/>
                    <a:pt x="132" y="61"/>
                    <a:pt x="132" y="61"/>
                  </a:cubicBezTo>
                  <a:close/>
                  <a:moveTo>
                    <a:pt x="110" y="38"/>
                  </a:moveTo>
                  <a:cubicBezTo>
                    <a:pt x="110" y="38"/>
                    <a:pt x="110" y="38"/>
                    <a:pt x="110" y="38"/>
                  </a:cubicBezTo>
                  <a:cubicBezTo>
                    <a:pt x="110" y="38"/>
                    <a:pt x="110" y="38"/>
                    <a:pt x="110" y="38"/>
                  </a:cubicBezTo>
                  <a:close/>
                </a:path>
              </a:pathLst>
            </a:custGeom>
            <a:solidFill>
              <a:srgbClr val="2D3494"/>
            </a:solidFill>
            <a:ln>
              <a:noFill/>
            </a:ln>
            <a:extLst/>
          </p:spPr>
          <p:txBody>
            <a:bodyPr lIns="68580" tIns="34290" rIns="68580" bIns="34290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solidFill>
                  <a:prstClr val="black"/>
                </a:solidFill>
                <a:latin typeface="+mn-lt"/>
                <a:cs typeface="+mn-cs"/>
              </a:endParaRPr>
            </a:p>
          </p:txBody>
        </p:sp>
      </p:grpSp>
      <p:sp>
        <p:nvSpPr>
          <p:cNvPr id="104" name="Прямоугольник 103"/>
          <p:cNvSpPr/>
          <p:nvPr/>
        </p:nvSpPr>
        <p:spPr>
          <a:xfrm>
            <a:off x="384023" y="6345857"/>
            <a:ext cx="3354829" cy="2431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lnSpc>
                <a:spcPct val="70000"/>
              </a:lnSpc>
              <a:defRPr sz="4000" b="0">
                <a:solidFill>
                  <a:srgbClr val="ED1946"/>
                </a:solidFill>
                <a:latin typeface="Helios-Cond-Light"/>
                <a:ea typeface="Helios-Cond-Light"/>
                <a:cs typeface="Helios-Cond-Light"/>
                <a:sym typeface="Helios-Cond-Light"/>
              </a:defRPr>
            </a:pPr>
            <a:r>
              <a:rPr lang="ru-RU" sz="1400" dirty="0">
                <a:solidFill>
                  <a:schemeClr val="tx1">
                    <a:lumMod val="90000"/>
                    <a:lumOff val="10000"/>
                  </a:schemeClr>
                </a:solidFill>
                <a:latin typeface="Calibri" panose="020F0502020204030204" pitchFamily="34" charset="0"/>
                <a:ea typeface="HeliosCompressed"/>
                <a:cs typeface="HeliosCompressed"/>
              </a:rPr>
              <a:t>Адрес сайта:</a:t>
            </a:r>
            <a:r>
              <a:rPr lang="ru-RU" sz="1400" dirty="0">
                <a:solidFill>
                  <a:srgbClr val="2D3494"/>
                </a:solidFill>
                <a:latin typeface="Calibri" panose="020F0502020204030204" pitchFamily="34" charset="0"/>
                <a:ea typeface="HeliosCompressed"/>
                <a:cs typeface="HeliosCompressed"/>
              </a:rPr>
              <a:t> </a:t>
            </a:r>
            <a:r>
              <a:rPr lang="en-US" sz="14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HeliosCompressed"/>
                <a:cs typeface="HeliosCompressed"/>
                <a:hlinkClick r:id="rId8"/>
              </a:rPr>
              <a:t>https://lecta.rosuchebnik.ru/</a:t>
            </a:r>
            <a:r>
              <a:rPr lang="ru-RU" sz="1400" dirty="0">
                <a:solidFill>
                  <a:schemeClr val="bg2">
                    <a:lumMod val="25000"/>
                  </a:schemeClr>
                </a:solidFill>
                <a:latin typeface="Calibri" panose="020F0502020204030204" pitchFamily="34" charset="0"/>
                <a:ea typeface="HeliosCompressed"/>
                <a:cs typeface="HeliosCompressed"/>
              </a:rPr>
              <a:t> </a:t>
            </a:r>
            <a:endParaRPr lang="en-US" sz="1400" dirty="0">
              <a:solidFill>
                <a:schemeClr val="bg2">
                  <a:lumMod val="25000"/>
                </a:schemeClr>
              </a:solidFill>
              <a:latin typeface="Calibri" panose="020F0502020204030204" pitchFamily="34" charset="0"/>
              <a:ea typeface="HeliosCompressed"/>
              <a:cs typeface="HeliosCompressed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83632" y="547944"/>
            <a:ext cx="4248472" cy="785818"/>
          </a:xfrm>
        </p:spPr>
        <p:txBody>
          <a:bodyPr anchor="ctr">
            <a:normAutofit/>
          </a:bodyPr>
          <a:lstStyle/>
          <a:p>
            <a:pPr mar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rgbClr val="2F3696"/>
                </a:solidFill>
              </a:rPr>
              <a:t>НАДЕЖНАЯ ОСНОВА ЦИФРОВОЙ ШКОЛЫ:</a:t>
            </a:r>
            <a:r>
              <a:rPr lang="en-US" sz="1600" dirty="0">
                <a:solidFill>
                  <a:srgbClr val="2F3696"/>
                </a:solidFill>
              </a:rPr>
              <a:t> </a:t>
            </a:r>
            <a:br>
              <a:rPr lang="en-US" sz="1600" dirty="0">
                <a:solidFill>
                  <a:srgbClr val="2F3696"/>
                </a:solidFill>
              </a:rPr>
            </a:br>
            <a:r>
              <a:rPr lang="ru-RU" sz="1600" dirty="0">
                <a:solidFill>
                  <a:srgbClr val="2F3696"/>
                </a:solidFill>
              </a:rPr>
              <a:t>ПРОСТЫЕ РЕШЕНИЯ СЛОЖНЫХ ЗАДАЧ</a:t>
            </a:r>
            <a:endParaRPr lang="ru-RU" sz="1400" dirty="0">
              <a:solidFill>
                <a:srgbClr val="2F3696"/>
              </a:solidFill>
            </a:endParaRPr>
          </a:p>
        </p:txBody>
      </p:sp>
      <p:cxnSp>
        <p:nvCxnSpPr>
          <p:cNvPr id="30" name="Прямая соединительная линия 29"/>
          <p:cNvCxnSpPr/>
          <p:nvPr/>
        </p:nvCxnSpPr>
        <p:spPr>
          <a:xfrm>
            <a:off x="467471" y="4544287"/>
            <a:ext cx="7642056" cy="0"/>
          </a:xfrm>
          <a:prstGeom prst="line">
            <a:avLst/>
          </a:prstGeom>
          <a:solidFill>
            <a:srgbClr val="AE2C25"/>
          </a:solidFill>
          <a:ln w="9525">
            <a:solidFill>
              <a:srgbClr val="2D3494"/>
            </a:solidFill>
            <a:miter lim="800000"/>
            <a:headEnd type="none" w="med" len="med"/>
            <a:tailEnd type="none"/>
          </a:ln>
        </p:spPr>
      </p:cxnSp>
    </p:spTree>
    <p:extLst>
      <p:ext uri="{BB962C8B-B14F-4D97-AF65-F5344CB8AC3E}">
        <p14:creationId xmlns:p14="http://schemas.microsoft.com/office/powerpoint/2010/main" val="220704733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KQg6CA43Q1CyHzmef6mT6Q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UpHgZ_bRHO8Xuzi02yAyw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UpHgZ_bRHO8Xuzi02yAyw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4fw0BFFCTDq9BORfahRuRA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4fw0BFFCTDq9BORfahRuRA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4fw0BFFCTDq9BORfahRuRA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BmhChnZhEyVjN__5BGPPg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4fw0BFFCTDq9BORfahRuRA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Rp8RWW5TaOuYmhH_M9HBA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Rp8RWW5TaOuYmhH_M9HBA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4fw0BFFCTDq9BORfahRuRA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kDr4jL4T46m_A7XLHJyKQ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4fw0BFFCTDq9BORfahRuRA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4fw0BFFCTDq9BORfahRuRA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4fw0BFFCTDq9BORfahRuRA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4fw0BFFCTDq9BORfahRuRA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4fw0BFFCTDq9BORfahRuRA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4fw0BFFCTDq9BORfahRuRA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uWXKV4uTbanujB0vlL.Ng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OiAYJNeRqyTznp_1TiqPA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4OODh37QjOBBZ0dpoSkAw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Drofa">
  <a:themeElements>
    <a:clrScheme name="Дрофа_облегченный">
      <a:dk1>
        <a:srgbClr val="181818"/>
      </a:dk1>
      <a:lt1>
        <a:srgbClr val="FFFFFF"/>
      </a:lt1>
      <a:dk2>
        <a:srgbClr val="A3CEED"/>
      </a:dk2>
      <a:lt2>
        <a:srgbClr val="2683C6"/>
      </a:lt2>
      <a:accent1>
        <a:srgbClr val="2683C6"/>
      </a:accent1>
      <a:accent2>
        <a:srgbClr val="A3CEED"/>
      </a:accent2>
      <a:accent3>
        <a:srgbClr val="377461"/>
      </a:accent3>
      <a:accent4>
        <a:srgbClr val="4A9B82"/>
      </a:accent4>
      <a:accent5>
        <a:srgbClr val="B2DACE"/>
      </a:accent5>
      <a:accent6>
        <a:srgbClr val="FFCC99"/>
      </a:accent6>
      <a:hlink>
        <a:srgbClr val="6B9F25"/>
      </a:hlink>
      <a:folHlink>
        <a:srgbClr val="9F6715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 w="9525">
          <a:solidFill>
            <a:schemeClr val="tx2"/>
          </a:solidFill>
        </a:ln>
      </a:spPr>
      <a:bodyPr lIns="72000" tIns="72000" rIns="72000" bIns="72000" rtlCol="0" anchor="ctr"/>
      <a:lstStyle>
        <a:defPPr algn="ctr">
          <a:defRPr sz="1200" dirty="0" err="1" smtClean="0"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solidFill>
          <a:srgbClr val="AE2C25"/>
        </a:solidFill>
        <a:ln w="9525">
          <a:solidFill>
            <a:schemeClr val="bg2"/>
          </a:solidFill>
          <a:miter lim="800000"/>
          <a:headEnd type="none" w="med" len="med"/>
          <a:tailEnd type="arrow"/>
        </a:ln>
      </a:spPr>
      <a:bodyPr/>
      <a:lstStyle/>
    </a:lnDef>
    <a:txDef>
      <a:spPr>
        <a:noFill/>
      </a:spPr>
      <a:bodyPr wrap="none" lIns="0" tIns="0" rIns="0" bIns="0" rtlCol="0">
        <a:spAutoFit/>
      </a:bodyPr>
      <a:lstStyle>
        <a:defPPr algn="ctr">
          <a:defRPr sz="1200"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12497</TotalTime>
  <Words>1113</Words>
  <Application>Microsoft Office PowerPoint</Application>
  <PresentationFormat>Широкоэкранный</PresentationFormat>
  <Paragraphs>191</Paragraphs>
  <Slides>19</Slides>
  <Notes>5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6" baseType="lpstr">
      <vt:lpstr>Arial</vt:lpstr>
      <vt:lpstr>Arial Narrow</vt:lpstr>
      <vt:lpstr>Calibri</vt:lpstr>
      <vt:lpstr>Calibri Light</vt:lpstr>
      <vt:lpstr>Wingdings</vt:lpstr>
      <vt:lpstr>Drofa</vt:lpstr>
      <vt:lpstr>think-cell Slide</vt:lpstr>
      <vt:lpstr>Презентация PowerPoint</vt:lpstr>
      <vt:lpstr>ПЕРЕД УЧИТЕЛЕМ ФИЗИКИ СТОЯТ 3 КЛЮЧЕВЫЕ ЗАДАЧИ</vt:lpstr>
      <vt:lpstr>Презентация PowerPoint</vt:lpstr>
      <vt:lpstr>Презентация PowerPoint</vt:lpstr>
      <vt:lpstr>Презентация PowerPoint</vt:lpstr>
      <vt:lpstr>МЫ БОЛЬШЕ, ЧЕМ ИЗДАТЕЛЬСТВО УЧЕБНОЙ ЛИТЕРАТУРЫ! 4 ПРИЧИНЫ РАБОТАТЬ ПО НАШИМ УЧЕБНИКАМ</vt:lpstr>
      <vt:lpstr>LECTA – УНИКАЛЬНАЯ ИНТЕРАКТИВНАЯ  ЦИФРОВАЯ ОБРАЗОВАТЕЛЬНАЯ ПЛАТФОРМА</vt:lpstr>
      <vt:lpstr>Презентация PowerPoint</vt:lpstr>
      <vt:lpstr>НАДЕЖНАЯ ОСНОВА ЦИФРОВОЙ ШКОЛЫ:  ПРОСТЫЕ РЕШЕНИЯ СЛОЖНЫХ ЗАДАЧ</vt:lpstr>
      <vt:lpstr>НАДЕЖНАЯ ОСНОВА ЦИФРОВОЙ ШКОЛЫ:  ПРОСТЫЕ РЕШЕНИЯ СЛОЖНЫХ ЗАДАЧ</vt:lpstr>
      <vt:lpstr>РЕГИСТРИРУЙТЕСЬ НА САЙТЕ ROSUCHEBNIK.RU И ПОЛЬЗУЙТЕСЬ ПРЕИМУЩЕСТВАМИ ЛИЧНОГО КАБИНЕТА</vt:lpstr>
      <vt:lpstr>РЕГИСТРИРУЙТЕСЬ НА САЙТЕ ROSUCHEBNIK.RU И ПОЛЬЗУЙТЕСЬ ПРЕИМУЩЕСТВАМИ ЛИЧНОГО КАБИНЕТА</vt:lpstr>
      <vt:lpstr>Презентация PowerPoint</vt:lpstr>
      <vt:lpstr>Презентация PowerPoint</vt:lpstr>
      <vt:lpstr>«КЛАССНАЯ РАБОТА» ПОМОЖЕТ ПРОВЕСТИ УРОК</vt:lpstr>
      <vt:lpstr>Презентация PowerPoint</vt:lpstr>
      <vt:lpstr>САЙТ КОРПОРАЦИИ «РОССИЙСКИЙ УЧЕБНИК» МЕТОДИЧЕСКАЯ ПОМОЩЬ ПО ПРЕДМЕТУ</vt:lpstr>
      <vt:lpstr>УНИВЕРСИТЕТ КОРПОРАЦИИ «РОССИЙСКИЙ УЧЕБНИК»</vt:lpstr>
      <vt:lpstr>БЛАГОДАРЯ: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 Vakhidova</dc:creator>
  <cp:lastModifiedBy>Елена Балакирева</cp:lastModifiedBy>
  <cp:revision>850</cp:revision>
  <cp:lastPrinted>2019-02-12T18:51:53Z</cp:lastPrinted>
  <dcterms:created xsi:type="dcterms:W3CDTF">2019-01-24T10:53:01Z</dcterms:created>
  <dcterms:modified xsi:type="dcterms:W3CDTF">2019-02-21T18:40:43Z</dcterms:modified>
</cp:coreProperties>
</file>