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6" r:id="rId13"/>
    <p:sldId id="270" r:id="rId14"/>
    <p:sldId id="269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EE9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DEE9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8083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Особенности детско-родительских отношений в новых условиях:  адаптация к переменам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5229200"/>
            <a:ext cx="6120680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Дмитриева </a:t>
            </a:r>
            <a:r>
              <a:rPr lang="ru-RU" dirty="0" err="1" smtClean="0">
                <a:solidFill>
                  <a:srgbClr val="002060"/>
                </a:solidFill>
              </a:rPr>
              <a:t>Ульяна</a:t>
            </a:r>
            <a:r>
              <a:rPr lang="ru-RU" dirty="0" smtClean="0">
                <a:solidFill>
                  <a:srgbClr val="002060"/>
                </a:solidFill>
              </a:rPr>
              <a:t> Сергеевна, педагог-психолог МАОУ лицей №1 города Кунгура; кризисный психолог, клинический психолог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259632" y="4005064"/>
            <a:ext cx="6696744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Авторские техники и упражнения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Техника «Портрет моих чувств»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6166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Члены семьи «прислушиваются» к чувствам внутри себя и запечатлевают их на фотографии. Галерея чувств </a:t>
            </a:r>
            <a:r>
              <a:rPr lang="ru-RU" dirty="0" err="1" smtClean="0"/>
              <a:t>отсматривается</a:t>
            </a:r>
            <a:r>
              <a:rPr lang="ru-RU" dirty="0" smtClean="0"/>
              <a:t> всей семьёй.</a:t>
            </a:r>
          </a:p>
          <a:p>
            <a:r>
              <a:rPr lang="ru-RU" b="1" dirty="0" smtClean="0"/>
              <a:t>Задание</a:t>
            </a:r>
            <a:r>
              <a:rPr lang="ru-RU" dirty="0" smtClean="0"/>
              <a:t>: «прочитать» чувства каждого близкого человека, сравнить со своими и сделать вывод о гармоничности (дисгармоничности) переживаемых состояний. Обязательно нужно сказать о своём понимании (непонимании) чувств другого человека. Диалог может продолжаться в разных «ключах»: как помочь друг другу, чтобы изменить чувства; что сделать вместе; как помочь другому достигнуть желаемого; что может изменить его состояние 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Техника «Хочу сказать»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908720"/>
            <a:ext cx="4896544" cy="583264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Цель: выразить свои пожелания, просьбы, предложения с помощью фотографии. </a:t>
            </a:r>
          </a:p>
          <a:p>
            <a:r>
              <a:rPr lang="ru-RU" dirty="0" smtClean="0"/>
              <a:t>Предлагается обратить внимание на застарелые конфликты, которые не разрешались ссорами и упрёками. </a:t>
            </a:r>
          </a:p>
          <a:p>
            <a:r>
              <a:rPr lang="ru-RU" dirty="0" smtClean="0"/>
              <a:t>Например, мама, постоянно и безрезультатно ссорившаяся  с дочерью из-за невымытой посуды, отправила ей такое </a:t>
            </a:r>
            <a:r>
              <a:rPr lang="ru-RU" dirty="0" err="1" smtClean="0"/>
              <a:t>фотопослание</a:t>
            </a: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</a:t>
            </a:r>
          </a:p>
          <a:p>
            <a:r>
              <a:rPr lang="ru-RU" i="1" dirty="0" smtClean="0"/>
              <a:t>Вечером маму ждал сюрприз: посуда вымыта, а на дне чистой раковины  листок со словами: «ДАВНО БЫ ТАК!»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724128" y="1600201"/>
            <a:ext cx="2962672" cy="3989040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C:\Users\Ульяна\AppData\Local\Microsoft\Windows\Temporary Internet Files\Content.Word\IMG_068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988840"/>
            <a:ext cx="3499193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право 5"/>
          <p:cNvSpPr/>
          <p:nvPr/>
        </p:nvSpPr>
        <p:spPr>
          <a:xfrm>
            <a:off x="3203848" y="4725144"/>
            <a:ext cx="165618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Другая мама после утренней ссоры получила от своей дочери, находящейся в соседней комнате, снимок «примирительного пальца». На вопрос о своих чувствах поделилась, что ей не хотелось ни упрекать, </a:t>
            </a:r>
          </a:p>
          <a:p>
            <a:pPr>
              <a:buNone/>
            </a:pPr>
            <a:r>
              <a:rPr lang="ru-RU" dirty="0" smtClean="0"/>
              <a:t>ни ругать, она просто </a:t>
            </a:r>
          </a:p>
          <a:p>
            <a:pPr>
              <a:buNone/>
            </a:pPr>
            <a:r>
              <a:rPr lang="ru-RU" dirty="0" smtClean="0"/>
              <a:t>протянула примирительный </a:t>
            </a:r>
          </a:p>
          <a:p>
            <a:pPr>
              <a:buNone/>
            </a:pPr>
            <a:r>
              <a:rPr lang="ru-RU" dirty="0" smtClean="0"/>
              <a:t>палец дочери, и они долго </a:t>
            </a:r>
          </a:p>
          <a:p>
            <a:pPr>
              <a:buNone/>
            </a:pPr>
            <a:r>
              <a:rPr lang="ru-RU" dirty="0" smtClean="0"/>
              <a:t>смеялись. Потом девочка </a:t>
            </a:r>
          </a:p>
          <a:p>
            <a:pPr>
              <a:buNone/>
            </a:pPr>
            <a:r>
              <a:rPr lang="ru-RU" dirty="0" smtClean="0"/>
              <a:t>сказала:  «И что мы всё                                                                         время ссоримся, мама!?»</a:t>
            </a:r>
          </a:p>
          <a:p>
            <a:endParaRPr lang="ru-RU" dirty="0"/>
          </a:p>
        </p:txBody>
      </p:sp>
      <p:pic>
        <p:nvPicPr>
          <p:cNvPr id="4" name="Рисунок 3" descr="C:\Users\Ульяна\AppData\Local\Microsoft\Windows\Temporary Internet Files\Content.Word\IMG_068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356992"/>
            <a:ext cx="2520280" cy="2293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Техника «Любимые глаза»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6166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Члены семьи тянут жребий: кто чьи глаза фотографирует. Делается выразительный снимок глаз. Видеоряд нумеруется, каждый подписывает номер фотографии именем  человека, которому, как он думает, принадлежат  глаза на снимке. Дополнительно: можно описать глаза, взгляд, сказать, какие мысли, чувства есть в этом взгляде. Представление начинается с фразы:	 «Это любимые глаза моего папы…» и т.д. (о всех членах семьи). Упражнение позволяет с особым вниманием всмотреться в глаза дорогих людей, научиться читать чувства в них, понимать друг друга по взгляду.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Техника «Одно целое».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052736"/>
            <a:ext cx="6156176" cy="56166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Подбираются  фотографии всех членов семьи в одном возрасте, размещаются в </a:t>
            </a:r>
            <a:r>
              <a:rPr lang="ru-RU" dirty="0" err="1" smtClean="0"/>
              <a:t>фотоколлаже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Во время просмотра каждый находит общее в снимках: разрез глаз, улыбку, цвет  волос.  </a:t>
            </a:r>
          </a:p>
          <a:p>
            <a:r>
              <a:rPr lang="ru-RU" dirty="0" smtClean="0"/>
              <a:t>Эта работа устраняет чувство ревности, сомнения в своей сопричастности семье, родителям, соединяет семью в одно целое. </a:t>
            </a:r>
          </a:p>
          <a:p>
            <a:r>
              <a:rPr lang="ru-RU" dirty="0" smtClean="0"/>
              <a:t>Мама пишет: </a:t>
            </a:r>
            <a:r>
              <a:rPr lang="ru-RU" i="1" dirty="0" smtClean="0"/>
              <a:t>«Всем было весело. Дети радовались, что у каждого есть общее и с мамой, и с папой. Даже вглядываться друг в друга стали. Ссор тоже стало меньше».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72200" y="1600200"/>
            <a:ext cx="2314600" cy="452596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1400" i="1" dirty="0" smtClean="0"/>
              <a:t>         Фото использованы с разрешения автора коллажа.</a:t>
            </a:r>
            <a:endParaRPr lang="ru-RU" sz="1500" i="1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6372200" y="2778249"/>
            <a:ext cx="1943844" cy="1733550"/>
            <a:chOff x="7122368" y="2448297"/>
            <a:chExt cx="1943844" cy="1733550"/>
          </a:xfrm>
        </p:grpSpPr>
        <p:pic>
          <p:nvPicPr>
            <p:cNvPr id="5" name="Рисунок 4" descr="C:\Users\Ульяна\Downloads\IMG-27c85fb4bc4e075d634c91a01ed5625e-V.jpg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122368" y="3315072"/>
              <a:ext cx="64770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5" descr="C:\Users\Ульяна\Downloads\IMG-678ed9368cf69caeb6b2377a37306c4a-V.jpg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22368" y="2450976"/>
              <a:ext cx="64770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6" descr="C:\Users\Ульяна\Downloads\IMG-552e19aa8f7225bb4b9f7a0b9d543dae-V.jpg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70440" y="3315072"/>
              <a:ext cx="64770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7" descr="C:\Users\Ульяна\Downloads\IMG-b4ba8e05a7b1117c37872719c1237a00-V.jpg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70440" y="2448297"/>
              <a:ext cx="64770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8" descr="C:\Users\Ульяна\Downloads\IMG-05be712fb96d289300274a43731b835b-V.jpg"/>
            <p:cNvPicPr/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18512" y="2448297"/>
              <a:ext cx="64770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Рисунок 9" descr="C:\Users\Ульяна\Downloads\IMG-58590775c5b54dba23247a6051601a0e-V.jpg"/>
            <p:cNvPicPr/>
            <p:nvPr/>
          </p:nvPicPr>
          <p:blipFill>
            <a:blip r:embed="rId7" cstate="print"/>
            <a:srcRect b="16001"/>
            <a:stretch>
              <a:fillRect/>
            </a:stretch>
          </p:blipFill>
          <p:spPr bwMode="auto">
            <a:xfrm>
              <a:off x="8418512" y="3315072"/>
              <a:ext cx="647700" cy="864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Техника «Мне нравится</a:t>
            </a:r>
            <a:r>
              <a:rPr lang="ru-RU" b="1" dirty="0" smtClean="0"/>
              <a:t>!»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6166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Задание</a:t>
            </a:r>
            <a:r>
              <a:rPr lang="ru-RU" dirty="0" smtClean="0"/>
              <a:t>: каждый член семьи делает пять фотопортретов других родных, выбирает тот, который, по его мнению, должен больше всего понравиться герою фотографии. </a:t>
            </a:r>
            <a:r>
              <a:rPr lang="ru-RU" dirty="0" err="1" smtClean="0"/>
              <a:t>Фоторяды</a:t>
            </a:r>
            <a:r>
              <a:rPr lang="ru-RU" dirty="0" smtClean="0"/>
              <a:t> представляют фотографы и высказывают, обосновывая, свои предположения. Герой фотографии указывает на свой выбор, обосновывая, чем ему не нравятся другие снимки. В таком диалоге семья учится слушать друг друга, оказывать внимание и проявлять уважение к выбору другого. Лучшие снимки распечатываются и размещаются на стене.  Семейное фото складывается из нескольких фотографий, оформляется как единое целое.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Техника «Любимый предмет в доме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68863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Предварительно члены семьи пишут в записках, какой предмет, по их мнению, является любимым для каждого близкого человека, затем – снимок. Представляя предмет, можно рассказать историю его появления и пояснить, чем он дорог. Интересно узнать, насколько хорошо знают друг друга родные люди.</a:t>
            </a:r>
          </a:p>
          <a:p>
            <a:r>
              <a:rPr lang="ru-RU" dirty="0" smtClean="0"/>
              <a:t> Мама 14-летней дочери написала</a:t>
            </a:r>
            <a:r>
              <a:rPr lang="ru-RU" i="1" dirty="0" smtClean="0"/>
              <a:t>: «Я в шоке. Любимым предметом моей дочери оказалось… зеркало! Ни за что бы не подумала! На вопрос почему, она ответила, что любит в него смотреться, так как ей кажется, что в такие минуты вокруг неё никого нет. После этого мы много разговаривали. Выяснили, что дочери не хватает личного пространства. Мы это исправили!»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Фотодиалоги</a:t>
            </a:r>
            <a:r>
              <a:rPr lang="ru-RU" dirty="0" smtClean="0"/>
              <a:t> – это весело! </a:t>
            </a:r>
          </a:p>
          <a:p>
            <a:r>
              <a:rPr lang="ru-RU" dirty="0" err="1" smtClean="0"/>
              <a:t>Фотопослание</a:t>
            </a:r>
            <a:r>
              <a:rPr lang="ru-RU" dirty="0" smtClean="0"/>
              <a:t> – это всегда тайна и доверие! </a:t>
            </a:r>
          </a:p>
          <a:p>
            <a:r>
              <a:rPr lang="ru-RU" dirty="0" smtClean="0"/>
              <a:t>Разгадай послание, пойми и прими другого, загляни в глаза и улыбнись! </a:t>
            </a:r>
          </a:p>
          <a:p>
            <a:endParaRPr lang="ru-RU" dirty="0" smtClean="0"/>
          </a:p>
          <a:p>
            <a:r>
              <a:rPr lang="ru-RU" dirty="0" smtClean="0"/>
              <a:t>Все предложенные упражнения и техники может использовать любой учитель для оказания помощи детям и родителям в вопросе улучшения детско-родительских отношений.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Проблемы родителей в период ДО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95536" y="980728"/>
            <a:ext cx="8280920" cy="432048"/>
          </a:xfrm>
        </p:spPr>
        <p:txBody>
          <a:bodyPr>
            <a:normAutofit fontScale="92500"/>
          </a:bodyPr>
          <a:lstStyle/>
          <a:p>
            <a:pPr algn="ctr"/>
            <a:r>
              <a:rPr lang="ru-RU" dirty="0" smtClean="0"/>
              <a:t>От чего зависело качество </a:t>
            </a:r>
            <a:r>
              <a:rPr lang="ru-RU" dirty="0" err="1" smtClean="0"/>
              <a:t>детско</a:t>
            </a:r>
            <a:r>
              <a:rPr lang="ru-RU" dirty="0" smtClean="0"/>
              <a:t> -родительских отношений?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251520" y="3140967"/>
            <a:ext cx="4245868" cy="338437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Улучшение отношений, сближение через увеличение  времени на общение не только по учебным вопросам.</a:t>
            </a:r>
          </a:p>
          <a:p>
            <a:r>
              <a:rPr lang="ru-RU" dirty="0" smtClean="0"/>
              <a:t>Проблемы: желание автономности, перегрузка школьной тематикой общения, недостатки характера (нетерпение, неумение объяснять, раздражительность и пр.)</a:t>
            </a:r>
          </a:p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2843808" y="1628800"/>
            <a:ext cx="3672408" cy="43204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0" dirty="0" smtClean="0"/>
              <a:t>Стартовая позиция</a:t>
            </a:r>
            <a:endParaRPr lang="ru-RU" b="0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3140967"/>
            <a:ext cx="4041775" cy="298519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Ухудшение отношений, усиление непонимания, острые конфликты; отсутствие общения вне школьной тематики; закрытость и нежелание обсуждать учебные вопросы.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 rot="5400000">
            <a:off x="4535996" y="1448780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Текст 7"/>
          <p:cNvSpPr txBox="1">
            <a:spLocks/>
          </p:cNvSpPr>
          <p:nvPr/>
        </p:nvSpPr>
        <p:spPr>
          <a:xfrm>
            <a:off x="827584" y="2060848"/>
            <a:ext cx="3744416" cy="8640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Хорошие, выстроенные отношения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Текст 7"/>
          <p:cNvSpPr txBox="1">
            <a:spLocks/>
          </p:cNvSpPr>
          <p:nvPr/>
        </p:nvSpPr>
        <p:spPr>
          <a:xfrm>
            <a:off x="4499992" y="2060848"/>
            <a:ext cx="4032448" cy="504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dirty="0" smtClean="0"/>
              <a:t>Н</a:t>
            </a:r>
            <a:r>
              <a:rPr kumimoji="0" lang="ru-RU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епонимание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конфликты?!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3455876" y="2024844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5760132" y="2024844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Реплики родителей в период ДО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«Не могу больше: он ничего не понимает»;</a:t>
            </a:r>
          </a:p>
          <a:p>
            <a:pPr>
              <a:buNone/>
            </a:pPr>
            <a:r>
              <a:rPr lang="ru-RU" dirty="0" smtClean="0"/>
              <a:t>«Ещё немного и мы поубиваем друг друга» (мама первоклассника);</a:t>
            </a:r>
          </a:p>
          <a:p>
            <a:pPr>
              <a:buNone/>
            </a:pPr>
            <a:r>
              <a:rPr lang="ru-RU" dirty="0" smtClean="0"/>
              <a:t>«Чувствую себя в клетке, где тигр – это я. Ребёнка жалко. А не орать -  не могу…»;</a:t>
            </a:r>
          </a:p>
          <a:p>
            <a:pPr>
              <a:buNone/>
            </a:pPr>
            <a:r>
              <a:rPr lang="ru-RU" dirty="0" smtClean="0"/>
              <a:t>«Я постоянно в раздражении. Мы ничего не успеваем. Я даже не думала, что у меня такой тупой ребенок»;</a:t>
            </a:r>
          </a:p>
          <a:p>
            <a:pPr>
              <a:buNone/>
            </a:pPr>
            <a:r>
              <a:rPr lang="ru-RU" dirty="0" smtClean="0"/>
              <a:t>«Мы перестали понимать друг друга. Не разговариваем ни о чем, кроме учебы…» 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Упражнение «Интервью»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964488" cy="58326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Цель: </a:t>
            </a:r>
            <a:r>
              <a:rPr lang="ru-RU" i="1" dirty="0" smtClean="0"/>
              <a:t>помочь родителю осознать качество общения с ребенком, его эмоциональное состояние, свои ошибки в общении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После совместной учебной деятельности родитель создает игровую ситуацию, предлагая сыну или дочери представить себя знаменитостью, у которой журналист берет интервью.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Вопросы для интервью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61662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- Что в сегодняшнем дне было самое интересное?</a:t>
            </a:r>
          </a:p>
          <a:p>
            <a:pPr>
              <a:buFontTx/>
              <a:buChar char="-"/>
            </a:pPr>
            <a:r>
              <a:rPr lang="ru-RU" dirty="0" smtClean="0"/>
              <a:t>Что в сегодняшнем дне было самое трудное?</a:t>
            </a:r>
          </a:p>
          <a:p>
            <a:pPr>
              <a:buFontTx/>
              <a:buChar char="-"/>
            </a:pPr>
            <a:r>
              <a:rPr lang="ru-RU" dirty="0" smtClean="0"/>
              <a:t>Чувствовал ли ты в трудностях поддержку?</a:t>
            </a:r>
          </a:p>
          <a:p>
            <a:pPr>
              <a:buFontTx/>
              <a:buChar char="-"/>
            </a:pPr>
            <a:r>
              <a:rPr lang="ru-RU" dirty="0" smtClean="0"/>
              <a:t>От кого?</a:t>
            </a:r>
          </a:p>
          <a:p>
            <a:pPr>
              <a:buFontTx/>
              <a:buChar char="-"/>
            </a:pPr>
            <a:r>
              <a:rPr lang="ru-RU" dirty="0" smtClean="0"/>
              <a:t>Если бы ты сегодня был взрослым, что бы ты сделал по-другому?</a:t>
            </a:r>
          </a:p>
          <a:p>
            <a:pPr>
              <a:buFontTx/>
              <a:buChar char="-"/>
            </a:pPr>
            <a:r>
              <a:rPr lang="ru-RU" dirty="0" smtClean="0"/>
              <a:t>Какие слова поддержки ты сегодня слышал?</a:t>
            </a:r>
          </a:p>
          <a:p>
            <a:pPr>
              <a:buFontTx/>
              <a:buChar char="-"/>
            </a:pPr>
            <a:r>
              <a:rPr lang="ru-RU" dirty="0" smtClean="0"/>
              <a:t>Какими словами тебя сегодня хвалили?</a:t>
            </a:r>
          </a:p>
          <a:p>
            <a:pPr>
              <a:buFontTx/>
              <a:buChar char="-"/>
            </a:pPr>
            <a:r>
              <a:rPr lang="ru-RU" dirty="0" smtClean="0"/>
              <a:t>Определи себя тремя словами: я чувствую себя (каким?) …………. человеком.</a:t>
            </a:r>
          </a:p>
          <a:p>
            <a:pPr>
              <a:buFontTx/>
              <a:buChar char="-"/>
            </a:pPr>
            <a:r>
              <a:rPr lang="ru-RU" dirty="0" smtClean="0"/>
              <a:t>Кем для тебя сегодня был взрослый: учителем, помощником или другом?</a:t>
            </a:r>
          </a:p>
          <a:p>
            <a:pPr>
              <a:buFontTx/>
              <a:buChar char="-"/>
            </a:pPr>
            <a:r>
              <a:rPr lang="ru-RU" dirty="0" smtClean="0"/>
              <a:t>Поставь сегодняшнему учебному дню отметку от 1 до 5 баллов.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68863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«Я перестала кричать».</a:t>
            </a:r>
          </a:p>
          <a:p>
            <a:r>
              <a:rPr lang="ru-RU" dirty="0" smtClean="0"/>
              <a:t>«Понятно, что это моя отметка. И она со временем стала выше. Знаете, мне даже приятно было».</a:t>
            </a:r>
          </a:p>
          <a:p>
            <a:r>
              <a:rPr lang="ru-RU" dirty="0" smtClean="0"/>
              <a:t>«Как-то себя контролировать начинаешь, когда тебя потом в каком-то смысле оценивают».</a:t>
            </a:r>
          </a:p>
          <a:p>
            <a:r>
              <a:rPr lang="ru-RU" dirty="0" smtClean="0"/>
              <a:t>«Я стала осмысливать каждую минуту общения».</a:t>
            </a:r>
          </a:p>
          <a:p>
            <a:r>
              <a:rPr lang="ru-RU" dirty="0" smtClean="0"/>
              <a:t>«Меня потрясло: начал ребенок с прилагательного «тупой», а вскоре появилось «умный», «ловкий», «быстрый».</a:t>
            </a:r>
          </a:p>
          <a:p>
            <a:r>
              <a:rPr lang="ru-RU" dirty="0" smtClean="0"/>
              <a:t>«Оказывается учебная мотивация хоть отчасти, но зависит от нас, от родителей. Я сама ее снижала…».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920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Использование интеракций 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с фотографиями для улучшения отношений в семье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256584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/>
              <a:t>Семейный «космос» в объективе фотоаппарата</a:t>
            </a:r>
            <a:endParaRPr lang="ru-RU" sz="2400" dirty="0" smtClean="0"/>
          </a:p>
          <a:p>
            <a:r>
              <a:rPr lang="ru-RU" b="1" dirty="0" err="1" smtClean="0"/>
              <a:t>Фотодиалоги</a:t>
            </a:r>
            <a:r>
              <a:rPr lang="ru-RU" dirty="0" smtClean="0"/>
              <a:t> - это осознание членов своей семьи в системе </a:t>
            </a:r>
            <a:r>
              <a:rPr lang="ru-RU" b="1" dirty="0" smtClean="0"/>
              <a:t>удивительного настоящего</a:t>
            </a:r>
            <a:r>
              <a:rPr lang="ru-RU" dirty="0" smtClean="0"/>
              <a:t> и </a:t>
            </a:r>
            <a:r>
              <a:rPr lang="ru-RU" b="1" dirty="0" smtClean="0"/>
              <a:t>радостного будущего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Фотодиалоги</a:t>
            </a:r>
            <a:r>
              <a:rPr lang="ru-RU" dirty="0" smtClean="0"/>
              <a:t> - это </a:t>
            </a:r>
            <a:r>
              <a:rPr lang="ru-RU" b="1" dirty="0" smtClean="0"/>
              <a:t>новый взгляд</a:t>
            </a:r>
            <a:r>
              <a:rPr lang="ru-RU" dirty="0" smtClean="0"/>
              <a:t>, позволяющий увидеть важные для другого человека </a:t>
            </a:r>
            <a:r>
              <a:rPr lang="ru-RU" b="1" dirty="0" smtClean="0"/>
              <a:t>смыслы.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26469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ЗАЧЕМ? Услышать. Понять. Принять. Предлагаемые упражнения помогут освоить пространство семейного «космоса» по-новому, увлекательно и  с учетом интересов, желаний и представлений другого человека, посмотреть по-другому на себя, красоту, мир в целом.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КАК? Делаем фотографию проблемы. Предлагаем, спрашиваем, ищем примирения с помощью фотографии. Подобные упражнения предполагают обязательное общение, диалог, выяснение позиции другого человека. Рекомендуется использовать активные фразы: «Я правильно понял: ты хотел сказать…», «Верно ли, что ты…»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РЕЗУЛЬТАТ? Визуализация мысли, чувства, переживания. Решение проблемы. Примирение. Качественное улучшение отношений.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Техника «Любимый уголок моего дома»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28592"/>
          </a:xfrm>
        </p:spPr>
        <p:txBody>
          <a:bodyPr>
            <a:normAutofit/>
          </a:bodyPr>
          <a:lstStyle/>
          <a:p>
            <a:r>
              <a:rPr lang="ru-RU" dirty="0" smtClean="0"/>
              <a:t>Задание: сделать фотографию любимого уголка дома. При просмотре родные предполагают, почему это место любимое, чем оно привлекательно, в чём его значимость для автора фото. </a:t>
            </a:r>
          </a:p>
          <a:p>
            <a:r>
              <a:rPr lang="ru-RU" dirty="0" smtClean="0"/>
              <a:t>После выслушивания всех мнений высказывается автор, оценивая высказывания с точки зрения «попадания» и  понимания  причины выбора.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1322</Words>
  <Application>Microsoft Office PowerPoint</Application>
  <PresentationFormat>Экран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Особенности детско-родительских отношений в новых условиях:  адаптация к переменам</vt:lpstr>
      <vt:lpstr>Проблемы родителей в период ДО</vt:lpstr>
      <vt:lpstr>Реплики родителей в период ДО</vt:lpstr>
      <vt:lpstr>Упражнение «Интервью»</vt:lpstr>
      <vt:lpstr>Вопросы для интервью</vt:lpstr>
      <vt:lpstr>Результат</vt:lpstr>
      <vt:lpstr>Использование интеракций  с фотографиями для улучшения отношений в семье </vt:lpstr>
      <vt:lpstr>Слайд 8</vt:lpstr>
      <vt:lpstr>Техника «Любимый уголок моего дома» </vt:lpstr>
      <vt:lpstr>Техника «Портрет моих чувств» </vt:lpstr>
      <vt:lpstr>Техника «Хочу сказать» </vt:lpstr>
      <vt:lpstr>Слайд 12</vt:lpstr>
      <vt:lpstr>Техника «Любимые глаза» </vt:lpstr>
      <vt:lpstr>Техника «Одно целое». </vt:lpstr>
      <vt:lpstr>Техника «Мне нравится!»</vt:lpstr>
      <vt:lpstr>Техника «Любимый предмет в доме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детско-родительских отношений в новых условиях:  адаптация к переменам</dc:title>
  <dc:creator>Ульяна</dc:creator>
  <cp:lastModifiedBy>Ульяна</cp:lastModifiedBy>
  <cp:revision>19</cp:revision>
  <dcterms:created xsi:type="dcterms:W3CDTF">2020-08-26T08:22:00Z</dcterms:created>
  <dcterms:modified xsi:type="dcterms:W3CDTF">2020-08-27T07:04:34Z</dcterms:modified>
</cp:coreProperties>
</file>