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7" r:id="rId2"/>
    <p:sldId id="343" r:id="rId3"/>
    <p:sldId id="344" r:id="rId4"/>
    <p:sldId id="345" r:id="rId5"/>
    <p:sldId id="346" r:id="rId6"/>
    <p:sldId id="351" r:id="rId7"/>
    <p:sldId id="348" r:id="rId8"/>
    <p:sldId id="352" r:id="rId9"/>
    <p:sldId id="272" r:id="rId10"/>
    <p:sldId id="336" r:id="rId11"/>
    <p:sldId id="337" r:id="rId12"/>
    <p:sldId id="353" r:id="rId13"/>
    <p:sldId id="271" r:id="rId14"/>
    <p:sldId id="269" r:id="rId15"/>
    <p:sldId id="327" r:id="rId16"/>
    <p:sldId id="334" r:id="rId17"/>
    <p:sldId id="335" r:id="rId18"/>
    <p:sldId id="333" r:id="rId19"/>
    <p:sldId id="274" r:id="rId20"/>
    <p:sldId id="275" r:id="rId21"/>
    <p:sldId id="276" r:id="rId22"/>
    <p:sldId id="286" r:id="rId23"/>
    <p:sldId id="287" r:id="rId24"/>
    <p:sldId id="292" r:id="rId25"/>
    <p:sldId id="293" r:id="rId26"/>
    <p:sldId id="294" r:id="rId27"/>
    <p:sldId id="295" r:id="rId28"/>
    <p:sldId id="288" r:id="rId29"/>
    <p:sldId id="289" r:id="rId30"/>
    <p:sldId id="290" r:id="rId31"/>
    <p:sldId id="291" r:id="rId32"/>
    <p:sldId id="284" r:id="rId33"/>
    <p:sldId id="349" r:id="rId34"/>
    <p:sldId id="277" r:id="rId35"/>
    <p:sldId id="278" r:id="rId36"/>
    <p:sldId id="279" r:id="rId37"/>
    <p:sldId id="298" r:id="rId38"/>
    <p:sldId id="299" r:id="rId39"/>
    <p:sldId id="300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285" r:id="rId48"/>
    <p:sldId id="350" r:id="rId49"/>
    <p:sldId id="280" r:id="rId50"/>
    <p:sldId id="281" r:id="rId51"/>
    <p:sldId id="282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6" r:id="rId66"/>
    <p:sldId id="338" r:id="rId67"/>
    <p:sldId id="325" r:id="rId68"/>
    <p:sldId id="340" r:id="rId69"/>
    <p:sldId id="324" r:id="rId70"/>
    <p:sldId id="339" r:id="rId71"/>
    <p:sldId id="262" r:id="rId7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hyperlink" Target="&#1052;&#1077;&#1090;&#1086;&#1076;&#1080;&#1095;&#1077;&#1089;&#1082;&#1080;&#1081;%20&#1076;&#1072;&#1081;&#1076;&#1078;&#1077;&#1089;&#1090;%20&#1076;&#1083;&#1103;%20&#1054;&#1042;&#1047;.pptx" TargetMode="External"/><Relationship Id="rId1" Type="http://schemas.openxmlformats.org/officeDocument/2006/relationships/hyperlink" Target="&#1048;&#1085;&#1082;&#1083;&#1102;&#1079;&#1080;&#1103;_%20&#1087;&#1086;&#1083;&#1085;&#1072;&#1103;%20&#1074;&#1077;&#1088;&#1089;&#1080;&#1103;.mp4" TargetMode="External"/><Relationship Id="rId5" Type="http://schemas.openxmlformats.org/officeDocument/2006/relationships/image" Target="../media/image23.jpeg"/><Relationship Id="rId4" Type="http://schemas.openxmlformats.org/officeDocument/2006/relationships/slide" Target="../slides/slide13.xm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hyperlink" Target="&#1052;&#1077;&#1090;&#1086;&#1076;&#1080;&#1095;&#1077;&#1089;&#1082;&#1080;&#1081;%20&#1076;&#1072;&#1081;&#1076;&#1078;&#1077;&#1089;&#1090;%20&#1076;&#1083;&#1103;%20&#1054;&#1042;&#1047;.pptx" TargetMode="External"/><Relationship Id="rId1" Type="http://schemas.openxmlformats.org/officeDocument/2006/relationships/hyperlink" Target="&#1048;&#1085;&#1082;&#1083;&#1102;&#1079;&#1080;&#1103;_%20&#1087;&#1086;&#1083;&#1085;&#1072;&#1103;%20&#1074;&#1077;&#1088;&#1089;&#1080;&#1103;.mp4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5304CB-131F-4D5E-A6B1-E51677A02747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11BA77-65D5-4601-AB15-7FD70444883E}">
      <dgm:prSet phldrT="[Текст]" custT="1"/>
      <dgm:spPr/>
      <dgm:t>
        <a:bodyPr/>
        <a:lstStyle/>
        <a:p>
          <a:r>
            <a:rPr lang="ru-RU" sz="1400" dirty="0" smtClean="0"/>
            <a:t>Новое оценивание</a:t>
          </a:r>
          <a:endParaRPr lang="ru-RU" sz="1400" dirty="0"/>
        </a:p>
      </dgm:t>
    </dgm:pt>
    <dgm:pt modelId="{1F0248D8-74FC-49FB-9DFD-2B41115D4AA3}" type="parTrans" cxnId="{3FAE1527-4991-41E3-B972-5CA95E6298DC}">
      <dgm:prSet/>
      <dgm:spPr/>
      <dgm:t>
        <a:bodyPr/>
        <a:lstStyle/>
        <a:p>
          <a:endParaRPr lang="ru-RU"/>
        </a:p>
      </dgm:t>
    </dgm:pt>
    <dgm:pt modelId="{29319F33-544D-4B62-9F00-DC821853685A}" type="sibTrans" cxnId="{3FAE1527-4991-41E3-B972-5CA95E6298DC}">
      <dgm:prSet/>
      <dgm:spPr/>
      <dgm:t>
        <a:bodyPr/>
        <a:lstStyle/>
        <a:p>
          <a:endParaRPr lang="ru-RU"/>
        </a:p>
      </dgm:t>
    </dgm:pt>
    <dgm:pt modelId="{6100775E-2422-433C-ABC2-0ACC9A8C2D6C}">
      <dgm:prSet phldrT="[Текст]"/>
      <dgm:spPr/>
      <dgm:t>
        <a:bodyPr/>
        <a:lstStyle/>
        <a:p>
          <a:r>
            <a:rPr lang="ru-RU" dirty="0" smtClean="0"/>
            <a:t>Новая внеурочная деятельность (технология ТРИЗ, сетевые ресурсы)</a:t>
          </a:r>
          <a:endParaRPr lang="ru-RU" dirty="0"/>
        </a:p>
      </dgm:t>
    </dgm:pt>
    <dgm:pt modelId="{E910DB65-4DF0-4BCC-A602-0F351B12B528}" type="parTrans" cxnId="{0914E5F1-38C6-40C3-8914-7EB93B1873C6}">
      <dgm:prSet/>
      <dgm:spPr/>
      <dgm:t>
        <a:bodyPr/>
        <a:lstStyle/>
        <a:p>
          <a:endParaRPr lang="ru-RU"/>
        </a:p>
      </dgm:t>
    </dgm:pt>
    <dgm:pt modelId="{DE232E7F-D8D5-4322-A38D-F784B62F0CB9}" type="sibTrans" cxnId="{0914E5F1-38C6-40C3-8914-7EB93B1873C6}">
      <dgm:prSet/>
      <dgm:spPr/>
      <dgm:t>
        <a:bodyPr/>
        <a:lstStyle/>
        <a:p>
          <a:endParaRPr lang="ru-RU"/>
        </a:p>
      </dgm:t>
    </dgm:pt>
    <dgm:pt modelId="{2E6997C9-8F43-4408-B8AC-FE20519CBBDC}">
      <dgm:prSet phldrT="[Текст]" custT="1"/>
      <dgm:spPr/>
      <dgm:t>
        <a:bodyPr/>
        <a:lstStyle/>
        <a:p>
          <a:r>
            <a:rPr lang="ru-RU" sz="1400" dirty="0" smtClean="0"/>
            <a:t>Новое взаимодействие с родителями (Технология родительского образования)</a:t>
          </a:r>
          <a:endParaRPr lang="ru-RU" sz="1400" dirty="0"/>
        </a:p>
      </dgm:t>
    </dgm:pt>
    <dgm:pt modelId="{9CA77343-F3F0-461C-980A-F05776981528}" type="parTrans" cxnId="{70EFAADD-F5E5-494E-8A3F-449158D33F68}">
      <dgm:prSet/>
      <dgm:spPr/>
      <dgm:t>
        <a:bodyPr/>
        <a:lstStyle/>
        <a:p>
          <a:endParaRPr lang="ru-RU"/>
        </a:p>
      </dgm:t>
    </dgm:pt>
    <dgm:pt modelId="{12BB9CD4-6927-4E71-A25B-842492C3FD7E}" type="sibTrans" cxnId="{70EFAADD-F5E5-494E-8A3F-449158D33F68}">
      <dgm:prSet/>
      <dgm:spPr/>
      <dgm:t>
        <a:bodyPr/>
        <a:lstStyle/>
        <a:p>
          <a:endParaRPr lang="ru-RU"/>
        </a:p>
      </dgm:t>
    </dgm:pt>
    <dgm:pt modelId="{99DE4EDC-E9E7-4FDB-9065-8F77ADBFD98F}">
      <dgm:prSet custT="1"/>
      <dgm:spPr/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Проектные группы</a:t>
          </a:r>
        </a:p>
        <a:p>
          <a:r>
            <a:rPr lang="ru-RU" sz="2000" dirty="0" smtClean="0"/>
            <a:t>ПРОЕКТ «Реализуем ФГОС»</a:t>
          </a:r>
          <a:endParaRPr lang="ru-RU" sz="2000" dirty="0"/>
        </a:p>
      </dgm:t>
    </dgm:pt>
    <dgm:pt modelId="{C346B37E-BE9F-4981-A969-3A886B7F88E7}" type="parTrans" cxnId="{3F80236F-B9CF-4964-9513-2EF8486C4666}">
      <dgm:prSet/>
      <dgm:spPr/>
      <dgm:t>
        <a:bodyPr/>
        <a:lstStyle/>
        <a:p>
          <a:endParaRPr lang="ru-RU"/>
        </a:p>
      </dgm:t>
    </dgm:pt>
    <dgm:pt modelId="{1BD74599-8B16-4DCA-B67A-072A28036653}" type="sibTrans" cxnId="{3F80236F-B9CF-4964-9513-2EF8486C4666}">
      <dgm:prSet/>
      <dgm:spPr/>
      <dgm:t>
        <a:bodyPr/>
        <a:lstStyle/>
        <a:p>
          <a:endParaRPr lang="ru-RU"/>
        </a:p>
      </dgm:t>
    </dgm:pt>
    <dgm:pt modelId="{D4A9C272-D4CE-41CC-9402-BB2CC282588F}">
      <dgm:prSet/>
      <dgm:spPr/>
      <dgm:t>
        <a:bodyPr/>
        <a:lstStyle/>
        <a:p>
          <a:r>
            <a:rPr lang="ru-RU" dirty="0" smtClean="0"/>
            <a:t>Новый урок (Парковый урок)</a:t>
          </a:r>
          <a:endParaRPr lang="ru-RU" dirty="0"/>
        </a:p>
      </dgm:t>
    </dgm:pt>
    <dgm:pt modelId="{54C0072A-1993-45FC-AAA6-7C99C68F0849}" type="parTrans" cxnId="{D27CF0B9-8C97-4EBF-9D68-B1DC5D198685}">
      <dgm:prSet/>
      <dgm:spPr/>
      <dgm:t>
        <a:bodyPr/>
        <a:lstStyle/>
        <a:p>
          <a:endParaRPr lang="ru-RU"/>
        </a:p>
      </dgm:t>
    </dgm:pt>
    <dgm:pt modelId="{26B333B7-4B88-4E4F-8428-5B354B504E28}" type="sibTrans" cxnId="{D27CF0B9-8C97-4EBF-9D68-B1DC5D198685}">
      <dgm:prSet/>
      <dgm:spPr/>
      <dgm:t>
        <a:bodyPr/>
        <a:lstStyle/>
        <a:p>
          <a:endParaRPr lang="ru-RU"/>
        </a:p>
      </dgm:t>
    </dgm:pt>
    <dgm:pt modelId="{CCAFE7DF-2F2C-4089-ABEB-71C2A2555D55}" type="pres">
      <dgm:prSet presAssocID="{245304CB-131F-4D5E-A6B1-E51677A0274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99EAE8-69B3-4E6A-841D-2C76C3AD91B4}" type="pres">
      <dgm:prSet presAssocID="{D4A9C272-D4CE-41CC-9402-BB2CC282588F}" presName="composite" presStyleCnt="0"/>
      <dgm:spPr/>
    </dgm:pt>
    <dgm:pt modelId="{40AA41A5-19D7-4BE0-A8E0-2A98DF658BEF}" type="pres">
      <dgm:prSet presAssocID="{D4A9C272-D4CE-41CC-9402-BB2CC282588F}" presName="rect1" presStyleLbl="b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</dgm:pt>
    <dgm:pt modelId="{74D72D28-46AC-494F-911D-AE16E7127529}" type="pres">
      <dgm:prSet presAssocID="{D4A9C272-D4CE-41CC-9402-BB2CC282588F}" presName="wedgeRectCallout1" presStyleLbl="node1" presStyleIdx="0" presStyleCnt="5" custScaleX="112360" custScaleY="188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9558A-E0BE-432F-983E-F1CF0D007FB2}" type="pres">
      <dgm:prSet presAssocID="{26B333B7-4B88-4E4F-8428-5B354B504E28}" presName="sibTrans" presStyleCnt="0"/>
      <dgm:spPr/>
    </dgm:pt>
    <dgm:pt modelId="{53B09B4D-AD63-44D8-8EC6-4B18EA3F7383}" type="pres">
      <dgm:prSet presAssocID="{6311BA77-65D5-4601-AB15-7FD70444883E}" presName="composite" presStyleCnt="0"/>
      <dgm:spPr/>
    </dgm:pt>
    <dgm:pt modelId="{1C80486C-7FA9-4384-85E1-9E1BD6C0ED38}" type="pres">
      <dgm:prSet presAssocID="{6311BA77-65D5-4601-AB15-7FD70444883E}" presName="rect1" presStyleLbl="b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FD0D4C62-F841-4EFC-B024-5EAF2789D570}" type="pres">
      <dgm:prSet presAssocID="{6311BA77-65D5-4601-AB15-7FD70444883E}" presName="wedgeRectCallout1" presStyleLbl="node1" presStyleIdx="1" presStyleCnt="5" custScaleX="138831" custScaleY="20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551F9-66F4-4CE5-B25F-AF15D15FA256}" type="pres">
      <dgm:prSet presAssocID="{29319F33-544D-4B62-9F00-DC821853685A}" presName="sibTrans" presStyleCnt="0"/>
      <dgm:spPr/>
    </dgm:pt>
    <dgm:pt modelId="{AADF0631-8BD8-4A37-92E6-1B34FC6BBAE5}" type="pres">
      <dgm:prSet presAssocID="{6100775E-2422-433C-ABC2-0ACC9A8C2D6C}" presName="composite" presStyleCnt="0"/>
      <dgm:spPr/>
    </dgm:pt>
    <dgm:pt modelId="{2CFAEA2B-C516-4487-8AED-F2A5EC4E9B58}" type="pres">
      <dgm:prSet presAssocID="{6100775E-2422-433C-ABC2-0ACC9A8C2D6C}" presName="rect1" presStyleLbl="b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412A26F4-3B6A-42B4-8917-8B0D2C0BB138}" type="pres">
      <dgm:prSet presAssocID="{6100775E-2422-433C-ABC2-0ACC9A8C2D6C}" presName="wedgeRectCallout1" presStyleLbl="node1" presStyleIdx="2" presStyleCnt="5" custScaleX="116625" custScaleY="207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C5F078-859A-43C2-AE8C-1728BAD00556}" type="pres">
      <dgm:prSet presAssocID="{DE232E7F-D8D5-4322-A38D-F784B62F0CB9}" presName="sibTrans" presStyleCnt="0"/>
      <dgm:spPr/>
    </dgm:pt>
    <dgm:pt modelId="{0C55D4B7-037C-4B2C-BDF6-076704F9AA02}" type="pres">
      <dgm:prSet presAssocID="{2E6997C9-8F43-4408-B8AC-FE20519CBBDC}" presName="composite" presStyleCnt="0"/>
      <dgm:spPr/>
    </dgm:pt>
    <dgm:pt modelId="{00DFC499-0275-40C1-B25D-FC4451035BE1}" type="pres">
      <dgm:prSet presAssocID="{2E6997C9-8F43-4408-B8AC-FE20519CBBDC}" presName="rect1" presStyleLbl="b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79291DD3-5AC7-4A03-88A7-5D3C333C9681}" type="pres">
      <dgm:prSet presAssocID="{2E6997C9-8F43-4408-B8AC-FE20519CBBDC}" presName="wedgeRectCallout1" presStyleLbl="node1" presStyleIdx="3" presStyleCnt="5" custScaleX="124322" custScaleY="214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43B9F-568F-47A1-A451-FE0EA2222622}" type="pres">
      <dgm:prSet presAssocID="{12BB9CD4-6927-4E71-A25B-842492C3FD7E}" presName="sibTrans" presStyleCnt="0"/>
      <dgm:spPr/>
    </dgm:pt>
    <dgm:pt modelId="{16D78F99-13CC-446A-A88A-ADA494A8289E}" type="pres">
      <dgm:prSet presAssocID="{99DE4EDC-E9E7-4FDB-9065-8F77ADBFD98F}" presName="composite" presStyleCnt="0"/>
      <dgm:spPr/>
    </dgm:pt>
    <dgm:pt modelId="{35F282E3-705B-4EBA-9A21-F3F9A9F20481}" type="pres">
      <dgm:prSet presAssocID="{99DE4EDC-E9E7-4FDB-9065-8F77ADBFD98F}" presName="rect1" presStyleLbl="bgImgPlace1" presStyleIdx="4" presStyleCnt="5" custScaleX="132957" custScaleY="47550" custLinFactX="-64599" custLinFactNeighborX="-100000" custLinFactNeighborY="14280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4000" b="-84000"/>
          </a:stretch>
        </a:blipFill>
      </dgm:spPr>
      <dgm:t>
        <a:bodyPr/>
        <a:lstStyle/>
        <a:p>
          <a:endParaRPr lang="ru-RU"/>
        </a:p>
      </dgm:t>
    </dgm:pt>
    <dgm:pt modelId="{06227BF4-223D-4629-BBCB-CF6822DDCF8A}" type="pres">
      <dgm:prSet presAssocID="{99DE4EDC-E9E7-4FDB-9065-8F77ADBFD98F}" presName="wedgeRectCallout1" presStyleLbl="node1" presStyleIdx="4" presStyleCnt="5" custScaleX="226127" custScaleY="156670" custLinFactY="-15483" custLinFactNeighborX="-163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2B88DF-92FB-4148-9235-01914A59803B}" type="presOf" srcId="{2E6997C9-8F43-4408-B8AC-FE20519CBBDC}" destId="{79291DD3-5AC7-4A03-88A7-5D3C333C9681}" srcOrd="0" destOrd="0" presId="urn:microsoft.com/office/officeart/2008/layout/BendingPictureCaptionList"/>
    <dgm:cxn modelId="{0914E5F1-38C6-40C3-8914-7EB93B1873C6}" srcId="{245304CB-131F-4D5E-A6B1-E51677A02747}" destId="{6100775E-2422-433C-ABC2-0ACC9A8C2D6C}" srcOrd="2" destOrd="0" parTransId="{E910DB65-4DF0-4BCC-A602-0F351B12B528}" sibTransId="{DE232E7F-D8D5-4322-A38D-F784B62F0CB9}"/>
    <dgm:cxn modelId="{3F80236F-B9CF-4964-9513-2EF8486C4666}" srcId="{245304CB-131F-4D5E-A6B1-E51677A02747}" destId="{99DE4EDC-E9E7-4FDB-9065-8F77ADBFD98F}" srcOrd="4" destOrd="0" parTransId="{C346B37E-BE9F-4981-A969-3A886B7F88E7}" sibTransId="{1BD74599-8B16-4DCA-B67A-072A28036653}"/>
    <dgm:cxn modelId="{01DA117D-3EA6-42C3-93C8-BE9BF3B00604}" type="presOf" srcId="{D4A9C272-D4CE-41CC-9402-BB2CC282588F}" destId="{74D72D28-46AC-494F-911D-AE16E7127529}" srcOrd="0" destOrd="0" presId="urn:microsoft.com/office/officeart/2008/layout/BendingPictureCaptionList"/>
    <dgm:cxn modelId="{A3457E55-8876-42D3-AE4B-7ED130681448}" type="presOf" srcId="{6100775E-2422-433C-ABC2-0ACC9A8C2D6C}" destId="{412A26F4-3B6A-42B4-8917-8B0D2C0BB138}" srcOrd="0" destOrd="0" presId="urn:microsoft.com/office/officeart/2008/layout/BendingPictureCaptionList"/>
    <dgm:cxn modelId="{3FAE1527-4991-41E3-B972-5CA95E6298DC}" srcId="{245304CB-131F-4D5E-A6B1-E51677A02747}" destId="{6311BA77-65D5-4601-AB15-7FD70444883E}" srcOrd="1" destOrd="0" parTransId="{1F0248D8-74FC-49FB-9DFD-2B41115D4AA3}" sibTransId="{29319F33-544D-4B62-9F00-DC821853685A}"/>
    <dgm:cxn modelId="{2B7190A1-E69E-463E-AE8D-89D98CFB82C1}" type="presOf" srcId="{6311BA77-65D5-4601-AB15-7FD70444883E}" destId="{FD0D4C62-F841-4EFC-B024-5EAF2789D570}" srcOrd="0" destOrd="0" presId="urn:microsoft.com/office/officeart/2008/layout/BendingPictureCaptionList"/>
    <dgm:cxn modelId="{D27CF0B9-8C97-4EBF-9D68-B1DC5D198685}" srcId="{245304CB-131F-4D5E-A6B1-E51677A02747}" destId="{D4A9C272-D4CE-41CC-9402-BB2CC282588F}" srcOrd="0" destOrd="0" parTransId="{54C0072A-1993-45FC-AAA6-7C99C68F0849}" sibTransId="{26B333B7-4B88-4E4F-8428-5B354B504E28}"/>
    <dgm:cxn modelId="{70EFAADD-F5E5-494E-8A3F-449158D33F68}" srcId="{245304CB-131F-4D5E-A6B1-E51677A02747}" destId="{2E6997C9-8F43-4408-B8AC-FE20519CBBDC}" srcOrd="3" destOrd="0" parTransId="{9CA77343-F3F0-461C-980A-F05776981528}" sibTransId="{12BB9CD4-6927-4E71-A25B-842492C3FD7E}"/>
    <dgm:cxn modelId="{BFFFF551-1BEC-4AC5-94E5-C01C84D4A852}" type="presOf" srcId="{99DE4EDC-E9E7-4FDB-9065-8F77ADBFD98F}" destId="{06227BF4-223D-4629-BBCB-CF6822DDCF8A}" srcOrd="0" destOrd="0" presId="urn:microsoft.com/office/officeart/2008/layout/BendingPictureCaptionList"/>
    <dgm:cxn modelId="{E2102FCB-A451-4AF8-9682-A7966068AE13}" type="presOf" srcId="{245304CB-131F-4D5E-A6B1-E51677A02747}" destId="{CCAFE7DF-2F2C-4089-ABEB-71C2A2555D55}" srcOrd="0" destOrd="0" presId="urn:microsoft.com/office/officeart/2008/layout/BendingPictureCaptionList"/>
    <dgm:cxn modelId="{280F598A-C13F-4058-8367-CC0971FA6B95}" type="presParOf" srcId="{CCAFE7DF-2F2C-4089-ABEB-71C2A2555D55}" destId="{1F99EAE8-69B3-4E6A-841D-2C76C3AD91B4}" srcOrd="0" destOrd="0" presId="urn:microsoft.com/office/officeart/2008/layout/BendingPictureCaptionList"/>
    <dgm:cxn modelId="{DC628D76-89AE-461D-921E-425AC5F5A6E9}" type="presParOf" srcId="{1F99EAE8-69B3-4E6A-841D-2C76C3AD91B4}" destId="{40AA41A5-19D7-4BE0-A8E0-2A98DF658BEF}" srcOrd="0" destOrd="0" presId="urn:microsoft.com/office/officeart/2008/layout/BendingPictureCaptionList"/>
    <dgm:cxn modelId="{9F8E928E-2554-4FDB-BBCA-31FDE3282BD1}" type="presParOf" srcId="{1F99EAE8-69B3-4E6A-841D-2C76C3AD91B4}" destId="{74D72D28-46AC-494F-911D-AE16E7127529}" srcOrd="1" destOrd="0" presId="urn:microsoft.com/office/officeart/2008/layout/BendingPictureCaptionList"/>
    <dgm:cxn modelId="{8685BAD2-DD24-468B-826C-D66B39783270}" type="presParOf" srcId="{CCAFE7DF-2F2C-4089-ABEB-71C2A2555D55}" destId="{8BC9558A-E0BE-432F-983E-F1CF0D007FB2}" srcOrd="1" destOrd="0" presId="urn:microsoft.com/office/officeart/2008/layout/BendingPictureCaptionList"/>
    <dgm:cxn modelId="{C432B618-0F3B-46F3-A9D4-0E945D1ADA75}" type="presParOf" srcId="{CCAFE7DF-2F2C-4089-ABEB-71C2A2555D55}" destId="{53B09B4D-AD63-44D8-8EC6-4B18EA3F7383}" srcOrd="2" destOrd="0" presId="urn:microsoft.com/office/officeart/2008/layout/BendingPictureCaptionList"/>
    <dgm:cxn modelId="{13818F1A-3085-4D8E-9CB8-6A0DEFCF84FB}" type="presParOf" srcId="{53B09B4D-AD63-44D8-8EC6-4B18EA3F7383}" destId="{1C80486C-7FA9-4384-85E1-9E1BD6C0ED38}" srcOrd="0" destOrd="0" presId="urn:microsoft.com/office/officeart/2008/layout/BendingPictureCaptionList"/>
    <dgm:cxn modelId="{7DBD4506-D97C-4FDC-A238-B29B24378744}" type="presParOf" srcId="{53B09B4D-AD63-44D8-8EC6-4B18EA3F7383}" destId="{FD0D4C62-F841-4EFC-B024-5EAF2789D570}" srcOrd="1" destOrd="0" presId="urn:microsoft.com/office/officeart/2008/layout/BendingPictureCaptionList"/>
    <dgm:cxn modelId="{CD9BE09A-5FD8-492A-8893-78496B1F8343}" type="presParOf" srcId="{CCAFE7DF-2F2C-4089-ABEB-71C2A2555D55}" destId="{150551F9-66F4-4CE5-B25F-AF15D15FA256}" srcOrd="3" destOrd="0" presId="urn:microsoft.com/office/officeart/2008/layout/BendingPictureCaptionList"/>
    <dgm:cxn modelId="{72923C4F-E476-486E-A229-435F1937C3AD}" type="presParOf" srcId="{CCAFE7DF-2F2C-4089-ABEB-71C2A2555D55}" destId="{AADF0631-8BD8-4A37-92E6-1B34FC6BBAE5}" srcOrd="4" destOrd="0" presId="urn:microsoft.com/office/officeart/2008/layout/BendingPictureCaptionList"/>
    <dgm:cxn modelId="{630C9083-900D-458E-8698-E5AD781E9AB0}" type="presParOf" srcId="{AADF0631-8BD8-4A37-92E6-1B34FC6BBAE5}" destId="{2CFAEA2B-C516-4487-8AED-F2A5EC4E9B58}" srcOrd="0" destOrd="0" presId="urn:microsoft.com/office/officeart/2008/layout/BendingPictureCaptionList"/>
    <dgm:cxn modelId="{A71FA76D-C229-4D92-A560-2D2F2078ECD2}" type="presParOf" srcId="{AADF0631-8BD8-4A37-92E6-1B34FC6BBAE5}" destId="{412A26F4-3B6A-42B4-8917-8B0D2C0BB138}" srcOrd="1" destOrd="0" presId="urn:microsoft.com/office/officeart/2008/layout/BendingPictureCaptionList"/>
    <dgm:cxn modelId="{9095464E-CDA8-474B-9F2D-76D7C93BB062}" type="presParOf" srcId="{CCAFE7DF-2F2C-4089-ABEB-71C2A2555D55}" destId="{32C5F078-859A-43C2-AE8C-1728BAD00556}" srcOrd="5" destOrd="0" presId="urn:microsoft.com/office/officeart/2008/layout/BendingPictureCaptionList"/>
    <dgm:cxn modelId="{31E78C4C-41B7-4E91-8802-6535A8F12F92}" type="presParOf" srcId="{CCAFE7DF-2F2C-4089-ABEB-71C2A2555D55}" destId="{0C55D4B7-037C-4B2C-BDF6-076704F9AA02}" srcOrd="6" destOrd="0" presId="urn:microsoft.com/office/officeart/2008/layout/BendingPictureCaptionList"/>
    <dgm:cxn modelId="{7F96E19C-A37D-42E2-930C-CF466A7EB381}" type="presParOf" srcId="{0C55D4B7-037C-4B2C-BDF6-076704F9AA02}" destId="{00DFC499-0275-40C1-B25D-FC4451035BE1}" srcOrd="0" destOrd="0" presId="urn:microsoft.com/office/officeart/2008/layout/BendingPictureCaptionList"/>
    <dgm:cxn modelId="{63F49912-3A59-4CAD-A212-FBC5772C44D1}" type="presParOf" srcId="{0C55D4B7-037C-4B2C-BDF6-076704F9AA02}" destId="{79291DD3-5AC7-4A03-88A7-5D3C333C9681}" srcOrd="1" destOrd="0" presId="urn:microsoft.com/office/officeart/2008/layout/BendingPictureCaptionList"/>
    <dgm:cxn modelId="{822D0425-DB76-495A-8EE8-B54FE1ED8089}" type="presParOf" srcId="{CCAFE7DF-2F2C-4089-ABEB-71C2A2555D55}" destId="{71D43B9F-568F-47A1-A451-FE0EA2222622}" srcOrd="7" destOrd="0" presId="urn:microsoft.com/office/officeart/2008/layout/BendingPictureCaptionList"/>
    <dgm:cxn modelId="{FDC6594A-6F96-4172-9B54-D885C74717EB}" type="presParOf" srcId="{CCAFE7DF-2F2C-4089-ABEB-71C2A2555D55}" destId="{16D78F99-13CC-446A-A88A-ADA494A8289E}" srcOrd="8" destOrd="0" presId="urn:microsoft.com/office/officeart/2008/layout/BendingPictureCaptionList"/>
    <dgm:cxn modelId="{612E17CB-39FB-47EE-9A3A-0ACB5D0729F8}" type="presParOf" srcId="{16D78F99-13CC-446A-A88A-ADA494A8289E}" destId="{35F282E3-705B-4EBA-9A21-F3F9A9F20481}" srcOrd="0" destOrd="0" presId="urn:microsoft.com/office/officeart/2008/layout/BendingPictureCaptionList"/>
    <dgm:cxn modelId="{49303B59-73A4-4CD3-8B9B-4C6F1DA4288D}" type="presParOf" srcId="{16D78F99-13CC-446A-A88A-ADA494A8289E}" destId="{06227BF4-223D-4629-BBCB-CF6822DDCF8A}" srcOrd="1" destOrd="0" presId="urn:microsoft.com/office/officeart/2008/layout/BendingPictureCaptionList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2D7FF64-7380-495D-8672-5DE135485A6A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F696678-582E-4B92-9C6C-0C3D854F2AB3}">
      <dgm:prSet phldrT="[Текст]" phldr="1"/>
      <dgm:spPr/>
      <dgm:t>
        <a:bodyPr/>
        <a:lstStyle/>
        <a:p>
          <a:endParaRPr lang="ru-RU"/>
        </a:p>
      </dgm:t>
    </dgm:pt>
    <dgm:pt modelId="{CED4ACD3-937C-4FC8-9E18-E81A112DE648}" type="parTrans" cxnId="{60AD4D06-EA6E-4BA9-A346-37BDC8036375}">
      <dgm:prSet/>
      <dgm:spPr/>
      <dgm:t>
        <a:bodyPr/>
        <a:lstStyle/>
        <a:p>
          <a:endParaRPr lang="ru-RU"/>
        </a:p>
      </dgm:t>
    </dgm:pt>
    <dgm:pt modelId="{1B2165F9-2B59-42EF-91DD-B5AD0F13ECEF}" type="sibTrans" cxnId="{60AD4D06-EA6E-4BA9-A346-37BDC8036375}">
      <dgm:prSet/>
      <dgm:spPr/>
      <dgm:t>
        <a:bodyPr/>
        <a:lstStyle/>
        <a:p>
          <a:endParaRPr lang="ru-RU"/>
        </a:p>
      </dgm:t>
    </dgm:pt>
    <dgm:pt modelId="{3DD603E1-DB41-4B5A-A777-0133B043B14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Разработано 6 ИППР(38%).</a:t>
          </a:r>
          <a:endParaRPr lang="ru-RU" sz="1400" dirty="0"/>
        </a:p>
      </dgm:t>
    </dgm:pt>
    <dgm:pt modelId="{EC64A112-DE9C-45D5-9089-1BB44F27DF13}" type="parTrans" cxnId="{FE907409-D097-4D29-B477-CF08EDF43EBA}">
      <dgm:prSet/>
      <dgm:spPr/>
      <dgm:t>
        <a:bodyPr/>
        <a:lstStyle/>
        <a:p>
          <a:endParaRPr lang="ru-RU"/>
        </a:p>
      </dgm:t>
    </dgm:pt>
    <dgm:pt modelId="{426119DA-6F3B-4B2E-8C4E-7BD642AD461A}" type="sibTrans" cxnId="{FE907409-D097-4D29-B477-CF08EDF43EBA}">
      <dgm:prSet/>
      <dgm:spPr/>
      <dgm:t>
        <a:bodyPr/>
        <a:lstStyle/>
        <a:p>
          <a:endParaRPr lang="ru-RU"/>
        </a:p>
      </dgm:t>
    </dgm:pt>
    <dgm:pt modelId="{EB204C86-9DC0-4026-8E6A-006B8B6E0196}">
      <dgm:prSet phldrT="[Текст]" phldr="1"/>
      <dgm:spPr/>
      <dgm:t>
        <a:bodyPr/>
        <a:lstStyle/>
        <a:p>
          <a:endParaRPr lang="ru-RU"/>
        </a:p>
      </dgm:t>
    </dgm:pt>
    <dgm:pt modelId="{F6495915-8FDF-47D2-9AD9-928691D299D8}" type="parTrans" cxnId="{8A0EE607-DF29-4CD0-9137-5E366325CFA4}">
      <dgm:prSet/>
      <dgm:spPr/>
      <dgm:t>
        <a:bodyPr/>
        <a:lstStyle/>
        <a:p>
          <a:endParaRPr lang="ru-RU"/>
        </a:p>
      </dgm:t>
    </dgm:pt>
    <dgm:pt modelId="{2C1EDEEB-83C1-4835-B8AC-E1D59FC0662C}" type="sibTrans" cxnId="{8A0EE607-DF29-4CD0-9137-5E366325CFA4}">
      <dgm:prSet/>
      <dgm:spPr/>
      <dgm:t>
        <a:bodyPr/>
        <a:lstStyle/>
        <a:p>
          <a:endParaRPr lang="ru-RU"/>
        </a:p>
      </dgm:t>
    </dgm:pt>
    <dgm:pt modelId="{59700BEB-CD09-4E7A-850A-9187DBB61750}">
      <dgm:prSet phldrT="[Текст]"/>
      <dgm:spPr/>
      <dgm:t>
        <a:bodyPr/>
        <a:lstStyle/>
        <a:p>
          <a:r>
            <a:rPr lang="ru-RU" dirty="0" smtClean="0"/>
            <a:t>В рабочие программы учителей русского языка и литературы  включены  уроки-исследования, проектная деятельность.</a:t>
          </a:r>
          <a:endParaRPr lang="ru-RU" dirty="0"/>
        </a:p>
      </dgm:t>
    </dgm:pt>
    <dgm:pt modelId="{5494A316-7BFC-4848-A9E3-FDD1ACD0689E}" type="parTrans" cxnId="{665A5594-9D2C-40B9-A486-F7CA863A1196}">
      <dgm:prSet/>
      <dgm:spPr/>
      <dgm:t>
        <a:bodyPr/>
        <a:lstStyle/>
        <a:p>
          <a:endParaRPr lang="ru-RU"/>
        </a:p>
      </dgm:t>
    </dgm:pt>
    <dgm:pt modelId="{6D488F3C-C2A3-440E-9168-44E4C9BEEF02}" type="sibTrans" cxnId="{665A5594-9D2C-40B9-A486-F7CA863A1196}">
      <dgm:prSet/>
      <dgm:spPr/>
      <dgm:t>
        <a:bodyPr/>
        <a:lstStyle/>
        <a:p>
          <a:endParaRPr lang="ru-RU"/>
        </a:p>
      </dgm:t>
    </dgm:pt>
    <dgm:pt modelId="{6D4C804F-22CE-4FE3-A57C-076A9170ECA7}">
      <dgm:prSet phldrT="[Текст]" phldr="1"/>
      <dgm:spPr/>
      <dgm:t>
        <a:bodyPr/>
        <a:lstStyle/>
        <a:p>
          <a:endParaRPr lang="ru-RU"/>
        </a:p>
      </dgm:t>
    </dgm:pt>
    <dgm:pt modelId="{1B9BDDD6-229F-4757-A5D8-BE14C7B503B8}" type="parTrans" cxnId="{FB424245-8231-4AD6-9217-30B2DDB99EA9}">
      <dgm:prSet/>
      <dgm:spPr/>
      <dgm:t>
        <a:bodyPr/>
        <a:lstStyle/>
        <a:p>
          <a:endParaRPr lang="ru-RU"/>
        </a:p>
      </dgm:t>
    </dgm:pt>
    <dgm:pt modelId="{FF45A857-3C70-4FED-9566-7D9A0D5AF2FC}" type="sibTrans" cxnId="{FB424245-8231-4AD6-9217-30B2DDB99EA9}">
      <dgm:prSet/>
      <dgm:spPr/>
      <dgm:t>
        <a:bodyPr/>
        <a:lstStyle/>
        <a:p>
          <a:endParaRPr lang="ru-RU"/>
        </a:p>
      </dgm:t>
    </dgm:pt>
    <dgm:pt modelId="{BA37EB6E-6AC8-48B3-9700-8D06D0BDE923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Активизация деятельности школьных библиотекарей.</a:t>
          </a:r>
          <a:endParaRPr lang="ru-RU" dirty="0"/>
        </a:p>
      </dgm:t>
    </dgm:pt>
    <dgm:pt modelId="{B79D5714-94D9-472D-A304-197833830607}" type="parTrans" cxnId="{054ED96A-4958-41F8-B641-9F893C5972C8}">
      <dgm:prSet/>
      <dgm:spPr/>
      <dgm:t>
        <a:bodyPr/>
        <a:lstStyle/>
        <a:p>
          <a:endParaRPr lang="ru-RU"/>
        </a:p>
      </dgm:t>
    </dgm:pt>
    <dgm:pt modelId="{2ECACD1C-3285-4AF0-9212-809080B93852}" type="sibTrans" cxnId="{054ED96A-4958-41F8-B641-9F893C5972C8}">
      <dgm:prSet/>
      <dgm:spPr/>
      <dgm:t>
        <a:bodyPr/>
        <a:lstStyle/>
        <a:p>
          <a:endParaRPr lang="ru-RU"/>
        </a:p>
      </dgm:t>
    </dgm:pt>
    <dgm:pt modelId="{19E3FC8E-109C-479E-A961-556F2495FC54}">
      <dgm:prSet phldrT="[Текст]"/>
      <dgm:spPr/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200" dirty="0"/>
        </a:p>
      </dgm:t>
    </dgm:pt>
    <dgm:pt modelId="{7A6BE7F5-68D8-4997-A424-57DC689CFE17}" type="parTrans" cxnId="{7EF55448-DA27-40CB-A70B-048888790DA5}">
      <dgm:prSet/>
      <dgm:spPr/>
    </dgm:pt>
    <dgm:pt modelId="{64062231-3D3C-45AE-8546-7AAD323D01F6}" type="sibTrans" cxnId="{7EF55448-DA27-40CB-A70B-048888790DA5}">
      <dgm:prSet/>
      <dgm:spPr/>
    </dgm:pt>
    <dgm:pt modelId="{E2A8D382-2CD8-43C5-A869-60BD3A0A93D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Скорректированы рабочие программы по ритмике, музыке.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Повысилось качество учебного занятия «Ритмика», урока музыки.</a:t>
          </a:r>
        </a:p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8ED5DEC7-3202-4281-ACEA-5146F533589F}" type="parTrans" cxnId="{CFB50EE4-0CEF-4122-85A8-8863586BCB54}">
      <dgm:prSet/>
      <dgm:spPr/>
    </dgm:pt>
    <dgm:pt modelId="{57E0014C-8164-4ADB-B16B-C7F69870105F}" type="sibTrans" cxnId="{CFB50EE4-0CEF-4122-85A8-8863586BCB54}">
      <dgm:prSet/>
      <dgm:spPr/>
    </dgm:pt>
    <dgm:pt modelId="{9CD8935F-8EEF-4F75-B593-F17156B084E7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Появилась потребность в обновлении внеурочной деятельности.</a:t>
          </a:r>
          <a:endParaRPr lang="ru-RU" dirty="0"/>
        </a:p>
      </dgm:t>
    </dgm:pt>
    <dgm:pt modelId="{E1BA1350-D4D1-4BCC-9B2D-FF0A9D1C8F0A}" type="parTrans" cxnId="{2CB64F6B-6155-4263-8749-7573ED4209DA}">
      <dgm:prSet/>
      <dgm:spPr/>
    </dgm:pt>
    <dgm:pt modelId="{62D0D73B-EBA4-4375-A02E-65325BDB3D7B}" type="sibTrans" cxnId="{2CB64F6B-6155-4263-8749-7573ED4209DA}">
      <dgm:prSet/>
      <dgm:spPr/>
    </dgm:pt>
    <dgm:pt modelId="{A17BD144-D0FA-408E-BBAD-883A43593AEC}" type="pres">
      <dgm:prSet presAssocID="{12D7FF64-7380-495D-8672-5DE135485A6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7E5DB4-4016-4A84-9542-32B4DF5F9628}" type="pres">
      <dgm:prSet presAssocID="{FF696678-582E-4B92-9C6C-0C3D854F2AB3}" presName="composite" presStyleCnt="0"/>
      <dgm:spPr/>
    </dgm:pt>
    <dgm:pt modelId="{1C31904A-4F26-491A-8B83-92B9EEDB0582}" type="pres">
      <dgm:prSet presAssocID="{FF696678-582E-4B92-9C6C-0C3D854F2AB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B9036-0F65-470A-BCC6-4FBE5A3551AA}" type="pres">
      <dgm:prSet presAssocID="{FF696678-582E-4B92-9C6C-0C3D854F2AB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13900-74DA-41D3-B4A3-DCE34DA3E482}" type="pres">
      <dgm:prSet presAssocID="{1B2165F9-2B59-42EF-91DD-B5AD0F13ECEF}" presName="sp" presStyleCnt="0"/>
      <dgm:spPr/>
    </dgm:pt>
    <dgm:pt modelId="{180557C8-CAAE-4927-8C12-C367D2ACF75A}" type="pres">
      <dgm:prSet presAssocID="{EB204C86-9DC0-4026-8E6A-006B8B6E0196}" presName="composite" presStyleCnt="0"/>
      <dgm:spPr/>
    </dgm:pt>
    <dgm:pt modelId="{8E0D0AB3-358E-44CF-ADEF-D432883C8E28}" type="pres">
      <dgm:prSet presAssocID="{EB204C86-9DC0-4026-8E6A-006B8B6E019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95EAC8-1610-4316-96C9-DE99D733CEAA}" type="pres">
      <dgm:prSet presAssocID="{EB204C86-9DC0-4026-8E6A-006B8B6E019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62AB2-F147-4A5B-BD9A-22954ABE3445}" type="pres">
      <dgm:prSet presAssocID="{2C1EDEEB-83C1-4835-B8AC-E1D59FC0662C}" presName="sp" presStyleCnt="0"/>
      <dgm:spPr/>
    </dgm:pt>
    <dgm:pt modelId="{37271E0C-63DA-471B-B6E6-690DEE78EF46}" type="pres">
      <dgm:prSet presAssocID="{6D4C804F-22CE-4FE3-A57C-076A9170ECA7}" presName="composite" presStyleCnt="0"/>
      <dgm:spPr/>
    </dgm:pt>
    <dgm:pt modelId="{24DDE062-A5D6-4A2A-82F1-1B0CF3B00275}" type="pres">
      <dgm:prSet presAssocID="{6D4C804F-22CE-4FE3-A57C-076A9170ECA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79D755-A803-4FC1-AD65-F48CF14D1F2F}" type="pres">
      <dgm:prSet presAssocID="{6D4C804F-22CE-4FE3-A57C-076A9170ECA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0EE607-DF29-4CD0-9137-5E366325CFA4}" srcId="{12D7FF64-7380-495D-8672-5DE135485A6A}" destId="{EB204C86-9DC0-4026-8E6A-006B8B6E0196}" srcOrd="1" destOrd="0" parTransId="{F6495915-8FDF-47D2-9AD9-928691D299D8}" sibTransId="{2C1EDEEB-83C1-4835-B8AC-E1D59FC0662C}"/>
    <dgm:cxn modelId="{7EF55448-DA27-40CB-A70B-048888790DA5}" srcId="{FF696678-582E-4B92-9C6C-0C3D854F2AB3}" destId="{19E3FC8E-109C-479E-A961-556F2495FC54}" srcOrd="0" destOrd="0" parTransId="{7A6BE7F5-68D8-4997-A424-57DC689CFE17}" sibTransId="{64062231-3D3C-45AE-8546-7AAD323D01F6}"/>
    <dgm:cxn modelId="{AB9B18F7-22A4-425E-AD79-95F302891288}" type="presOf" srcId="{EB204C86-9DC0-4026-8E6A-006B8B6E0196}" destId="{8E0D0AB3-358E-44CF-ADEF-D432883C8E28}" srcOrd="0" destOrd="0" presId="urn:microsoft.com/office/officeart/2005/8/layout/chevron2"/>
    <dgm:cxn modelId="{CBD5DB11-BE5D-4F70-936E-4E238E4051EB}" type="presOf" srcId="{12D7FF64-7380-495D-8672-5DE135485A6A}" destId="{A17BD144-D0FA-408E-BBAD-883A43593AEC}" srcOrd="0" destOrd="0" presId="urn:microsoft.com/office/officeart/2005/8/layout/chevron2"/>
    <dgm:cxn modelId="{385E01DB-DCA3-4339-9FCF-C5B1E4231938}" type="presOf" srcId="{BA37EB6E-6AC8-48B3-9700-8D06D0BDE923}" destId="{9379D755-A803-4FC1-AD65-F48CF14D1F2F}" srcOrd="0" destOrd="0" presId="urn:microsoft.com/office/officeart/2005/8/layout/chevron2"/>
    <dgm:cxn modelId="{BC4FFCA1-FF0E-4414-9AA6-97BC81A5868F}" type="presOf" srcId="{FF696678-582E-4B92-9C6C-0C3D854F2AB3}" destId="{1C31904A-4F26-491A-8B83-92B9EEDB0582}" srcOrd="0" destOrd="0" presId="urn:microsoft.com/office/officeart/2005/8/layout/chevron2"/>
    <dgm:cxn modelId="{6D7ACE2C-C558-4992-B725-C49D69482B8C}" type="presOf" srcId="{9CD8935F-8EEF-4F75-B593-F17156B084E7}" destId="{9379D755-A803-4FC1-AD65-F48CF14D1F2F}" srcOrd="0" destOrd="1" presId="urn:microsoft.com/office/officeart/2005/8/layout/chevron2"/>
    <dgm:cxn modelId="{2CB64F6B-6155-4263-8749-7573ED4209DA}" srcId="{6D4C804F-22CE-4FE3-A57C-076A9170ECA7}" destId="{9CD8935F-8EEF-4F75-B593-F17156B084E7}" srcOrd="1" destOrd="0" parTransId="{E1BA1350-D4D1-4BCC-9B2D-FF0A9D1C8F0A}" sibTransId="{62D0D73B-EBA4-4375-A02E-65325BDB3D7B}"/>
    <dgm:cxn modelId="{E8739EBD-C30C-499F-9B2E-19271305BA66}" type="presOf" srcId="{19E3FC8E-109C-479E-A961-556F2495FC54}" destId="{BF6B9036-0F65-470A-BCC6-4FBE5A3551AA}" srcOrd="0" destOrd="0" presId="urn:microsoft.com/office/officeart/2005/8/layout/chevron2"/>
    <dgm:cxn modelId="{054ED96A-4958-41F8-B641-9F893C5972C8}" srcId="{6D4C804F-22CE-4FE3-A57C-076A9170ECA7}" destId="{BA37EB6E-6AC8-48B3-9700-8D06D0BDE923}" srcOrd="0" destOrd="0" parTransId="{B79D5714-94D9-472D-A304-197833830607}" sibTransId="{2ECACD1C-3285-4AF0-9212-809080B93852}"/>
    <dgm:cxn modelId="{2861FBA4-2F5C-46A4-A300-DD867D528CBA}" type="presOf" srcId="{59700BEB-CD09-4E7A-850A-9187DBB61750}" destId="{2995EAC8-1610-4316-96C9-DE99D733CEAA}" srcOrd="0" destOrd="0" presId="urn:microsoft.com/office/officeart/2005/8/layout/chevron2"/>
    <dgm:cxn modelId="{C4BD9874-45FA-4443-9463-4EBF23EFBE5C}" type="presOf" srcId="{3DD603E1-DB41-4B5A-A777-0133B043B144}" destId="{BF6B9036-0F65-470A-BCC6-4FBE5A3551AA}" srcOrd="0" destOrd="1" presId="urn:microsoft.com/office/officeart/2005/8/layout/chevron2"/>
    <dgm:cxn modelId="{60AD4D06-EA6E-4BA9-A346-37BDC8036375}" srcId="{12D7FF64-7380-495D-8672-5DE135485A6A}" destId="{FF696678-582E-4B92-9C6C-0C3D854F2AB3}" srcOrd="0" destOrd="0" parTransId="{CED4ACD3-937C-4FC8-9E18-E81A112DE648}" sibTransId="{1B2165F9-2B59-42EF-91DD-B5AD0F13ECEF}"/>
    <dgm:cxn modelId="{7F5E4E3C-DC35-4733-824B-17486C471DA4}" type="presOf" srcId="{6D4C804F-22CE-4FE3-A57C-076A9170ECA7}" destId="{24DDE062-A5D6-4A2A-82F1-1B0CF3B00275}" srcOrd="0" destOrd="0" presId="urn:microsoft.com/office/officeart/2005/8/layout/chevron2"/>
    <dgm:cxn modelId="{665A5594-9D2C-40B9-A486-F7CA863A1196}" srcId="{EB204C86-9DC0-4026-8E6A-006B8B6E0196}" destId="{59700BEB-CD09-4E7A-850A-9187DBB61750}" srcOrd="0" destOrd="0" parTransId="{5494A316-7BFC-4848-A9E3-FDD1ACD0689E}" sibTransId="{6D488F3C-C2A3-440E-9168-44E4C9BEEF02}"/>
    <dgm:cxn modelId="{C8301AA6-3D5B-447B-B2DC-88C2D4EB1445}" type="presOf" srcId="{E2A8D382-2CD8-43C5-A869-60BD3A0A93D2}" destId="{BF6B9036-0F65-470A-BCC6-4FBE5A3551AA}" srcOrd="0" destOrd="2" presId="urn:microsoft.com/office/officeart/2005/8/layout/chevron2"/>
    <dgm:cxn modelId="{FE907409-D097-4D29-B477-CF08EDF43EBA}" srcId="{FF696678-582E-4B92-9C6C-0C3D854F2AB3}" destId="{3DD603E1-DB41-4B5A-A777-0133B043B144}" srcOrd="1" destOrd="0" parTransId="{EC64A112-DE9C-45D5-9089-1BB44F27DF13}" sibTransId="{426119DA-6F3B-4B2E-8C4E-7BD642AD461A}"/>
    <dgm:cxn modelId="{FB424245-8231-4AD6-9217-30B2DDB99EA9}" srcId="{12D7FF64-7380-495D-8672-5DE135485A6A}" destId="{6D4C804F-22CE-4FE3-A57C-076A9170ECA7}" srcOrd="2" destOrd="0" parTransId="{1B9BDDD6-229F-4757-A5D8-BE14C7B503B8}" sibTransId="{FF45A857-3C70-4FED-9566-7D9A0D5AF2FC}"/>
    <dgm:cxn modelId="{CFB50EE4-0CEF-4122-85A8-8863586BCB54}" srcId="{FF696678-582E-4B92-9C6C-0C3D854F2AB3}" destId="{E2A8D382-2CD8-43C5-A869-60BD3A0A93D2}" srcOrd="2" destOrd="0" parTransId="{8ED5DEC7-3202-4281-ACEA-5146F533589F}" sibTransId="{57E0014C-8164-4ADB-B16B-C7F69870105F}"/>
    <dgm:cxn modelId="{294E2D4D-57DE-4F26-8433-598C97BA23E1}" type="presParOf" srcId="{A17BD144-D0FA-408E-BBAD-883A43593AEC}" destId="{DF7E5DB4-4016-4A84-9542-32B4DF5F9628}" srcOrd="0" destOrd="0" presId="urn:microsoft.com/office/officeart/2005/8/layout/chevron2"/>
    <dgm:cxn modelId="{8D5E5C06-D4AC-4268-9C0A-DA0417FE81AF}" type="presParOf" srcId="{DF7E5DB4-4016-4A84-9542-32B4DF5F9628}" destId="{1C31904A-4F26-491A-8B83-92B9EEDB0582}" srcOrd="0" destOrd="0" presId="urn:microsoft.com/office/officeart/2005/8/layout/chevron2"/>
    <dgm:cxn modelId="{A0CE4403-7CE5-4156-AE48-CE4CE1D3B14F}" type="presParOf" srcId="{DF7E5DB4-4016-4A84-9542-32B4DF5F9628}" destId="{BF6B9036-0F65-470A-BCC6-4FBE5A3551AA}" srcOrd="1" destOrd="0" presId="urn:microsoft.com/office/officeart/2005/8/layout/chevron2"/>
    <dgm:cxn modelId="{F3CBF010-C8B1-414B-9E62-A6C8877DAAB3}" type="presParOf" srcId="{A17BD144-D0FA-408E-BBAD-883A43593AEC}" destId="{AB513900-74DA-41D3-B4A3-DCE34DA3E482}" srcOrd="1" destOrd="0" presId="urn:microsoft.com/office/officeart/2005/8/layout/chevron2"/>
    <dgm:cxn modelId="{DE305738-19E7-49F2-867B-1F55571EE421}" type="presParOf" srcId="{A17BD144-D0FA-408E-BBAD-883A43593AEC}" destId="{180557C8-CAAE-4927-8C12-C367D2ACF75A}" srcOrd="2" destOrd="0" presId="urn:microsoft.com/office/officeart/2005/8/layout/chevron2"/>
    <dgm:cxn modelId="{8B300FCF-B620-4555-9530-759455D83D64}" type="presParOf" srcId="{180557C8-CAAE-4927-8C12-C367D2ACF75A}" destId="{8E0D0AB3-358E-44CF-ADEF-D432883C8E28}" srcOrd="0" destOrd="0" presId="urn:microsoft.com/office/officeart/2005/8/layout/chevron2"/>
    <dgm:cxn modelId="{8F4CF89A-3790-4F31-9FFD-753DC6C7A23D}" type="presParOf" srcId="{180557C8-CAAE-4927-8C12-C367D2ACF75A}" destId="{2995EAC8-1610-4316-96C9-DE99D733CEAA}" srcOrd="1" destOrd="0" presId="urn:microsoft.com/office/officeart/2005/8/layout/chevron2"/>
    <dgm:cxn modelId="{8F50E839-8A0C-422C-87A3-488562C0C443}" type="presParOf" srcId="{A17BD144-D0FA-408E-BBAD-883A43593AEC}" destId="{F5562AB2-F147-4A5B-BD9A-22954ABE3445}" srcOrd="3" destOrd="0" presId="urn:microsoft.com/office/officeart/2005/8/layout/chevron2"/>
    <dgm:cxn modelId="{9CF6C28A-2ED2-44DA-87B7-E6CC640790ED}" type="presParOf" srcId="{A17BD144-D0FA-408E-BBAD-883A43593AEC}" destId="{37271E0C-63DA-471B-B6E6-690DEE78EF46}" srcOrd="4" destOrd="0" presId="urn:microsoft.com/office/officeart/2005/8/layout/chevron2"/>
    <dgm:cxn modelId="{60CEE950-A675-43B3-8680-2617AF97FC9A}" type="presParOf" srcId="{37271E0C-63DA-471B-B6E6-690DEE78EF46}" destId="{24DDE062-A5D6-4A2A-82F1-1B0CF3B00275}" srcOrd="0" destOrd="0" presId="urn:microsoft.com/office/officeart/2005/8/layout/chevron2"/>
    <dgm:cxn modelId="{70F0BC6C-2B1C-4564-97C0-73ED21858DE1}" type="presParOf" srcId="{37271E0C-63DA-471B-B6E6-690DEE78EF46}" destId="{9379D755-A803-4FC1-AD65-F48CF14D1F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5D9436-CB0E-4A94-B30E-1A7C11DCB7A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6BB3149-9119-43B1-80DC-E4788482EF1F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600" dirty="0" smtClean="0"/>
            <a:t>РПГ «Преподавания ОРКСЭ и ОДНКНР»</a:t>
          </a:r>
          <a:endParaRPr lang="ru-RU" sz="1600" dirty="0"/>
        </a:p>
      </dgm:t>
    </dgm:pt>
    <dgm:pt modelId="{D3EB8959-EBB4-498C-B693-60BB9108A7C4}" type="parTrans" cxnId="{14E4D34C-7D61-4DE0-BDC0-9E27CB2342AC}">
      <dgm:prSet/>
      <dgm:spPr/>
      <dgm:t>
        <a:bodyPr/>
        <a:lstStyle/>
        <a:p>
          <a:endParaRPr lang="ru-RU"/>
        </a:p>
      </dgm:t>
    </dgm:pt>
    <dgm:pt modelId="{1C25A278-B5DB-4F94-A13D-B155F5A1BF09}" type="sibTrans" cxnId="{14E4D34C-7D61-4DE0-BDC0-9E27CB2342AC}">
      <dgm:prSet/>
      <dgm:spPr/>
      <dgm:t>
        <a:bodyPr/>
        <a:lstStyle/>
        <a:p>
          <a:endParaRPr lang="ru-RU"/>
        </a:p>
      </dgm:t>
    </dgm:pt>
    <dgm:pt modelId="{5499C2E2-B540-4684-A6F9-DB8F481E193B}">
      <dgm:prSet phldrT="[Текст]" custT="1"/>
      <dgm:spPr/>
      <dgm:t>
        <a:bodyPr/>
        <a:lstStyle/>
        <a:p>
          <a:r>
            <a:rPr lang="ru-RU" sz="3200" dirty="0" smtClean="0"/>
            <a:t>Методические формирования</a:t>
          </a:r>
          <a:endParaRPr lang="ru-RU" sz="3200" dirty="0"/>
        </a:p>
      </dgm:t>
    </dgm:pt>
    <dgm:pt modelId="{4D6573CC-588A-4527-A233-9C1CEA587A9E}" type="sibTrans" cxnId="{23F7521A-4C6C-440E-9AF2-8788059BDB38}">
      <dgm:prSet/>
      <dgm:spPr/>
      <dgm:t>
        <a:bodyPr/>
        <a:lstStyle/>
        <a:p>
          <a:endParaRPr lang="ru-RU"/>
        </a:p>
      </dgm:t>
    </dgm:pt>
    <dgm:pt modelId="{64629290-4F3D-4FB9-8657-D21D785D9520}" type="parTrans" cxnId="{23F7521A-4C6C-440E-9AF2-8788059BDB38}">
      <dgm:prSet/>
      <dgm:spPr/>
      <dgm:t>
        <a:bodyPr/>
        <a:lstStyle/>
        <a:p>
          <a:endParaRPr lang="ru-RU"/>
        </a:p>
      </dgm:t>
    </dgm:pt>
    <dgm:pt modelId="{622DF9FC-91D1-4193-BC7A-355156BDD7BB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600" dirty="0" smtClean="0"/>
            <a:t>ТМ учителей-логопедов </a:t>
          </a:r>
          <a:endParaRPr lang="ru-RU" sz="1600" dirty="0"/>
        </a:p>
      </dgm:t>
    </dgm:pt>
    <dgm:pt modelId="{A1529D49-3F4F-483A-B7FD-4F8CDE1F15F9}" type="sibTrans" cxnId="{5B1F6BE0-B129-41BE-98DD-CF01A91614BE}">
      <dgm:prSet/>
      <dgm:spPr/>
      <dgm:t>
        <a:bodyPr/>
        <a:lstStyle/>
        <a:p>
          <a:endParaRPr lang="ru-RU"/>
        </a:p>
      </dgm:t>
    </dgm:pt>
    <dgm:pt modelId="{805E312C-DF52-4830-84E9-9BDA63CA9C57}" type="parTrans" cxnId="{5B1F6BE0-B129-41BE-98DD-CF01A91614BE}">
      <dgm:prSet/>
      <dgm:spPr/>
      <dgm:t>
        <a:bodyPr/>
        <a:lstStyle/>
        <a:p>
          <a:endParaRPr lang="ru-RU"/>
        </a:p>
      </dgm:t>
    </dgm:pt>
    <dgm:pt modelId="{912D03D9-6A03-4635-95B3-57E034E90349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dirty="0" smtClean="0"/>
            <a:t>ПДС «Коррекционное образование»</a:t>
          </a:r>
          <a:endParaRPr lang="ru-RU" sz="1800" dirty="0"/>
        </a:p>
      </dgm:t>
    </dgm:pt>
    <dgm:pt modelId="{5A3B1EE8-0F96-4B01-A707-FB7985E07366}" type="sibTrans" cxnId="{E77649ED-C503-4520-A48F-C4B3AAF735FD}">
      <dgm:prSet/>
      <dgm:spPr/>
      <dgm:t>
        <a:bodyPr/>
        <a:lstStyle/>
        <a:p>
          <a:endParaRPr lang="ru-RU"/>
        </a:p>
      </dgm:t>
    </dgm:pt>
    <dgm:pt modelId="{68D0CBE9-9397-40E6-ABF9-EF9DE8794517}" type="parTrans" cxnId="{E77649ED-C503-4520-A48F-C4B3AAF735FD}">
      <dgm:prSet/>
      <dgm:spPr/>
      <dgm:t>
        <a:bodyPr/>
        <a:lstStyle/>
        <a:p>
          <a:endParaRPr lang="ru-RU"/>
        </a:p>
      </dgm:t>
    </dgm:pt>
    <dgm:pt modelId="{B30A4FF7-5C00-4262-B3C6-C840389B0843}" type="pres">
      <dgm:prSet presAssocID="{F85D9436-CB0E-4A94-B30E-1A7C11DCB7A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F93AE-4998-4E05-891F-5E2F2467B559}" type="pres">
      <dgm:prSet presAssocID="{5499C2E2-B540-4684-A6F9-DB8F481E193B}" presName="root1" presStyleCnt="0"/>
      <dgm:spPr/>
    </dgm:pt>
    <dgm:pt modelId="{67D9AE6E-C35E-46A9-85F6-F042A6BB88A4}" type="pres">
      <dgm:prSet presAssocID="{5499C2E2-B540-4684-A6F9-DB8F481E193B}" presName="LevelOneTextNode" presStyleLbl="node0" presStyleIdx="0" presStyleCnt="1" custScaleX="1431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9E3ED8-5963-4F18-9715-ED15B27621DD}" type="pres">
      <dgm:prSet presAssocID="{5499C2E2-B540-4684-A6F9-DB8F481E193B}" presName="level2hierChild" presStyleCnt="0"/>
      <dgm:spPr/>
    </dgm:pt>
    <dgm:pt modelId="{0B2029B3-D452-4282-91AC-89D93BF2DD4E}" type="pres">
      <dgm:prSet presAssocID="{D3EB8959-EBB4-498C-B693-60BB9108A7C4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A45D32E-8093-45F5-A1FC-0CFE5AC47DC1}" type="pres">
      <dgm:prSet presAssocID="{D3EB8959-EBB4-498C-B693-60BB9108A7C4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96CE6E3-4112-4378-BF96-86EFD9A56088}" type="pres">
      <dgm:prSet presAssocID="{76BB3149-9119-43B1-80DC-E4788482EF1F}" presName="root2" presStyleCnt="0"/>
      <dgm:spPr/>
    </dgm:pt>
    <dgm:pt modelId="{796D6EB0-9BDE-47DC-9293-631C653879F8}" type="pres">
      <dgm:prSet presAssocID="{76BB3149-9119-43B1-80DC-E4788482EF1F}" presName="LevelTwoTextNode" presStyleLbl="node2" presStyleIdx="0" presStyleCnt="3" custScaleX="106151" custScaleY="1254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5F97EE-CE8F-41E4-9E70-5E09DAD4485C}" type="pres">
      <dgm:prSet presAssocID="{76BB3149-9119-43B1-80DC-E4788482EF1F}" presName="level3hierChild" presStyleCnt="0"/>
      <dgm:spPr/>
    </dgm:pt>
    <dgm:pt modelId="{E70A8E44-98E6-43D1-A571-C144CB1626F8}" type="pres">
      <dgm:prSet presAssocID="{805E312C-DF52-4830-84E9-9BDA63CA9C57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A7640FC-B8A9-4223-8F8F-A2E4539B4C29}" type="pres">
      <dgm:prSet presAssocID="{805E312C-DF52-4830-84E9-9BDA63CA9C57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66D038A-60C9-4E3D-8DFB-17455773029B}" type="pres">
      <dgm:prSet presAssocID="{622DF9FC-91D1-4193-BC7A-355156BDD7BB}" presName="root2" presStyleCnt="0"/>
      <dgm:spPr/>
    </dgm:pt>
    <dgm:pt modelId="{4949660D-F776-4FA8-898A-14A96BDDF7DE}" type="pres">
      <dgm:prSet presAssocID="{622DF9FC-91D1-4193-BC7A-355156BDD7BB}" presName="LevelTwoTextNode" presStyleLbl="node2" presStyleIdx="1" presStyleCnt="3" custScaleX="104870" custScaleY="1065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3CE656-6857-41DF-B4C9-77D9F3E2CBF0}" type="pres">
      <dgm:prSet presAssocID="{622DF9FC-91D1-4193-BC7A-355156BDD7BB}" presName="level3hierChild" presStyleCnt="0"/>
      <dgm:spPr/>
    </dgm:pt>
    <dgm:pt modelId="{CCA39DBD-0C0A-4EBC-998E-2F3FAFD1FA33}" type="pres">
      <dgm:prSet presAssocID="{68D0CBE9-9397-40E6-ABF9-EF9DE879451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BFF2D2E-FED0-4E46-A787-27E5E9984A8B}" type="pres">
      <dgm:prSet presAssocID="{68D0CBE9-9397-40E6-ABF9-EF9DE879451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70D0987-A663-45AF-AF46-2E698DF5888C}" type="pres">
      <dgm:prSet presAssocID="{912D03D9-6A03-4635-95B3-57E034E90349}" presName="root2" presStyleCnt="0"/>
      <dgm:spPr/>
    </dgm:pt>
    <dgm:pt modelId="{872F0F67-24A8-4956-A1AA-2520A6796A9D}" type="pres">
      <dgm:prSet presAssocID="{912D03D9-6A03-4635-95B3-57E034E90349}" presName="LevelTwoTextNode" presStyleLbl="node2" presStyleIdx="2" presStyleCnt="3" custScaleX="108886" custScaleY="1237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95E28B-0BA0-4279-9F9B-60E214A0E3D4}" type="pres">
      <dgm:prSet presAssocID="{912D03D9-6A03-4635-95B3-57E034E90349}" presName="level3hierChild" presStyleCnt="0"/>
      <dgm:spPr/>
    </dgm:pt>
  </dgm:ptLst>
  <dgm:cxnLst>
    <dgm:cxn modelId="{2D375AED-409E-4463-82C4-AC2C0BEAB2DD}" type="presOf" srcId="{912D03D9-6A03-4635-95B3-57E034E90349}" destId="{872F0F67-24A8-4956-A1AA-2520A6796A9D}" srcOrd="0" destOrd="0" presId="urn:microsoft.com/office/officeart/2008/layout/HorizontalMultiLevelHierarchy"/>
    <dgm:cxn modelId="{E77649ED-C503-4520-A48F-C4B3AAF735FD}" srcId="{5499C2E2-B540-4684-A6F9-DB8F481E193B}" destId="{912D03D9-6A03-4635-95B3-57E034E90349}" srcOrd="2" destOrd="0" parTransId="{68D0CBE9-9397-40E6-ABF9-EF9DE8794517}" sibTransId="{5A3B1EE8-0F96-4B01-A707-FB7985E07366}"/>
    <dgm:cxn modelId="{1637E21C-C71A-4EC5-8F86-065854AE1AB3}" type="presOf" srcId="{F85D9436-CB0E-4A94-B30E-1A7C11DCB7A7}" destId="{B30A4FF7-5C00-4262-B3C6-C840389B0843}" srcOrd="0" destOrd="0" presId="urn:microsoft.com/office/officeart/2008/layout/HorizontalMultiLevelHierarchy"/>
    <dgm:cxn modelId="{5B1F6BE0-B129-41BE-98DD-CF01A91614BE}" srcId="{5499C2E2-B540-4684-A6F9-DB8F481E193B}" destId="{622DF9FC-91D1-4193-BC7A-355156BDD7BB}" srcOrd="1" destOrd="0" parTransId="{805E312C-DF52-4830-84E9-9BDA63CA9C57}" sibTransId="{A1529D49-3F4F-483A-B7FD-4F8CDE1F15F9}"/>
    <dgm:cxn modelId="{23F7521A-4C6C-440E-9AF2-8788059BDB38}" srcId="{F85D9436-CB0E-4A94-B30E-1A7C11DCB7A7}" destId="{5499C2E2-B540-4684-A6F9-DB8F481E193B}" srcOrd="0" destOrd="0" parTransId="{64629290-4F3D-4FB9-8657-D21D785D9520}" sibTransId="{4D6573CC-588A-4527-A233-9C1CEA587A9E}"/>
    <dgm:cxn modelId="{40C78C5E-7E4A-4B53-A68F-1885300023FB}" type="presOf" srcId="{622DF9FC-91D1-4193-BC7A-355156BDD7BB}" destId="{4949660D-F776-4FA8-898A-14A96BDDF7DE}" srcOrd="0" destOrd="0" presId="urn:microsoft.com/office/officeart/2008/layout/HorizontalMultiLevelHierarchy"/>
    <dgm:cxn modelId="{C77BF639-837B-4188-905D-A133E095F811}" type="presOf" srcId="{68D0CBE9-9397-40E6-ABF9-EF9DE8794517}" destId="{EBFF2D2E-FED0-4E46-A787-27E5E9984A8B}" srcOrd="1" destOrd="0" presId="urn:microsoft.com/office/officeart/2008/layout/HorizontalMultiLevelHierarchy"/>
    <dgm:cxn modelId="{1A6929E5-1864-434E-8668-3D5984862888}" type="presOf" srcId="{5499C2E2-B540-4684-A6F9-DB8F481E193B}" destId="{67D9AE6E-C35E-46A9-85F6-F042A6BB88A4}" srcOrd="0" destOrd="0" presId="urn:microsoft.com/office/officeart/2008/layout/HorizontalMultiLevelHierarchy"/>
    <dgm:cxn modelId="{DB82EB2C-61D7-431B-9EDE-A3A0F33FB629}" type="presOf" srcId="{805E312C-DF52-4830-84E9-9BDA63CA9C57}" destId="{E70A8E44-98E6-43D1-A571-C144CB1626F8}" srcOrd="0" destOrd="0" presId="urn:microsoft.com/office/officeart/2008/layout/HorizontalMultiLevelHierarchy"/>
    <dgm:cxn modelId="{14E4D34C-7D61-4DE0-BDC0-9E27CB2342AC}" srcId="{5499C2E2-B540-4684-A6F9-DB8F481E193B}" destId="{76BB3149-9119-43B1-80DC-E4788482EF1F}" srcOrd="0" destOrd="0" parTransId="{D3EB8959-EBB4-498C-B693-60BB9108A7C4}" sibTransId="{1C25A278-B5DB-4F94-A13D-B155F5A1BF09}"/>
    <dgm:cxn modelId="{F221885A-2696-4273-8F76-184601057024}" type="presOf" srcId="{D3EB8959-EBB4-498C-B693-60BB9108A7C4}" destId="{4A45D32E-8093-45F5-A1FC-0CFE5AC47DC1}" srcOrd="1" destOrd="0" presId="urn:microsoft.com/office/officeart/2008/layout/HorizontalMultiLevelHierarchy"/>
    <dgm:cxn modelId="{72951200-5B12-4066-8A26-129A80D3A3DD}" type="presOf" srcId="{76BB3149-9119-43B1-80DC-E4788482EF1F}" destId="{796D6EB0-9BDE-47DC-9293-631C653879F8}" srcOrd="0" destOrd="0" presId="urn:microsoft.com/office/officeart/2008/layout/HorizontalMultiLevelHierarchy"/>
    <dgm:cxn modelId="{17934720-14E4-4DB4-9C3A-CF963C5F152E}" type="presOf" srcId="{D3EB8959-EBB4-498C-B693-60BB9108A7C4}" destId="{0B2029B3-D452-4282-91AC-89D93BF2DD4E}" srcOrd="0" destOrd="0" presId="urn:microsoft.com/office/officeart/2008/layout/HorizontalMultiLevelHierarchy"/>
    <dgm:cxn modelId="{5C5FA7FF-773D-4489-A4D6-1C07505F7D8A}" type="presOf" srcId="{68D0CBE9-9397-40E6-ABF9-EF9DE8794517}" destId="{CCA39DBD-0C0A-4EBC-998E-2F3FAFD1FA33}" srcOrd="0" destOrd="0" presId="urn:microsoft.com/office/officeart/2008/layout/HorizontalMultiLevelHierarchy"/>
    <dgm:cxn modelId="{F509A73E-4D4A-4638-A75E-30F03874F91F}" type="presOf" srcId="{805E312C-DF52-4830-84E9-9BDA63CA9C57}" destId="{5A7640FC-B8A9-4223-8F8F-A2E4539B4C29}" srcOrd="1" destOrd="0" presId="urn:microsoft.com/office/officeart/2008/layout/HorizontalMultiLevelHierarchy"/>
    <dgm:cxn modelId="{2AB26457-01E5-4CDC-9737-270E10565659}" type="presParOf" srcId="{B30A4FF7-5C00-4262-B3C6-C840389B0843}" destId="{007F93AE-4998-4E05-891F-5E2F2467B559}" srcOrd="0" destOrd="0" presId="urn:microsoft.com/office/officeart/2008/layout/HorizontalMultiLevelHierarchy"/>
    <dgm:cxn modelId="{5B643C2B-A921-4CF6-833B-901905F58EC0}" type="presParOf" srcId="{007F93AE-4998-4E05-891F-5E2F2467B559}" destId="{67D9AE6E-C35E-46A9-85F6-F042A6BB88A4}" srcOrd="0" destOrd="0" presId="urn:microsoft.com/office/officeart/2008/layout/HorizontalMultiLevelHierarchy"/>
    <dgm:cxn modelId="{B227935B-F8FA-4BE3-98D2-C1B7F575DD64}" type="presParOf" srcId="{007F93AE-4998-4E05-891F-5E2F2467B559}" destId="{F89E3ED8-5963-4F18-9715-ED15B27621DD}" srcOrd="1" destOrd="0" presId="urn:microsoft.com/office/officeart/2008/layout/HorizontalMultiLevelHierarchy"/>
    <dgm:cxn modelId="{B3AB6B05-6CEC-479F-A0B5-4E25340A9202}" type="presParOf" srcId="{F89E3ED8-5963-4F18-9715-ED15B27621DD}" destId="{0B2029B3-D452-4282-91AC-89D93BF2DD4E}" srcOrd="0" destOrd="0" presId="urn:microsoft.com/office/officeart/2008/layout/HorizontalMultiLevelHierarchy"/>
    <dgm:cxn modelId="{E524CD79-D0E7-4BC5-A24B-886A420C3151}" type="presParOf" srcId="{0B2029B3-D452-4282-91AC-89D93BF2DD4E}" destId="{4A45D32E-8093-45F5-A1FC-0CFE5AC47DC1}" srcOrd="0" destOrd="0" presId="urn:microsoft.com/office/officeart/2008/layout/HorizontalMultiLevelHierarchy"/>
    <dgm:cxn modelId="{18586935-8AAF-42A5-A60D-728257556F26}" type="presParOf" srcId="{F89E3ED8-5963-4F18-9715-ED15B27621DD}" destId="{C96CE6E3-4112-4378-BF96-86EFD9A56088}" srcOrd="1" destOrd="0" presId="urn:microsoft.com/office/officeart/2008/layout/HorizontalMultiLevelHierarchy"/>
    <dgm:cxn modelId="{46FF2C03-B892-44D1-A8A5-C9F4317F7C7C}" type="presParOf" srcId="{C96CE6E3-4112-4378-BF96-86EFD9A56088}" destId="{796D6EB0-9BDE-47DC-9293-631C653879F8}" srcOrd="0" destOrd="0" presId="urn:microsoft.com/office/officeart/2008/layout/HorizontalMultiLevelHierarchy"/>
    <dgm:cxn modelId="{1680C17D-3B72-45DA-A2C7-932DA5771B03}" type="presParOf" srcId="{C96CE6E3-4112-4378-BF96-86EFD9A56088}" destId="{7B5F97EE-CE8F-41E4-9E70-5E09DAD4485C}" srcOrd="1" destOrd="0" presId="urn:microsoft.com/office/officeart/2008/layout/HorizontalMultiLevelHierarchy"/>
    <dgm:cxn modelId="{D0E56EDD-4A19-4517-A92E-B11FC79571E8}" type="presParOf" srcId="{F89E3ED8-5963-4F18-9715-ED15B27621DD}" destId="{E70A8E44-98E6-43D1-A571-C144CB1626F8}" srcOrd="2" destOrd="0" presId="urn:microsoft.com/office/officeart/2008/layout/HorizontalMultiLevelHierarchy"/>
    <dgm:cxn modelId="{EF978C2B-01FD-4E0F-8D87-0301756C1E61}" type="presParOf" srcId="{E70A8E44-98E6-43D1-A571-C144CB1626F8}" destId="{5A7640FC-B8A9-4223-8F8F-A2E4539B4C29}" srcOrd="0" destOrd="0" presId="urn:microsoft.com/office/officeart/2008/layout/HorizontalMultiLevelHierarchy"/>
    <dgm:cxn modelId="{02B85B05-73A3-4C8D-B09F-D958047B4D1F}" type="presParOf" srcId="{F89E3ED8-5963-4F18-9715-ED15B27621DD}" destId="{566D038A-60C9-4E3D-8DFB-17455773029B}" srcOrd="3" destOrd="0" presId="urn:microsoft.com/office/officeart/2008/layout/HorizontalMultiLevelHierarchy"/>
    <dgm:cxn modelId="{CFB0439A-A627-45ED-B1FB-94A27E5E1284}" type="presParOf" srcId="{566D038A-60C9-4E3D-8DFB-17455773029B}" destId="{4949660D-F776-4FA8-898A-14A96BDDF7DE}" srcOrd="0" destOrd="0" presId="urn:microsoft.com/office/officeart/2008/layout/HorizontalMultiLevelHierarchy"/>
    <dgm:cxn modelId="{161DB398-4948-4310-BB01-A40245B0E7A1}" type="presParOf" srcId="{566D038A-60C9-4E3D-8DFB-17455773029B}" destId="{193CE656-6857-41DF-B4C9-77D9F3E2CBF0}" srcOrd="1" destOrd="0" presId="urn:microsoft.com/office/officeart/2008/layout/HorizontalMultiLevelHierarchy"/>
    <dgm:cxn modelId="{0CFA1D5D-BC3B-49EE-AF4A-36BBFD35B111}" type="presParOf" srcId="{F89E3ED8-5963-4F18-9715-ED15B27621DD}" destId="{CCA39DBD-0C0A-4EBC-998E-2F3FAFD1FA33}" srcOrd="4" destOrd="0" presId="urn:microsoft.com/office/officeart/2008/layout/HorizontalMultiLevelHierarchy"/>
    <dgm:cxn modelId="{11D671E2-8C54-4C96-ACEF-18073CB62478}" type="presParOf" srcId="{CCA39DBD-0C0A-4EBC-998E-2F3FAFD1FA33}" destId="{EBFF2D2E-FED0-4E46-A787-27E5E9984A8B}" srcOrd="0" destOrd="0" presId="urn:microsoft.com/office/officeart/2008/layout/HorizontalMultiLevelHierarchy"/>
    <dgm:cxn modelId="{B307F777-A9F6-4E51-AF6A-5F59F12DA0C4}" type="presParOf" srcId="{F89E3ED8-5963-4F18-9715-ED15B27621DD}" destId="{670D0987-A663-45AF-AF46-2E698DF5888C}" srcOrd="5" destOrd="0" presId="urn:microsoft.com/office/officeart/2008/layout/HorizontalMultiLevelHierarchy"/>
    <dgm:cxn modelId="{12129623-8241-48C7-B265-EE96E383B5CA}" type="presParOf" srcId="{670D0987-A663-45AF-AF46-2E698DF5888C}" destId="{872F0F67-24A8-4956-A1AA-2520A6796A9D}" srcOrd="0" destOrd="0" presId="urn:microsoft.com/office/officeart/2008/layout/HorizontalMultiLevelHierarchy"/>
    <dgm:cxn modelId="{FD99909E-1E1B-4BCA-99E2-88F6C4B1E596}" type="presParOf" srcId="{670D0987-A663-45AF-AF46-2E698DF5888C}" destId="{9E95E28B-0BA0-4279-9F9B-60E214A0E3D4}" srcOrd="1" destOrd="0" presId="urn:microsoft.com/office/officeart/2008/layout/HorizontalMultiLevelHierarchy"/>
  </dgm:cxnLst>
  <dgm:bg>
    <a:solidFill>
      <a:schemeClr val="accent4">
        <a:lumMod val="20000"/>
        <a:lumOff val="80000"/>
      </a:schemeClr>
    </a:solidFill>
  </dgm:bg>
  <dgm:whole>
    <a:ln>
      <a:solidFill>
        <a:schemeClr val="accent2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AF8C40-122D-478C-8B5C-BCAF8F3205BA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E17CC4-6A28-41CA-A453-39355472134E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ПДС «Коррекционное образование» </a:t>
          </a:r>
          <a:r>
            <a:rPr lang="ru-RU" dirty="0" smtClean="0"/>
            <a:t>(последний вторник месяца)</a:t>
          </a:r>
          <a:endParaRPr lang="ru-RU" dirty="0"/>
        </a:p>
      </dgm:t>
    </dgm:pt>
    <dgm:pt modelId="{9E9C12D4-317E-44FF-BA02-22DEC3F613AE}" type="parTrans" cxnId="{BE8BEDA1-0C2A-45F7-802D-D4F052FAECE3}">
      <dgm:prSet/>
      <dgm:spPr/>
      <dgm:t>
        <a:bodyPr/>
        <a:lstStyle/>
        <a:p>
          <a:endParaRPr lang="ru-RU"/>
        </a:p>
      </dgm:t>
    </dgm:pt>
    <dgm:pt modelId="{08B25E83-04DE-495F-8815-D6E495A30923}" type="sibTrans" cxnId="{BE8BEDA1-0C2A-45F7-802D-D4F052FAECE3}">
      <dgm:prSet/>
      <dgm:spPr/>
      <dgm:t>
        <a:bodyPr/>
        <a:lstStyle/>
        <a:p>
          <a:endParaRPr lang="ru-RU"/>
        </a:p>
      </dgm:t>
    </dgm:pt>
    <dgm:pt modelId="{91869057-529F-4E19-A45D-034A66DC81B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Октябрь</a:t>
          </a: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БИМЦ</a:t>
          </a:r>
        </a:p>
        <a:p>
          <a:r>
            <a:rPr lang="ru-RU" dirty="0" smtClean="0"/>
            <a:t>«Организация образования обучающихся с ИН в контексте ФГОС ОВЗ (вариант 2 АООП)» – </a:t>
          </a:r>
        </a:p>
        <a:p>
          <a:r>
            <a:rPr lang="ru-RU" dirty="0" smtClean="0">
              <a:solidFill>
                <a:schemeClr val="tx1"/>
              </a:solidFill>
            </a:rPr>
            <a:t>17 чел.</a:t>
          </a:r>
          <a:endParaRPr lang="ru-RU" dirty="0">
            <a:solidFill>
              <a:schemeClr val="tx1"/>
            </a:solidFill>
          </a:endParaRPr>
        </a:p>
      </dgm:t>
    </dgm:pt>
    <dgm:pt modelId="{CDEAFC07-8FE0-4CCA-9448-A4889DF4A9D5}" type="parTrans" cxnId="{997236E5-EE7F-4545-A39D-F01D32065D80}">
      <dgm:prSet/>
      <dgm:spPr/>
      <dgm:t>
        <a:bodyPr/>
        <a:lstStyle/>
        <a:p>
          <a:endParaRPr lang="ru-RU"/>
        </a:p>
      </dgm:t>
    </dgm:pt>
    <dgm:pt modelId="{6B017AF6-317E-4DC8-8B00-71BEA7DF65C0}" type="sibTrans" cxnId="{997236E5-EE7F-4545-A39D-F01D32065D80}">
      <dgm:prSet/>
      <dgm:spPr/>
      <dgm:t>
        <a:bodyPr/>
        <a:lstStyle/>
        <a:p>
          <a:endParaRPr lang="ru-RU"/>
        </a:p>
      </dgm:t>
    </dgm:pt>
    <dgm:pt modelId="{FE0060B4-DB3D-4DCE-B272-6E0CCE8D72CE}">
      <dgm:prSet phldrT="[Текст]"/>
      <dgm:spPr/>
      <dgm:t>
        <a:bodyPr/>
        <a:lstStyle/>
        <a:p>
          <a:endParaRPr lang="ru-RU" dirty="0" smtClean="0"/>
        </a:p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Декабрь</a:t>
          </a: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БИМЦ</a:t>
          </a:r>
        </a:p>
        <a:p>
          <a:r>
            <a:rPr lang="ru-RU" dirty="0" smtClean="0"/>
            <a:t>«Коррекционная работа с детьми СДВГ» – </a:t>
          </a:r>
          <a:r>
            <a:rPr lang="ru-RU" dirty="0" smtClean="0">
              <a:solidFill>
                <a:schemeClr val="tx1"/>
              </a:solidFill>
            </a:rPr>
            <a:t>13 чел.</a:t>
          </a:r>
        </a:p>
        <a:p>
          <a:r>
            <a:rPr lang="ru-RU" dirty="0" smtClean="0"/>
            <a:t>«Проектирование современного урока в условиях внедрения ФГОС ОВЗ» – </a:t>
          </a:r>
          <a:r>
            <a:rPr lang="ru-RU" dirty="0" smtClean="0">
              <a:solidFill>
                <a:schemeClr val="tx1"/>
              </a:solidFill>
            </a:rPr>
            <a:t>12 чел.</a:t>
          </a:r>
          <a:endParaRPr lang="ru-RU" dirty="0">
            <a:solidFill>
              <a:schemeClr val="tx1"/>
            </a:solidFill>
          </a:endParaRPr>
        </a:p>
      </dgm:t>
    </dgm:pt>
    <dgm:pt modelId="{EDE9F769-77F1-4D3D-86C2-2D6D343721A5}" type="parTrans" cxnId="{AA241FC5-757E-43F2-9581-21B538BBE0A2}">
      <dgm:prSet/>
      <dgm:spPr/>
      <dgm:t>
        <a:bodyPr/>
        <a:lstStyle/>
        <a:p>
          <a:endParaRPr lang="ru-RU"/>
        </a:p>
      </dgm:t>
    </dgm:pt>
    <dgm:pt modelId="{42BA35E1-3888-4384-9912-4E8D2E61C0D1}" type="sibTrans" cxnId="{AA241FC5-757E-43F2-9581-21B538BBE0A2}">
      <dgm:prSet/>
      <dgm:spPr/>
      <dgm:t>
        <a:bodyPr/>
        <a:lstStyle/>
        <a:p>
          <a:endParaRPr lang="ru-RU"/>
        </a:p>
      </dgm:t>
    </dgm:pt>
    <dgm:pt modelId="{4A62B939-B2D4-42E1-A3D6-08B4E4C6C2B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Февраль</a:t>
          </a:r>
        </a:p>
        <a:p>
          <a:r>
            <a:rPr lang="ru-RU" dirty="0" err="1" smtClean="0">
              <a:solidFill>
                <a:schemeClr val="accent2">
                  <a:lumMod val="75000"/>
                </a:schemeClr>
              </a:solidFill>
            </a:rPr>
            <a:t>Кляповская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 ООШ</a:t>
          </a:r>
        </a:p>
        <a:p>
          <a:r>
            <a:rPr lang="ru-RU" dirty="0" smtClean="0">
              <a:solidFill>
                <a:srgbClr val="FFFFFF"/>
              </a:solidFill>
            </a:rPr>
            <a:t>«Организация коррекционно-развиваюшего пространства для детей с ОВЗ»  с посещением открытых занятий ритмики и психологического занятия (</a:t>
          </a:r>
          <a:r>
            <a:rPr lang="ru-RU" dirty="0" err="1" smtClean="0">
              <a:solidFill>
                <a:srgbClr val="FFFFFF"/>
              </a:solidFill>
            </a:rPr>
            <a:t>РПМиСП</a:t>
          </a:r>
          <a:r>
            <a:rPr lang="ru-RU" dirty="0" smtClean="0">
              <a:solidFill>
                <a:srgbClr val="FFFFFF"/>
              </a:solidFill>
            </a:rPr>
            <a:t>) – </a:t>
          </a:r>
          <a:r>
            <a:rPr lang="ru-RU" dirty="0" smtClean="0">
              <a:solidFill>
                <a:schemeClr val="tx1"/>
              </a:solidFill>
            </a:rPr>
            <a:t>8 чел.</a:t>
          </a:r>
        </a:p>
      </dgm:t>
    </dgm:pt>
    <dgm:pt modelId="{E276CBB0-8A8F-47E0-B21F-C91657AAA8B1}" type="parTrans" cxnId="{4E486412-7C36-45E2-9FE2-AC8BE850EA15}">
      <dgm:prSet/>
      <dgm:spPr/>
      <dgm:t>
        <a:bodyPr/>
        <a:lstStyle/>
        <a:p>
          <a:endParaRPr lang="ru-RU"/>
        </a:p>
      </dgm:t>
    </dgm:pt>
    <dgm:pt modelId="{0E9E3F3C-84E4-43AE-93BE-FD9F69236A37}" type="sibTrans" cxnId="{4E486412-7C36-45E2-9FE2-AC8BE850EA15}">
      <dgm:prSet/>
      <dgm:spPr/>
      <dgm:t>
        <a:bodyPr/>
        <a:lstStyle/>
        <a:p>
          <a:endParaRPr lang="ru-RU"/>
        </a:p>
      </dgm:t>
    </dgm:pt>
    <dgm:pt modelId="{277396D2-8DE9-490E-A975-7D8420AB234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Апрель</a:t>
          </a:r>
        </a:p>
        <a:p>
          <a:r>
            <a:rPr lang="ru-RU" dirty="0" err="1" smtClean="0">
              <a:solidFill>
                <a:schemeClr val="accent2">
                  <a:lumMod val="75000"/>
                </a:schemeClr>
              </a:solidFill>
            </a:rPr>
            <a:t>Заборьинская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 ООШ</a:t>
          </a:r>
        </a:p>
        <a:p>
          <a:r>
            <a:rPr lang="ru-RU" dirty="0" smtClean="0">
              <a:solidFill>
                <a:schemeClr val="bg1"/>
              </a:solidFill>
            </a:rPr>
            <a:t>«Социальная адаптация школьников с ОВЗ»  с посещением урока трудового обучения в 9-м классе, внеурочного занятия в 3-4 – м классе – </a:t>
          </a:r>
          <a:r>
            <a:rPr lang="ru-RU" b="0" dirty="0" smtClean="0">
              <a:solidFill>
                <a:schemeClr val="tx1"/>
              </a:solidFill>
            </a:rPr>
            <a:t>8 чел.</a:t>
          </a:r>
        </a:p>
      </dgm:t>
    </dgm:pt>
    <dgm:pt modelId="{96594901-8047-402F-903C-13A7A323B185}" type="parTrans" cxnId="{C83EBA56-D76C-4166-BC4A-EE684D76CC2A}">
      <dgm:prSet/>
      <dgm:spPr/>
      <dgm:t>
        <a:bodyPr/>
        <a:lstStyle/>
        <a:p>
          <a:endParaRPr lang="ru-RU"/>
        </a:p>
      </dgm:t>
    </dgm:pt>
    <dgm:pt modelId="{67DFBF23-E37A-4ABB-9758-4CB6E6555808}" type="sibTrans" cxnId="{C83EBA56-D76C-4166-BC4A-EE684D76CC2A}">
      <dgm:prSet/>
      <dgm:spPr/>
      <dgm:t>
        <a:bodyPr/>
        <a:lstStyle/>
        <a:p>
          <a:endParaRPr lang="ru-RU"/>
        </a:p>
      </dgm:t>
    </dgm:pt>
    <dgm:pt modelId="{E97CDA27-88E2-4BB9-8351-6F85ED2AEB7A}" type="pres">
      <dgm:prSet presAssocID="{EDAF8C40-122D-478C-8B5C-BCAF8F3205B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2B310-C863-49B4-A62F-2358C2DEB08F}" type="pres">
      <dgm:prSet presAssocID="{6CE17CC4-6A28-41CA-A453-39355472134E}" presName="roof" presStyleLbl="dkBgShp" presStyleIdx="0" presStyleCnt="2"/>
      <dgm:spPr/>
      <dgm:t>
        <a:bodyPr/>
        <a:lstStyle/>
        <a:p>
          <a:endParaRPr lang="ru-RU"/>
        </a:p>
      </dgm:t>
    </dgm:pt>
    <dgm:pt modelId="{7413DE2D-1869-471D-B4D9-07E59FAD343F}" type="pres">
      <dgm:prSet presAssocID="{6CE17CC4-6A28-41CA-A453-39355472134E}" presName="pillars" presStyleCnt="0"/>
      <dgm:spPr/>
    </dgm:pt>
    <dgm:pt modelId="{F563714B-B08D-495A-9906-9E41256FEBF1}" type="pres">
      <dgm:prSet presAssocID="{6CE17CC4-6A28-41CA-A453-39355472134E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2D274-E0E4-4CD2-AFD2-4BC98C8C4408}" type="pres">
      <dgm:prSet presAssocID="{FE0060B4-DB3D-4DCE-B272-6E0CCE8D72CE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12C6B-F164-42A8-B2A0-2EDD06047F3B}" type="pres">
      <dgm:prSet presAssocID="{4A62B939-B2D4-42E1-A3D6-08B4E4C6C2B7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0EA802-763C-4B5A-B0ED-B779D9903BA3}" type="pres">
      <dgm:prSet presAssocID="{277396D2-8DE9-490E-A975-7D8420AB2343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73082-3EBD-418B-B502-AA7668B945CD}" type="pres">
      <dgm:prSet presAssocID="{6CE17CC4-6A28-41CA-A453-39355472134E}" presName="base" presStyleLbl="dkBgShp" presStyleIdx="1" presStyleCnt="2"/>
      <dgm:spPr/>
    </dgm:pt>
  </dgm:ptLst>
  <dgm:cxnLst>
    <dgm:cxn modelId="{BFE8924E-BB75-468E-A284-236C4C0D46EF}" type="presOf" srcId="{277396D2-8DE9-490E-A975-7D8420AB2343}" destId="{390EA802-763C-4B5A-B0ED-B779D9903BA3}" srcOrd="0" destOrd="0" presId="urn:microsoft.com/office/officeart/2005/8/layout/hList3"/>
    <dgm:cxn modelId="{DA8834F0-38BF-40B5-802D-75329C2C5D10}" type="presOf" srcId="{4A62B939-B2D4-42E1-A3D6-08B4E4C6C2B7}" destId="{77B12C6B-F164-42A8-B2A0-2EDD06047F3B}" srcOrd="0" destOrd="0" presId="urn:microsoft.com/office/officeart/2005/8/layout/hList3"/>
    <dgm:cxn modelId="{BE8BEDA1-0C2A-45F7-802D-D4F052FAECE3}" srcId="{EDAF8C40-122D-478C-8B5C-BCAF8F3205BA}" destId="{6CE17CC4-6A28-41CA-A453-39355472134E}" srcOrd="0" destOrd="0" parTransId="{9E9C12D4-317E-44FF-BA02-22DEC3F613AE}" sibTransId="{08B25E83-04DE-495F-8815-D6E495A30923}"/>
    <dgm:cxn modelId="{C33887DA-38DB-4ACF-9D71-EE31F8106C2D}" type="presOf" srcId="{EDAF8C40-122D-478C-8B5C-BCAF8F3205BA}" destId="{E97CDA27-88E2-4BB9-8351-6F85ED2AEB7A}" srcOrd="0" destOrd="0" presId="urn:microsoft.com/office/officeart/2005/8/layout/hList3"/>
    <dgm:cxn modelId="{AA241FC5-757E-43F2-9581-21B538BBE0A2}" srcId="{6CE17CC4-6A28-41CA-A453-39355472134E}" destId="{FE0060B4-DB3D-4DCE-B272-6E0CCE8D72CE}" srcOrd="1" destOrd="0" parTransId="{EDE9F769-77F1-4D3D-86C2-2D6D343721A5}" sibTransId="{42BA35E1-3888-4384-9912-4E8D2E61C0D1}"/>
    <dgm:cxn modelId="{490AB9DC-6A72-4571-AAFC-EF116044DF6B}" type="presOf" srcId="{6CE17CC4-6A28-41CA-A453-39355472134E}" destId="{9A82B310-C863-49B4-A62F-2358C2DEB08F}" srcOrd="0" destOrd="0" presId="urn:microsoft.com/office/officeart/2005/8/layout/hList3"/>
    <dgm:cxn modelId="{8DC37B1E-939B-4590-815F-CA0088086404}" type="presOf" srcId="{FE0060B4-DB3D-4DCE-B272-6E0CCE8D72CE}" destId="{57A2D274-E0E4-4CD2-AFD2-4BC98C8C4408}" srcOrd="0" destOrd="0" presId="urn:microsoft.com/office/officeart/2005/8/layout/hList3"/>
    <dgm:cxn modelId="{C83EBA56-D76C-4166-BC4A-EE684D76CC2A}" srcId="{6CE17CC4-6A28-41CA-A453-39355472134E}" destId="{277396D2-8DE9-490E-A975-7D8420AB2343}" srcOrd="3" destOrd="0" parTransId="{96594901-8047-402F-903C-13A7A323B185}" sibTransId="{67DFBF23-E37A-4ABB-9758-4CB6E6555808}"/>
    <dgm:cxn modelId="{B74C651A-79AE-4A36-83D2-71E5CCF7DB51}" type="presOf" srcId="{91869057-529F-4E19-A45D-034A66DC81B8}" destId="{F563714B-B08D-495A-9906-9E41256FEBF1}" srcOrd="0" destOrd="0" presId="urn:microsoft.com/office/officeart/2005/8/layout/hList3"/>
    <dgm:cxn modelId="{4E486412-7C36-45E2-9FE2-AC8BE850EA15}" srcId="{6CE17CC4-6A28-41CA-A453-39355472134E}" destId="{4A62B939-B2D4-42E1-A3D6-08B4E4C6C2B7}" srcOrd="2" destOrd="0" parTransId="{E276CBB0-8A8F-47E0-B21F-C91657AAA8B1}" sibTransId="{0E9E3F3C-84E4-43AE-93BE-FD9F69236A37}"/>
    <dgm:cxn modelId="{997236E5-EE7F-4545-A39D-F01D32065D80}" srcId="{6CE17CC4-6A28-41CA-A453-39355472134E}" destId="{91869057-529F-4E19-A45D-034A66DC81B8}" srcOrd="0" destOrd="0" parTransId="{CDEAFC07-8FE0-4CCA-9448-A4889DF4A9D5}" sibTransId="{6B017AF6-317E-4DC8-8B00-71BEA7DF65C0}"/>
    <dgm:cxn modelId="{9E8B3989-CFA6-4B43-88CC-B12C2C1446AF}" type="presParOf" srcId="{E97CDA27-88E2-4BB9-8351-6F85ED2AEB7A}" destId="{9A82B310-C863-49B4-A62F-2358C2DEB08F}" srcOrd="0" destOrd="0" presId="urn:microsoft.com/office/officeart/2005/8/layout/hList3"/>
    <dgm:cxn modelId="{29AE42B5-2E59-4B56-991B-6C9E25D3F3B6}" type="presParOf" srcId="{E97CDA27-88E2-4BB9-8351-6F85ED2AEB7A}" destId="{7413DE2D-1869-471D-B4D9-07E59FAD343F}" srcOrd="1" destOrd="0" presId="urn:microsoft.com/office/officeart/2005/8/layout/hList3"/>
    <dgm:cxn modelId="{955CA9D2-693A-45A5-9B55-1194E65E919E}" type="presParOf" srcId="{7413DE2D-1869-471D-B4D9-07E59FAD343F}" destId="{F563714B-B08D-495A-9906-9E41256FEBF1}" srcOrd="0" destOrd="0" presId="urn:microsoft.com/office/officeart/2005/8/layout/hList3"/>
    <dgm:cxn modelId="{4CCCB292-5233-4C7D-9F61-0AC95E2723EF}" type="presParOf" srcId="{7413DE2D-1869-471D-B4D9-07E59FAD343F}" destId="{57A2D274-E0E4-4CD2-AFD2-4BC98C8C4408}" srcOrd="1" destOrd="0" presId="urn:microsoft.com/office/officeart/2005/8/layout/hList3"/>
    <dgm:cxn modelId="{75E43CB4-0791-4369-97FF-D9D533F1FD11}" type="presParOf" srcId="{7413DE2D-1869-471D-B4D9-07E59FAD343F}" destId="{77B12C6B-F164-42A8-B2A0-2EDD06047F3B}" srcOrd="2" destOrd="0" presId="urn:microsoft.com/office/officeart/2005/8/layout/hList3"/>
    <dgm:cxn modelId="{18692590-4259-441F-AA2A-B4F36D89B2BB}" type="presParOf" srcId="{7413DE2D-1869-471D-B4D9-07E59FAD343F}" destId="{390EA802-763C-4B5A-B0ED-B779D9903BA3}" srcOrd="3" destOrd="0" presId="urn:microsoft.com/office/officeart/2005/8/layout/hList3"/>
    <dgm:cxn modelId="{5B6675BF-CA5C-4F52-8B35-F118B4026ED1}" type="presParOf" srcId="{E97CDA27-88E2-4BB9-8351-6F85ED2AEB7A}" destId="{CAC73082-3EBD-418B-B502-AA7668B945C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D32549-08B0-433A-A596-CA9EA378B584}" type="doc">
      <dgm:prSet loTypeId="urn:microsoft.com/office/officeart/2005/8/layout/hList7#2" loCatId="list" qsTypeId="urn:microsoft.com/office/officeart/2005/8/quickstyle/simple1" qsCatId="simple" csTypeId="urn:microsoft.com/office/officeart/2005/8/colors/colorful2" csCatId="colorful" phldr="1"/>
      <dgm:spPr/>
    </dgm:pt>
    <dgm:pt modelId="{D2FA3210-E3C8-488C-A04D-1F9E0743E5FE}">
      <dgm:prSet phldrT="[Текст]"/>
      <dgm:spPr/>
      <dgm:t>
        <a:bodyPr/>
        <a:lstStyle/>
        <a:p>
          <a:r>
            <a:rPr lang="ru-RU" dirty="0" smtClean="0"/>
            <a:t>Педагогов-психологов</a:t>
          </a:r>
          <a:endParaRPr lang="ru-RU" dirty="0"/>
        </a:p>
      </dgm:t>
    </dgm:pt>
    <dgm:pt modelId="{5B8A3011-1847-4440-A6B8-D21829BC77E3}" type="parTrans" cxnId="{EC4F9CA6-BCFC-43F0-A71B-4C2E495B55F7}">
      <dgm:prSet/>
      <dgm:spPr/>
      <dgm:t>
        <a:bodyPr/>
        <a:lstStyle/>
        <a:p>
          <a:endParaRPr lang="ru-RU"/>
        </a:p>
      </dgm:t>
    </dgm:pt>
    <dgm:pt modelId="{26BC899F-A169-4705-B2B9-5CCED9C7CAF9}" type="sibTrans" cxnId="{EC4F9CA6-BCFC-43F0-A71B-4C2E495B55F7}">
      <dgm:prSet/>
      <dgm:spPr/>
      <dgm:t>
        <a:bodyPr/>
        <a:lstStyle/>
        <a:p>
          <a:endParaRPr lang="ru-RU"/>
        </a:p>
      </dgm:t>
    </dgm:pt>
    <dgm:pt modelId="{9D83C17E-72BB-40D4-9A82-DF5744434CBF}">
      <dgm:prSet phldrT="[Текст]"/>
      <dgm:spPr/>
      <dgm:t>
        <a:bodyPr/>
        <a:lstStyle/>
        <a:p>
          <a:r>
            <a:rPr lang="ru-RU" dirty="0" smtClean="0"/>
            <a:t>Социальных педагогов</a:t>
          </a:r>
          <a:endParaRPr lang="ru-RU" dirty="0"/>
        </a:p>
      </dgm:t>
    </dgm:pt>
    <dgm:pt modelId="{6D1CDB67-B491-4BE6-B3BA-3CF61B884C47}" type="parTrans" cxnId="{06231773-577B-498A-A6D1-541AAC9C74C8}">
      <dgm:prSet/>
      <dgm:spPr/>
      <dgm:t>
        <a:bodyPr/>
        <a:lstStyle/>
        <a:p>
          <a:endParaRPr lang="ru-RU"/>
        </a:p>
      </dgm:t>
    </dgm:pt>
    <dgm:pt modelId="{4FCD98CE-3C0F-424E-B8D7-EB9FCCF15EA1}" type="sibTrans" cxnId="{06231773-577B-498A-A6D1-541AAC9C74C8}">
      <dgm:prSet/>
      <dgm:spPr/>
      <dgm:t>
        <a:bodyPr/>
        <a:lstStyle/>
        <a:p>
          <a:endParaRPr lang="ru-RU"/>
        </a:p>
      </dgm:t>
    </dgm:pt>
    <dgm:pt modelId="{4CBF67C0-7CE2-4C5A-B59C-045AA0E8B1AD}">
      <dgm:prSet custT="1"/>
      <dgm:spPr/>
      <dgm:t>
        <a:bodyPr/>
        <a:lstStyle/>
        <a:p>
          <a:r>
            <a:rPr lang="ru-RU" sz="3600" dirty="0" smtClean="0">
              <a:solidFill>
                <a:schemeClr val="bg1"/>
              </a:solidFill>
            </a:rPr>
            <a:t>Учителей-логопедов</a:t>
          </a:r>
          <a:endParaRPr lang="ru-RU" sz="3600" dirty="0">
            <a:solidFill>
              <a:schemeClr val="bg1"/>
            </a:solidFill>
          </a:endParaRPr>
        </a:p>
      </dgm:t>
    </dgm:pt>
    <dgm:pt modelId="{80755680-2F14-4649-8CF6-F27C078F05FF}" type="parTrans" cxnId="{0AB430E5-7EEC-467F-9D22-F9F961092843}">
      <dgm:prSet/>
      <dgm:spPr/>
      <dgm:t>
        <a:bodyPr/>
        <a:lstStyle/>
        <a:p>
          <a:endParaRPr lang="ru-RU"/>
        </a:p>
      </dgm:t>
    </dgm:pt>
    <dgm:pt modelId="{8A6A8106-8E76-4310-B966-7E34819E3751}" type="sibTrans" cxnId="{0AB430E5-7EEC-467F-9D22-F9F961092843}">
      <dgm:prSet/>
      <dgm:spPr/>
      <dgm:t>
        <a:bodyPr/>
        <a:lstStyle/>
        <a:p>
          <a:endParaRPr lang="ru-RU"/>
        </a:p>
      </dgm:t>
    </dgm:pt>
    <dgm:pt modelId="{7C21E05E-EA55-47EE-9098-69F83451872B}" type="pres">
      <dgm:prSet presAssocID="{AED32549-08B0-433A-A596-CA9EA378B584}" presName="Name0" presStyleCnt="0">
        <dgm:presLayoutVars>
          <dgm:dir/>
          <dgm:resizeHandles val="exact"/>
        </dgm:presLayoutVars>
      </dgm:prSet>
      <dgm:spPr/>
    </dgm:pt>
    <dgm:pt modelId="{310EF5C7-B42D-4AFF-9322-E2872B70B064}" type="pres">
      <dgm:prSet presAssocID="{AED32549-08B0-433A-A596-CA9EA378B584}" presName="fgShape" presStyleLbl="fgShp" presStyleIdx="0" presStyleCnt="1" custScaleX="105812" custScaleY="283092"/>
      <dgm:spPr/>
    </dgm:pt>
    <dgm:pt modelId="{93643DC7-7442-4161-8B9B-ABCB93141A10}" type="pres">
      <dgm:prSet presAssocID="{AED32549-08B0-433A-A596-CA9EA378B584}" presName="linComp" presStyleCnt="0"/>
      <dgm:spPr/>
    </dgm:pt>
    <dgm:pt modelId="{FA1DD6AC-D301-4710-883D-102D4303D279}" type="pres">
      <dgm:prSet presAssocID="{D2FA3210-E3C8-488C-A04D-1F9E0743E5FE}" presName="compNode" presStyleCnt="0"/>
      <dgm:spPr/>
    </dgm:pt>
    <dgm:pt modelId="{DCD83F56-F74C-487A-B45E-2A95170BF4D6}" type="pres">
      <dgm:prSet presAssocID="{D2FA3210-E3C8-488C-A04D-1F9E0743E5FE}" presName="bkgdShape" presStyleLbl="node1" presStyleIdx="0" presStyleCnt="3" custLinFactNeighborX="1553" custLinFactNeighborY="-946"/>
      <dgm:spPr/>
      <dgm:t>
        <a:bodyPr/>
        <a:lstStyle/>
        <a:p>
          <a:endParaRPr lang="ru-RU"/>
        </a:p>
      </dgm:t>
    </dgm:pt>
    <dgm:pt modelId="{7D9A440D-2E62-45BC-9D1B-7F70717B3DBE}" type="pres">
      <dgm:prSet presAssocID="{D2FA3210-E3C8-488C-A04D-1F9E0743E5F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CA9A1-694E-48B3-A3DD-C8C3BAD62888}" type="pres">
      <dgm:prSet presAssocID="{D2FA3210-E3C8-488C-A04D-1F9E0743E5FE}" presName="invisiNode" presStyleLbl="node1" presStyleIdx="0" presStyleCnt="3"/>
      <dgm:spPr/>
    </dgm:pt>
    <dgm:pt modelId="{8D8D60B7-C4A1-4820-B097-BD55E4A3FD6D}" type="pres">
      <dgm:prSet presAssocID="{D2FA3210-E3C8-488C-A04D-1F9E0743E5FE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D8508799-A5FC-41BD-8533-4729988494BD}" type="pres">
      <dgm:prSet presAssocID="{26BC899F-A169-4705-B2B9-5CCED9C7CAF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E5D15C0-2BC9-4503-A196-72923B32717B}" type="pres">
      <dgm:prSet presAssocID="{9D83C17E-72BB-40D4-9A82-DF5744434CBF}" presName="compNode" presStyleCnt="0"/>
      <dgm:spPr/>
    </dgm:pt>
    <dgm:pt modelId="{DD8F4DB3-F435-4ABA-A0BC-2974E28011C8}" type="pres">
      <dgm:prSet presAssocID="{9D83C17E-72BB-40D4-9A82-DF5744434CBF}" presName="bkgdShape" presStyleLbl="node1" presStyleIdx="1" presStyleCnt="3" custLinFactNeighborX="3589" custLinFactNeighborY="139"/>
      <dgm:spPr/>
      <dgm:t>
        <a:bodyPr/>
        <a:lstStyle/>
        <a:p>
          <a:endParaRPr lang="ru-RU"/>
        </a:p>
      </dgm:t>
    </dgm:pt>
    <dgm:pt modelId="{973C1C0C-B68F-4860-816B-D2C50142E236}" type="pres">
      <dgm:prSet presAssocID="{9D83C17E-72BB-40D4-9A82-DF5744434CB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35F59-5010-4D44-8D46-21FD1089B270}" type="pres">
      <dgm:prSet presAssocID="{9D83C17E-72BB-40D4-9A82-DF5744434CBF}" presName="invisiNode" presStyleLbl="node1" presStyleIdx="1" presStyleCnt="3"/>
      <dgm:spPr/>
    </dgm:pt>
    <dgm:pt modelId="{03C15F56-A278-4C70-8E3D-12119C5A6BC9}" type="pres">
      <dgm:prSet presAssocID="{9D83C17E-72BB-40D4-9A82-DF5744434CBF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ED82DB2E-D8BF-426C-85BA-7DA5BE231A5F}" type="pres">
      <dgm:prSet presAssocID="{4FCD98CE-3C0F-424E-B8D7-EB9FCCF15EA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0F7A1DF-0F2C-4B69-BA2A-9421BA7F9602}" type="pres">
      <dgm:prSet presAssocID="{4CBF67C0-7CE2-4C5A-B59C-045AA0E8B1AD}" presName="compNode" presStyleCnt="0"/>
      <dgm:spPr/>
    </dgm:pt>
    <dgm:pt modelId="{30ECEE21-5B67-41EE-8D54-2CDB391F8928}" type="pres">
      <dgm:prSet presAssocID="{4CBF67C0-7CE2-4C5A-B59C-045AA0E8B1AD}" presName="bkgdShape" presStyleLbl="node1" presStyleIdx="2" presStyleCnt="3"/>
      <dgm:spPr/>
      <dgm:t>
        <a:bodyPr/>
        <a:lstStyle/>
        <a:p>
          <a:endParaRPr lang="ru-RU"/>
        </a:p>
      </dgm:t>
    </dgm:pt>
    <dgm:pt modelId="{A3572D61-5963-4A11-A5D7-4354025ACB14}" type="pres">
      <dgm:prSet presAssocID="{4CBF67C0-7CE2-4C5A-B59C-045AA0E8B1AD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F5D4BB-BDFA-4997-9695-5E2706A04DFC}" type="pres">
      <dgm:prSet presAssocID="{4CBF67C0-7CE2-4C5A-B59C-045AA0E8B1AD}" presName="invisiNode" presStyleLbl="node1" presStyleIdx="2" presStyleCnt="3"/>
      <dgm:spPr/>
    </dgm:pt>
    <dgm:pt modelId="{066D755D-5022-4C0F-8F56-69FA8E35D601}" type="pres">
      <dgm:prSet presAssocID="{4CBF67C0-7CE2-4C5A-B59C-045AA0E8B1AD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</dgm:ptLst>
  <dgm:cxnLst>
    <dgm:cxn modelId="{F8AC23CF-7F7A-41F3-93EE-86E35781B994}" type="presOf" srcId="{4FCD98CE-3C0F-424E-B8D7-EB9FCCF15EA1}" destId="{ED82DB2E-D8BF-426C-85BA-7DA5BE231A5F}" srcOrd="0" destOrd="0" presId="urn:microsoft.com/office/officeart/2005/8/layout/hList7#2"/>
    <dgm:cxn modelId="{EC4F9CA6-BCFC-43F0-A71B-4C2E495B55F7}" srcId="{AED32549-08B0-433A-A596-CA9EA378B584}" destId="{D2FA3210-E3C8-488C-A04D-1F9E0743E5FE}" srcOrd="0" destOrd="0" parTransId="{5B8A3011-1847-4440-A6B8-D21829BC77E3}" sibTransId="{26BC899F-A169-4705-B2B9-5CCED9C7CAF9}"/>
    <dgm:cxn modelId="{3C91D26E-D747-486C-B3CF-227A998FEDDE}" type="presOf" srcId="{4CBF67C0-7CE2-4C5A-B59C-045AA0E8B1AD}" destId="{A3572D61-5963-4A11-A5D7-4354025ACB14}" srcOrd="1" destOrd="0" presId="urn:microsoft.com/office/officeart/2005/8/layout/hList7#2"/>
    <dgm:cxn modelId="{31A272C2-639E-45F2-9F63-10D74A89562E}" type="presOf" srcId="{9D83C17E-72BB-40D4-9A82-DF5744434CBF}" destId="{973C1C0C-B68F-4860-816B-D2C50142E236}" srcOrd="1" destOrd="0" presId="urn:microsoft.com/office/officeart/2005/8/layout/hList7#2"/>
    <dgm:cxn modelId="{BFC4C74B-2583-4369-A2EE-AC20A8436EBD}" type="presOf" srcId="{9D83C17E-72BB-40D4-9A82-DF5744434CBF}" destId="{DD8F4DB3-F435-4ABA-A0BC-2974E28011C8}" srcOrd="0" destOrd="0" presId="urn:microsoft.com/office/officeart/2005/8/layout/hList7#2"/>
    <dgm:cxn modelId="{5DCAA8F1-761C-482F-8AE1-D441BBC2051B}" type="presOf" srcId="{26BC899F-A169-4705-B2B9-5CCED9C7CAF9}" destId="{D8508799-A5FC-41BD-8533-4729988494BD}" srcOrd="0" destOrd="0" presId="urn:microsoft.com/office/officeart/2005/8/layout/hList7#2"/>
    <dgm:cxn modelId="{B7AB88F9-EB6B-462B-BDBC-4D4CA41A2AE6}" type="presOf" srcId="{AED32549-08B0-433A-A596-CA9EA378B584}" destId="{7C21E05E-EA55-47EE-9098-69F83451872B}" srcOrd="0" destOrd="0" presId="urn:microsoft.com/office/officeart/2005/8/layout/hList7#2"/>
    <dgm:cxn modelId="{CF4C745F-1C14-43DC-8022-67635343AB23}" type="presOf" srcId="{D2FA3210-E3C8-488C-A04D-1F9E0743E5FE}" destId="{7D9A440D-2E62-45BC-9D1B-7F70717B3DBE}" srcOrd="1" destOrd="0" presId="urn:microsoft.com/office/officeart/2005/8/layout/hList7#2"/>
    <dgm:cxn modelId="{0A4588DD-7C55-435C-9006-4195CC9CE020}" type="presOf" srcId="{4CBF67C0-7CE2-4C5A-B59C-045AA0E8B1AD}" destId="{30ECEE21-5B67-41EE-8D54-2CDB391F8928}" srcOrd="0" destOrd="0" presId="urn:microsoft.com/office/officeart/2005/8/layout/hList7#2"/>
    <dgm:cxn modelId="{E2F00775-0C2B-4F80-995C-7BACAEC8FF60}" type="presOf" srcId="{D2FA3210-E3C8-488C-A04D-1F9E0743E5FE}" destId="{DCD83F56-F74C-487A-B45E-2A95170BF4D6}" srcOrd="0" destOrd="0" presId="urn:microsoft.com/office/officeart/2005/8/layout/hList7#2"/>
    <dgm:cxn modelId="{06231773-577B-498A-A6D1-541AAC9C74C8}" srcId="{AED32549-08B0-433A-A596-CA9EA378B584}" destId="{9D83C17E-72BB-40D4-9A82-DF5744434CBF}" srcOrd="1" destOrd="0" parTransId="{6D1CDB67-B491-4BE6-B3BA-3CF61B884C47}" sibTransId="{4FCD98CE-3C0F-424E-B8D7-EB9FCCF15EA1}"/>
    <dgm:cxn modelId="{0AB430E5-7EEC-467F-9D22-F9F961092843}" srcId="{AED32549-08B0-433A-A596-CA9EA378B584}" destId="{4CBF67C0-7CE2-4C5A-B59C-045AA0E8B1AD}" srcOrd="2" destOrd="0" parTransId="{80755680-2F14-4649-8CF6-F27C078F05FF}" sibTransId="{8A6A8106-8E76-4310-B966-7E34819E3751}"/>
    <dgm:cxn modelId="{23EE1359-C332-4C28-99E0-80C13EE49D9E}" type="presParOf" srcId="{7C21E05E-EA55-47EE-9098-69F83451872B}" destId="{310EF5C7-B42D-4AFF-9322-E2872B70B064}" srcOrd="0" destOrd="0" presId="urn:microsoft.com/office/officeart/2005/8/layout/hList7#2"/>
    <dgm:cxn modelId="{F8048DAF-A05E-4FAD-89EC-CBF9F08A45F7}" type="presParOf" srcId="{7C21E05E-EA55-47EE-9098-69F83451872B}" destId="{93643DC7-7442-4161-8B9B-ABCB93141A10}" srcOrd="1" destOrd="0" presId="urn:microsoft.com/office/officeart/2005/8/layout/hList7#2"/>
    <dgm:cxn modelId="{962A65AC-96EF-4518-B695-FD7E69DE15B2}" type="presParOf" srcId="{93643DC7-7442-4161-8B9B-ABCB93141A10}" destId="{FA1DD6AC-D301-4710-883D-102D4303D279}" srcOrd="0" destOrd="0" presId="urn:microsoft.com/office/officeart/2005/8/layout/hList7#2"/>
    <dgm:cxn modelId="{789E5B9B-A2FE-4511-94DC-CBDBBEA70D8F}" type="presParOf" srcId="{FA1DD6AC-D301-4710-883D-102D4303D279}" destId="{DCD83F56-F74C-487A-B45E-2A95170BF4D6}" srcOrd="0" destOrd="0" presId="urn:microsoft.com/office/officeart/2005/8/layout/hList7#2"/>
    <dgm:cxn modelId="{62C6A933-8D69-4242-B020-384B76EBE955}" type="presParOf" srcId="{FA1DD6AC-D301-4710-883D-102D4303D279}" destId="{7D9A440D-2E62-45BC-9D1B-7F70717B3DBE}" srcOrd="1" destOrd="0" presId="urn:microsoft.com/office/officeart/2005/8/layout/hList7#2"/>
    <dgm:cxn modelId="{484A7B1F-6D1E-47FD-93E6-9DDAAF26AB7A}" type="presParOf" srcId="{FA1DD6AC-D301-4710-883D-102D4303D279}" destId="{1F2CA9A1-694E-48B3-A3DD-C8C3BAD62888}" srcOrd="2" destOrd="0" presId="urn:microsoft.com/office/officeart/2005/8/layout/hList7#2"/>
    <dgm:cxn modelId="{3D3DE876-0D8C-4212-B79C-BE861E2F961F}" type="presParOf" srcId="{FA1DD6AC-D301-4710-883D-102D4303D279}" destId="{8D8D60B7-C4A1-4820-B097-BD55E4A3FD6D}" srcOrd="3" destOrd="0" presId="urn:microsoft.com/office/officeart/2005/8/layout/hList7#2"/>
    <dgm:cxn modelId="{53B766DC-06E9-4DFB-A11C-EA6C839B6BE0}" type="presParOf" srcId="{93643DC7-7442-4161-8B9B-ABCB93141A10}" destId="{D8508799-A5FC-41BD-8533-4729988494BD}" srcOrd="1" destOrd="0" presId="urn:microsoft.com/office/officeart/2005/8/layout/hList7#2"/>
    <dgm:cxn modelId="{59763E52-DED3-4C12-8F27-9851DFDDAEB4}" type="presParOf" srcId="{93643DC7-7442-4161-8B9B-ABCB93141A10}" destId="{4E5D15C0-2BC9-4503-A196-72923B32717B}" srcOrd="2" destOrd="0" presId="urn:microsoft.com/office/officeart/2005/8/layout/hList7#2"/>
    <dgm:cxn modelId="{59DCF8DE-861B-4F87-B08B-1FABEEF1E393}" type="presParOf" srcId="{4E5D15C0-2BC9-4503-A196-72923B32717B}" destId="{DD8F4DB3-F435-4ABA-A0BC-2974E28011C8}" srcOrd="0" destOrd="0" presId="urn:microsoft.com/office/officeart/2005/8/layout/hList7#2"/>
    <dgm:cxn modelId="{A42ABC18-AE23-43D1-AF9C-29A6BB855553}" type="presParOf" srcId="{4E5D15C0-2BC9-4503-A196-72923B32717B}" destId="{973C1C0C-B68F-4860-816B-D2C50142E236}" srcOrd="1" destOrd="0" presId="urn:microsoft.com/office/officeart/2005/8/layout/hList7#2"/>
    <dgm:cxn modelId="{898C236E-24DD-4A89-B5C7-AA41D6E52005}" type="presParOf" srcId="{4E5D15C0-2BC9-4503-A196-72923B32717B}" destId="{24D35F59-5010-4D44-8D46-21FD1089B270}" srcOrd="2" destOrd="0" presId="urn:microsoft.com/office/officeart/2005/8/layout/hList7#2"/>
    <dgm:cxn modelId="{C7306920-66C3-4D40-AEB6-CBB2CF3E0074}" type="presParOf" srcId="{4E5D15C0-2BC9-4503-A196-72923B32717B}" destId="{03C15F56-A278-4C70-8E3D-12119C5A6BC9}" srcOrd="3" destOrd="0" presId="urn:microsoft.com/office/officeart/2005/8/layout/hList7#2"/>
    <dgm:cxn modelId="{2484F7A5-FCB7-43BD-9C25-3915ECB0189B}" type="presParOf" srcId="{93643DC7-7442-4161-8B9B-ABCB93141A10}" destId="{ED82DB2E-D8BF-426C-85BA-7DA5BE231A5F}" srcOrd="3" destOrd="0" presId="urn:microsoft.com/office/officeart/2005/8/layout/hList7#2"/>
    <dgm:cxn modelId="{62CD6548-A52D-4B03-83D0-B16026152DCC}" type="presParOf" srcId="{93643DC7-7442-4161-8B9B-ABCB93141A10}" destId="{00F7A1DF-0F2C-4B69-BA2A-9421BA7F9602}" srcOrd="4" destOrd="0" presId="urn:microsoft.com/office/officeart/2005/8/layout/hList7#2"/>
    <dgm:cxn modelId="{7264AF12-982D-4AA5-85F3-21B991EA9E04}" type="presParOf" srcId="{00F7A1DF-0F2C-4B69-BA2A-9421BA7F9602}" destId="{30ECEE21-5B67-41EE-8D54-2CDB391F8928}" srcOrd="0" destOrd="0" presId="urn:microsoft.com/office/officeart/2005/8/layout/hList7#2"/>
    <dgm:cxn modelId="{50F5E8A2-7E40-4538-99C9-8DE92FCA42F3}" type="presParOf" srcId="{00F7A1DF-0F2C-4B69-BA2A-9421BA7F9602}" destId="{A3572D61-5963-4A11-A5D7-4354025ACB14}" srcOrd="1" destOrd="0" presId="urn:microsoft.com/office/officeart/2005/8/layout/hList7#2"/>
    <dgm:cxn modelId="{502839D7-D409-49FF-A660-C032F4D7B20E}" type="presParOf" srcId="{00F7A1DF-0F2C-4B69-BA2A-9421BA7F9602}" destId="{F5F5D4BB-BDFA-4997-9695-5E2706A04DFC}" srcOrd="2" destOrd="0" presId="urn:microsoft.com/office/officeart/2005/8/layout/hList7#2"/>
    <dgm:cxn modelId="{1E62AC06-537D-483D-8A6F-48B6BAB47F19}" type="presParOf" srcId="{00F7A1DF-0F2C-4B69-BA2A-9421BA7F9602}" destId="{066D755D-5022-4C0F-8F56-69FA8E35D601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FB2970-99FB-42D4-8FF2-18525637B2E9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00A5B42-C757-42C3-A903-4FB93FBEC211}">
      <dgm:prSet phldrT="[Текст]" phldr="1"/>
      <dgm:spPr/>
      <dgm:t>
        <a:bodyPr/>
        <a:lstStyle/>
        <a:p>
          <a:endParaRPr lang="ru-RU" dirty="0"/>
        </a:p>
      </dgm:t>
    </dgm:pt>
    <dgm:pt modelId="{1818614A-64C8-4369-9DCC-A158003F1551}" type="parTrans" cxnId="{CE1F9607-E96B-4938-B594-CE159B52B10C}">
      <dgm:prSet/>
      <dgm:spPr/>
      <dgm:t>
        <a:bodyPr/>
        <a:lstStyle/>
        <a:p>
          <a:endParaRPr lang="ru-RU"/>
        </a:p>
      </dgm:t>
    </dgm:pt>
    <dgm:pt modelId="{3D7522BB-6810-4005-8AD7-2A42AFC179FC}" type="sibTrans" cxnId="{CE1F9607-E96B-4938-B594-CE159B52B10C}">
      <dgm:prSet/>
      <dgm:spPr/>
      <dgm:t>
        <a:bodyPr/>
        <a:lstStyle/>
        <a:p>
          <a:endParaRPr lang="ru-RU"/>
        </a:p>
      </dgm:t>
    </dgm:pt>
    <dgm:pt modelId="{5474F9DF-F7DE-4A4C-A17B-FB54AD091B45}">
      <dgm:prSet phldrT="[Текст]" custT="1"/>
      <dgm:spPr/>
      <dgm:t>
        <a:bodyPr/>
        <a:lstStyle/>
        <a:p>
          <a:r>
            <a:rPr lang="ru-RU" sz="1400" dirty="0" smtClean="0"/>
            <a:t>создание благоприятных условий для личностного развития детей с ОВЗ с учетом особенностей психофизического развития и особых образовательных потребностей</a:t>
          </a:r>
          <a:endParaRPr lang="ru-RU" sz="1400" dirty="0"/>
        </a:p>
      </dgm:t>
    </dgm:pt>
    <dgm:pt modelId="{344EDC9F-D289-4443-941B-DDB2F98401DE}" type="parTrans" cxnId="{E5BA0570-40F8-4D40-93CC-2BB22F4E55D4}">
      <dgm:prSet/>
      <dgm:spPr/>
      <dgm:t>
        <a:bodyPr/>
        <a:lstStyle/>
        <a:p>
          <a:endParaRPr lang="ru-RU"/>
        </a:p>
      </dgm:t>
    </dgm:pt>
    <dgm:pt modelId="{5520C967-A01E-47EA-813F-3A29559167A1}" type="sibTrans" cxnId="{E5BA0570-40F8-4D40-93CC-2BB22F4E55D4}">
      <dgm:prSet/>
      <dgm:spPr/>
      <dgm:t>
        <a:bodyPr/>
        <a:lstStyle/>
        <a:p>
          <a:endParaRPr lang="ru-RU"/>
        </a:p>
      </dgm:t>
    </dgm:pt>
    <dgm:pt modelId="{2ECA5B8F-1E2D-430E-9D3A-B364F4D2B23F}">
      <dgm:prSet phldrT="[Текст]" phldr="1"/>
      <dgm:spPr/>
      <dgm:t>
        <a:bodyPr/>
        <a:lstStyle/>
        <a:p>
          <a:endParaRPr lang="ru-RU"/>
        </a:p>
      </dgm:t>
    </dgm:pt>
    <dgm:pt modelId="{989C03D8-5842-42A0-95C5-1B22EFBBFFD5}" type="parTrans" cxnId="{02281EB0-1E73-4A18-A719-C92B88047ECF}">
      <dgm:prSet/>
      <dgm:spPr/>
      <dgm:t>
        <a:bodyPr/>
        <a:lstStyle/>
        <a:p>
          <a:endParaRPr lang="ru-RU"/>
        </a:p>
      </dgm:t>
    </dgm:pt>
    <dgm:pt modelId="{C1F4B349-EB00-4D16-B9AD-8372E865AE8C}" type="sibTrans" cxnId="{02281EB0-1E73-4A18-A719-C92B88047ECF}">
      <dgm:prSet/>
      <dgm:spPr/>
      <dgm:t>
        <a:bodyPr/>
        <a:lstStyle/>
        <a:p>
          <a:endParaRPr lang="ru-RU"/>
        </a:p>
      </dgm:t>
    </dgm:pt>
    <dgm:pt modelId="{9356F5FC-D550-4C7F-B2EC-79569B8457CE}">
      <dgm:prSet phldrT="[Текст]" custT="1"/>
      <dgm:spPr/>
      <dgm:t>
        <a:bodyPr/>
        <a:lstStyle/>
        <a:p>
          <a:r>
            <a:rPr lang="ru-RU" sz="1400" dirty="0" smtClean="0"/>
            <a:t>стимулирование, развитие творческого потенциала детей с ограниченными возможностями здоровья как средства их реабилитации и социальной адаптации </a:t>
          </a:r>
          <a:endParaRPr lang="ru-RU" sz="1400" dirty="0"/>
        </a:p>
      </dgm:t>
    </dgm:pt>
    <dgm:pt modelId="{4762D10E-FB48-4060-8C33-7967B6E8A153}" type="parTrans" cxnId="{833FDF9E-F1BC-4138-8BF0-2C6E4E364D7F}">
      <dgm:prSet/>
      <dgm:spPr/>
      <dgm:t>
        <a:bodyPr/>
        <a:lstStyle/>
        <a:p>
          <a:endParaRPr lang="ru-RU"/>
        </a:p>
      </dgm:t>
    </dgm:pt>
    <dgm:pt modelId="{7C5B6778-4006-4869-93E0-B4B2E6319983}" type="sibTrans" cxnId="{833FDF9E-F1BC-4138-8BF0-2C6E4E364D7F}">
      <dgm:prSet/>
      <dgm:spPr/>
      <dgm:t>
        <a:bodyPr/>
        <a:lstStyle/>
        <a:p>
          <a:endParaRPr lang="ru-RU"/>
        </a:p>
      </dgm:t>
    </dgm:pt>
    <dgm:pt modelId="{94AEE392-18A5-443D-BD81-0151EC2497C9}">
      <dgm:prSet phldrT="[Текст]" phldr="1"/>
      <dgm:spPr/>
      <dgm:t>
        <a:bodyPr/>
        <a:lstStyle/>
        <a:p>
          <a:endParaRPr lang="ru-RU"/>
        </a:p>
      </dgm:t>
    </dgm:pt>
    <dgm:pt modelId="{90A0D28B-84E5-4CF8-B04B-2E5FE78F7D84}" type="parTrans" cxnId="{5A376B02-B5D9-4303-AEAC-8518B64F404C}">
      <dgm:prSet/>
      <dgm:spPr/>
      <dgm:t>
        <a:bodyPr/>
        <a:lstStyle/>
        <a:p>
          <a:endParaRPr lang="ru-RU"/>
        </a:p>
      </dgm:t>
    </dgm:pt>
    <dgm:pt modelId="{75B5F973-CCB8-4A84-ABA2-A11FAD8EC0C4}" type="sibTrans" cxnId="{5A376B02-B5D9-4303-AEAC-8518B64F404C}">
      <dgm:prSet/>
      <dgm:spPr/>
      <dgm:t>
        <a:bodyPr/>
        <a:lstStyle/>
        <a:p>
          <a:endParaRPr lang="ru-RU"/>
        </a:p>
      </dgm:t>
    </dgm:pt>
    <dgm:pt modelId="{F827CF48-FD7B-4065-A211-2723B817DDBC}">
      <dgm:prSet phldrT="[Текст]"/>
      <dgm:spPr/>
      <dgm:t>
        <a:bodyPr/>
        <a:lstStyle/>
        <a:p>
          <a:r>
            <a:rPr lang="ru-RU" dirty="0" smtClean="0"/>
            <a:t>повышение профессиональной компетентности педагогов в условиях реализации ФГОС ОВЗ</a:t>
          </a:r>
          <a:endParaRPr lang="ru-RU" dirty="0"/>
        </a:p>
      </dgm:t>
    </dgm:pt>
    <dgm:pt modelId="{EFDFDC3B-1C11-4986-9DAD-5738F3607372}" type="parTrans" cxnId="{174BC2E7-2134-4030-81E7-1A4138F7178D}">
      <dgm:prSet/>
      <dgm:spPr/>
      <dgm:t>
        <a:bodyPr/>
        <a:lstStyle/>
        <a:p>
          <a:endParaRPr lang="ru-RU"/>
        </a:p>
      </dgm:t>
    </dgm:pt>
    <dgm:pt modelId="{D7A3D74F-5150-4FE6-8AE6-B4D8077E64F8}" type="sibTrans" cxnId="{174BC2E7-2134-4030-81E7-1A4138F7178D}">
      <dgm:prSet/>
      <dgm:spPr/>
      <dgm:t>
        <a:bodyPr/>
        <a:lstStyle/>
        <a:p>
          <a:endParaRPr lang="ru-RU"/>
        </a:p>
      </dgm:t>
    </dgm:pt>
    <dgm:pt modelId="{E6907EAA-5F68-4200-B2BF-A16EA5B03786}" type="pres">
      <dgm:prSet presAssocID="{4DFB2970-99FB-42D4-8FF2-18525637B2E9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DEF39AD4-5DF1-48E1-B01F-0427B0908DB7}" type="pres">
      <dgm:prSet presAssocID="{B00A5B42-C757-42C3-A903-4FB93FBEC211}" presName="parenttextcomposite" presStyleCnt="0"/>
      <dgm:spPr/>
    </dgm:pt>
    <dgm:pt modelId="{E9543C07-516B-4A1B-BE00-1C220B49BD30}" type="pres">
      <dgm:prSet presAssocID="{B00A5B42-C757-42C3-A903-4FB93FBEC211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333C3-3426-4BC1-8671-D9368E049640}" type="pres">
      <dgm:prSet presAssocID="{B00A5B42-C757-42C3-A903-4FB93FBEC211}" presName="composite" presStyleCnt="0"/>
      <dgm:spPr/>
    </dgm:pt>
    <dgm:pt modelId="{2693B2E6-2A2B-4CA4-8AEE-1E7642CB1714}" type="pres">
      <dgm:prSet presAssocID="{B00A5B42-C757-42C3-A903-4FB93FBEC211}" presName="chevron1" presStyleLbl="alignNode1" presStyleIdx="0" presStyleCnt="21"/>
      <dgm:spPr/>
    </dgm:pt>
    <dgm:pt modelId="{E371CDEB-EA22-4615-8787-6B3310853CEE}" type="pres">
      <dgm:prSet presAssocID="{B00A5B42-C757-42C3-A903-4FB93FBEC211}" presName="chevron2" presStyleLbl="alignNode1" presStyleIdx="1" presStyleCnt="21"/>
      <dgm:spPr/>
    </dgm:pt>
    <dgm:pt modelId="{B0BAAA86-5177-4E2A-8A3D-5A57C97C4E60}" type="pres">
      <dgm:prSet presAssocID="{B00A5B42-C757-42C3-A903-4FB93FBEC211}" presName="chevron3" presStyleLbl="alignNode1" presStyleIdx="2" presStyleCnt="21"/>
      <dgm:spPr/>
    </dgm:pt>
    <dgm:pt modelId="{BB79ED18-394E-46A7-872E-CE6A90D5C3EE}" type="pres">
      <dgm:prSet presAssocID="{B00A5B42-C757-42C3-A903-4FB93FBEC211}" presName="chevron4" presStyleLbl="alignNode1" presStyleIdx="3" presStyleCnt="21"/>
      <dgm:spPr/>
    </dgm:pt>
    <dgm:pt modelId="{6F5686B6-01BE-42F5-AA99-A1290E2D6367}" type="pres">
      <dgm:prSet presAssocID="{B00A5B42-C757-42C3-A903-4FB93FBEC211}" presName="chevron5" presStyleLbl="alignNode1" presStyleIdx="4" presStyleCnt="21"/>
      <dgm:spPr/>
    </dgm:pt>
    <dgm:pt modelId="{FDDF9203-7BD7-442C-8C3C-017C6C6B2593}" type="pres">
      <dgm:prSet presAssocID="{B00A5B42-C757-42C3-A903-4FB93FBEC211}" presName="chevron6" presStyleLbl="alignNode1" presStyleIdx="5" presStyleCnt="21"/>
      <dgm:spPr/>
    </dgm:pt>
    <dgm:pt modelId="{FB34B0E0-8CE4-4866-8FFD-888B9D729CF2}" type="pres">
      <dgm:prSet presAssocID="{B00A5B42-C757-42C3-A903-4FB93FBEC211}" presName="chevron7" presStyleLbl="alignNode1" presStyleIdx="6" presStyleCnt="21"/>
      <dgm:spPr/>
    </dgm:pt>
    <dgm:pt modelId="{8C9494DB-5F0E-4229-9685-7B50FFC48ECE}" type="pres">
      <dgm:prSet presAssocID="{B00A5B42-C757-42C3-A903-4FB93FBEC211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3752E-69BE-4301-9B4E-58702A5EDF0B}" type="pres">
      <dgm:prSet presAssocID="{3D7522BB-6810-4005-8AD7-2A42AFC179FC}" presName="sibTrans" presStyleCnt="0"/>
      <dgm:spPr/>
    </dgm:pt>
    <dgm:pt modelId="{26C6E964-5475-4106-BF1B-030EBFCC5A86}" type="pres">
      <dgm:prSet presAssocID="{2ECA5B8F-1E2D-430E-9D3A-B364F4D2B23F}" presName="parenttextcomposite" presStyleCnt="0"/>
      <dgm:spPr/>
    </dgm:pt>
    <dgm:pt modelId="{4F28399D-73EE-4336-9396-22284F01DEE0}" type="pres">
      <dgm:prSet presAssocID="{2ECA5B8F-1E2D-430E-9D3A-B364F4D2B23F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13CFE-77CA-48FE-B18D-4C672D5C6764}" type="pres">
      <dgm:prSet presAssocID="{2ECA5B8F-1E2D-430E-9D3A-B364F4D2B23F}" presName="composite" presStyleCnt="0"/>
      <dgm:spPr/>
    </dgm:pt>
    <dgm:pt modelId="{D76A4ED9-78F6-45F9-A6C4-0D2727B7FA02}" type="pres">
      <dgm:prSet presAssocID="{2ECA5B8F-1E2D-430E-9D3A-B364F4D2B23F}" presName="chevron1" presStyleLbl="alignNode1" presStyleIdx="7" presStyleCnt="21"/>
      <dgm:spPr/>
    </dgm:pt>
    <dgm:pt modelId="{321DC96C-8ADB-4AE7-96F6-591FDCCDED00}" type="pres">
      <dgm:prSet presAssocID="{2ECA5B8F-1E2D-430E-9D3A-B364F4D2B23F}" presName="chevron2" presStyleLbl="alignNode1" presStyleIdx="8" presStyleCnt="21"/>
      <dgm:spPr/>
    </dgm:pt>
    <dgm:pt modelId="{43915BC1-78BB-465E-8A36-FA6E2AFF6FF8}" type="pres">
      <dgm:prSet presAssocID="{2ECA5B8F-1E2D-430E-9D3A-B364F4D2B23F}" presName="chevron3" presStyleLbl="alignNode1" presStyleIdx="9" presStyleCnt="21"/>
      <dgm:spPr/>
    </dgm:pt>
    <dgm:pt modelId="{93B83959-C2D1-4152-BEEC-AE14B44CB4B3}" type="pres">
      <dgm:prSet presAssocID="{2ECA5B8F-1E2D-430E-9D3A-B364F4D2B23F}" presName="chevron4" presStyleLbl="alignNode1" presStyleIdx="10" presStyleCnt="21"/>
      <dgm:spPr/>
    </dgm:pt>
    <dgm:pt modelId="{9DAED6B2-EF97-4409-A93A-B110A123BF24}" type="pres">
      <dgm:prSet presAssocID="{2ECA5B8F-1E2D-430E-9D3A-B364F4D2B23F}" presName="chevron5" presStyleLbl="alignNode1" presStyleIdx="11" presStyleCnt="21"/>
      <dgm:spPr/>
    </dgm:pt>
    <dgm:pt modelId="{70AB21B7-381E-4857-9D0D-3ABFC467A594}" type="pres">
      <dgm:prSet presAssocID="{2ECA5B8F-1E2D-430E-9D3A-B364F4D2B23F}" presName="chevron6" presStyleLbl="alignNode1" presStyleIdx="12" presStyleCnt="21"/>
      <dgm:spPr/>
    </dgm:pt>
    <dgm:pt modelId="{E85D135B-DE2F-4038-9092-9B37691AEA6C}" type="pres">
      <dgm:prSet presAssocID="{2ECA5B8F-1E2D-430E-9D3A-B364F4D2B23F}" presName="chevron7" presStyleLbl="alignNode1" presStyleIdx="13" presStyleCnt="21"/>
      <dgm:spPr/>
    </dgm:pt>
    <dgm:pt modelId="{192F3951-DFA0-4451-8DB8-49435E022A82}" type="pres">
      <dgm:prSet presAssocID="{2ECA5B8F-1E2D-430E-9D3A-B364F4D2B23F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14F67-A1E5-4AD7-9DFA-A0A19ED988CC}" type="pres">
      <dgm:prSet presAssocID="{C1F4B349-EB00-4D16-B9AD-8372E865AE8C}" presName="sibTrans" presStyleCnt="0"/>
      <dgm:spPr/>
    </dgm:pt>
    <dgm:pt modelId="{A9A47095-38FB-4343-A84B-923131573124}" type="pres">
      <dgm:prSet presAssocID="{94AEE392-18A5-443D-BD81-0151EC2497C9}" presName="parenttextcomposite" presStyleCnt="0"/>
      <dgm:spPr/>
    </dgm:pt>
    <dgm:pt modelId="{BBD446BD-726B-4059-AFA9-A78770FB0024}" type="pres">
      <dgm:prSet presAssocID="{94AEE392-18A5-443D-BD81-0151EC2497C9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187AC-8630-44C6-8A55-E395B3EAB200}" type="pres">
      <dgm:prSet presAssocID="{94AEE392-18A5-443D-BD81-0151EC2497C9}" presName="composite" presStyleCnt="0"/>
      <dgm:spPr/>
    </dgm:pt>
    <dgm:pt modelId="{F60BBF1A-A6EE-4409-878A-2F25353F6B63}" type="pres">
      <dgm:prSet presAssocID="{94AEE392-18A5-443D-BD81-0151EC2497C9}" presName="chevron1" presStyleLbl="alignNode1" presStyleIdx="14" presStyleCnt="21"/>
      <dgm:spPr/>
    </dgm:pt>
    <dgm:pt modelId="{647318EE-7CA6-4729-A5C4-BFC85DDB5C61}" type="pres">
      <dgm:prSet presAssocID="{94AEE392-18A5-443D-BD81-0151EC2497C9}" presName="chevron2" presStyleLbl="alignNode1" presStyleIdx="15" presStyleCnt="21"/>
      <dgm:spPr/>
    </dgm:pt>
    <dgm:pt modelId="{A2E8FBA2-2AD8-4F31-A604-7B13B44FD8AB}" type="pres">
      <dgm:prSet presAssocID="{94AEE392-18A5-443D-BD81-0151EC2497C9}" presName="chevron3" presStyleLbl="alignNode1" presStyleIdx="16" presStyleCnt="21"/>
      <dgm:spPr/>
    </dgm:pt>
    <dgm:pt modelId="{F538C65F-EBDF-4A81-BD81-349EDB340C01}" type="pres">
      <dgm:prSet presAssocID="{94AEE392-18A5-443D-BD81-0151EC2497C9}" presName="chevron4" presStyleLbl="alignNode1" presStyleIdx="17" presStyleCnt="21"/>
      <dgm:spPr/>
    </dgm:pt>
    <dgm:pt modelId="{8E3AC5A1-842B-4B4D-8D48-688EF6189603}" type="pres">
      <dgm:prSet presAssocID="{94AEE392-18A5-443D-BD81-0151EC2497C9}" presName="chevron5" presStyleLbl="alignNode1" presStyleIdx="18" presStyleCnt="21"/>
      <dgm:spPr/>
    </dgm:pt>
    <dgm:pt modelId="{334F0229-BD7B-4B3D-AD66-9ABF0C633F0C}" type="pres">
      <dgm:prSet presAssocID="{94AEE392-18A5-443D-BD81-0151EC2497C9}" presName="chevron6" presStyleLbl="alignNode1" presStyleIdx="19" presStyleCnt="21"/>
      <dgm:spPr/>
    </dgm:pt>
    <dgm:pt modelId="{425FFCA1-E752-4285-9F3A-F47B29BCFAB1}" type="pres">
      <dgm:prSet presAssocID="{94AEE392-18A5-443D-BD81-0151EC2497C9}" presName="chevron7" presStyleLbl="alignNode1" presStyleIdx="20" presStyleCnt="21"/>
      <dgm:spPr/>
    </dgm:pt>
    <dgm:pt modelId="{C9A0348A-187F-461F-9B7B-5931E03DF7AE}" type="pres">
      <dgm:prSet presAssocID="{94AEE392-18A5-443D-BD81-0151EC2497C9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773C48-2072-4EAA-887F-9FBE3227731E}" type="presOf" srcId="{F827CF48-FD7B-4065-A211-2723B817DDBC}" destId="{C9A0348A-187F-461F-9B7B-5931E03DF7AE}" srcOrd="0" destOrd="0" presId="urn:microsoft.com/office/officeart/2008/layout/VerticalAccentList"/>
    <dgm:cxn modelId="{44EA7FCB-0705-42D2-B108-273AE8D465E8}" type="presOf" srcId="{4DFB2970-99FB-42D4-8FF2-18525637B2E9}" destId="{E6907EAA-5F68-4200-B2BF-A16EA5B03786}" srcOrd="0" destOrd="0" presId="urn:microsoft.com/office/officeart/2008/layout/VerticalAccentList"/>
    <dgm:cxn modelId="{CE12D328-E58E-4970-90EC-4E30ED29B4F3}" type="presOf" srcId="{B00A5B42-C757-42C3-A903-4FB93FBEC211}" destId="{E9543C07-516B-4A1B-BE00-1C220B49BD30}" srcOrd="0" destOrd="0" presId="urn:microsoft.com/office/officeart/2008/layout/VerticalAccentList"/>
    <dgm:cxn modelId="{9E346357-9287-41B8-9120-B95F9C6AC893}" type="presOf" srcId="{9356F5FC-D550-4C7F-B2EC-79569B8457CE}" destId="{192F3951-DFA0-4451-8DB8-49435E022A82}" srcOrd="0" destOrd="0" presId="urn:microsoft.com/office/officeart/2008/layout/VerticalAccentList"/>
    <dgm:cxn modelId="{E5BA0570-40F8-4D40-93CC-2BB22F4E55D4}" srcId="{B00A5B42-C757-42C3-A903-4FB93FBEC211}" destId="{5474F9DF-F7DE-4A4C-A17B-FB54AD091B45}" srcOrd="0" destOrd="0" parTransId="{344EDC9F-D289-4443-941B-DDB2F98401DE}" sibTransId="{5520C967-A01E-47EA-813F-3A29559167A1}"/>
    <dgm:cxn modelId="{CE1F9607-E96B-4938-B594-CE159B52B10C}" srcId="{4DFB2970-99FB-42D4-8FF2-18525637B2E9}" destId="{B00A5B42-C757-42C3-A903-4FB93FBEC211}" srcOrd="0" destOrd="0" parTransId="{1818614A-64C8-4369-9DCC-A158003F1551}" sibTransId="{3D7522BB-6810-4005-8AD7-2A42AFC179FC}"/>
    <dgm:cxn modelId="{5A376B02-B5D9-4303-AEAC-8518B64F404C}" srcId="{4DFB2970-99FB-42D4-8FF2-18525637B2E9}" destId="{94AEE392-18A5-443D-BD81-0151EC2497C9}" srcOrd="2" destOrd="0" parTransId="{90A0D28B-84E5-4CF8-B04B-2E5FE78F7D84}" sibTransId="{75B5F973-CCB8-4A84-ABA2-A11FAD8EC0C4}"/>
    <dgm:cxn modelId="{174BC2E7-2134-4030-81E7-1A4138F7178D}" srcId="{94AEE392-18A5-443D-BD81-0151EC2497C9}" destId="{F827CF48-FD7B-4065-A211-2723B817DDBC}" srcOrd="0" destOrd="0" parTransId="{EFDFDC3B-1C11-4986-9DAD-5738F3607372}" sibTransId="{D7A3D74F-5150-4FE6-8AE6-B4D8077E64F8}"/>
    <dgm:cxn modelId="{BD89C4CA-F8DB-4EF9-BFFA-81ADF5209277}" type="presOf" srcId="{2ECA5B8F-1E2D-430E-9D3A-B364F4D2B23F}" destId="{4F28399D-73EE-4336-9396-22284F01DEE0}" srcOrd="0" destOrd="0" presId="urn:microsoft.com/office/officeart/2008/layout/VerticalAccentList"/>
    <dgm:cxn modelId="{6DE4BFB4-CF02-4E1B-B05B-78D179957A4D}" type="presOf" srcId="{94AEE392-18A5-443D-BD81-0151EC2497C9}" destId="{BBD446BD-726B-4059-AFA9-A78770FB0024}" srcOrd="0" destOrd="0" presId="urn:microsoft.com/office/officeart/2008/layout/VerticalAccentList"/>
    <dgm:cxn modelId="{FA9A7B79-1011-41D5-BA76-FDB5E369D93B}" type="presOf" srcId="{5474F9DF-F7DE-4A4C-A17B-FB54AD091B45}" destId="{8C9494DB-5F0E-4229-9685-7B50FFC48ECE}" srcOrd="0" destOrd="0" presId="urn:microsoft.com/office/officeart/2008/layout/VerticalAccentList"/>
    <dgm:cxn modelId="{833FDF9E-F1BC-4138-8BF0-2C6E4E364D7F}" srcId="{2ECA5B8F-1E2D-430E-9D3A-B364F4D2B23F}" destId="{9356F5FC-D550-4C7F-B2EC-79569B8457CE}" srcOrd="0" destOrd="0" parTransId="{4762D10E-FB48-4060-8C33-7967B6E8A153}" sibTransId="{7C5B6778-4006-4869-93E0-B4B2E6319983}"/>
    <dgm:cxn modelId="{02281EB0-1E73-4A18-A719-C92B88047ECF}" srcId="{4DFB2970-99FB-42D4-8FF2-18525637B2E9}" destId="{2ECA5B8F-1E2D-430E-9D3A-B364F4D2B23F}" srcOrd="1" destOrd="0" parTransId="{989C03D8-5842-42A0-95C5-1B22EFBBFFD5}" sibTransId="{C1F4B349-EB00-4D16-B9AD-8372E865AE8C}"/>
    <dgm:cxn modelId="{EC2F89C3-81A8-4F9B-9B91-F1E037D2697C}" type="presParOf" srcId="{E6907EAA-5F68-4200-B2BF-A16EA5B03786}" destId="{DEF39AD4-5DF1-48E1-B01F-0427B0908DB7}" srcOrd="0" destOrd="0" presId="urn:microsoft.com/office/officeart/2008/layout/VerticalAccentList"/>
    <dgm:cxn modelId="{1C4363C2-C9B5-47C1-8E6A-79326C4898F9}" type="presParOf" srcId="{DEF39AD4-5DF1-48E1-B01F-0427B0908DB7}" destId="{E9543C07-516B-4A1B-BE00-1C220B49BD30}" srcOrd="0" destOrd="0" presId="urn:microsoft.com/office/officeart/2008/layout/VerticalAccentList"/>
    <dgm:cxn modelId="{AE7E716A-400A-4D9F-9050-4E963889392A}" type="presParOf" srcId="{E6907EAA-5F68-4200-B2BF-A16EA5B03786}" destId="{5DE333C3-3426-4BC1-8671-D9368E049640}" srcOrd="1" destOrd="0" presId="urn:microsoft.com/office/officeart/2008/layout/VerticalAccentList"/>
    <dgm:cxn modelId="{327F504B-4BC7-4C5D-BC29-8C62F2D48A6E}" type="presParOf" srcId="{5DE333C3-3426-4BC1-8671-D9368E049640}" destId="{2693B2E6-2A2B-4CA4-8AEE-1E7642CB1714}" srcOrd="0" destOrd="0" presId="urn:microsoft.com/office/officeart/2008/layout/VerticalAccentList"/>
    <dgm:cxn modelId="{C34F4915-0903-40F3-8B0C-4ADE54C62A18}" type="presParOf" srcId="{5DE333C3-3426-4BC1-8671-D9368E049640}" destId="{E371CDEB-EA22-4615-8787-6B3310853CEE}" srcOrd="1" destOrd="0" presId="urn:microsoft.com/office/officeart/2008/layout/VerticalAccentList"/>
    <dgm:cxn modelId="{000CBB86-0F2B-4DCF-9E59-BA2BE20218DF}" type="presParOf" srcId="{5DE333C3-3426-4BC1-8671-D9368E049640}" destId="{B0BAAA86-5177-4E2A-8A3D-5A57C97C4E60}" srcOrd="2" destOrd="0" presId="urn:microsoft.com/office/officeart/2008/layout/VerticalAccentList"/>
    <dgm:cxn modelId="{FB7FF2DD-C999-49E5-A86B-3E075795F39C}" type="presParOf" srcId="{5DE333C3-3426-4BC1-8671-D9368E049640}" destId="{BB79ED18-394E-46A7-872E-CE6A90D5C3EE}" srcOrd="3" destOrd="0" presId="urn:microsoft.com/office/officeart/2008/layout/VerticalAccentList"/>
    <dgm:cxn modelId="{6523E3F8-0C16-4851-B53A-386746C70ED8}" type="presParOf" srcId="{5DE333C3-3426-4BC1-8671-D9368E049640}" destId="{6F5686B6-01BE-42F5-AA99-A1290E2D6367}" srcOrd="4" destOrd="0" presId="urn:microsoft.com/office/officeart/2008/layout/VerticalAccentList"/>
    <dgm:cxn modelId="{5C50A51E-1550-45B2-A4F5-3CE6B3ADFD05}" type="presParOf" srcId="{5DE333C3-3426-4BC1-8671-D9368E049640}" destId="{FDDF9203-7BD7-442C-8C3C-017C6C6B2593}" srcOrd="5" destOrd="0" presId="urn:microsoft.com/office/officeart/2008/layout/VerticalAccentList"/>
    <dgm:cxn modelId="{7D0EE2D9-777B-4428-BAC0-6BD690CBB474}" type="presParOf" srcId="{5DE333C3-3426-4BC1-8671-D9368E049640}" destId="{FB34B0E0-8CE4-4866-8FFD-888B9D729CF2}" srcOrd="6" destOrd="0" presId="urn:microsoft.com/office/officeart/2008/layout/VerticalAccentList"/>
    <dgm:cxn modelId="{1B2D1F5A-7FAA-41EF-928F-DC94B96AE857}" type="presParOf" srcId="{5DE333C3-3426-4BC1-8671-D9368E049640}" destId="{8C9494DB-5F0E-4229-9685-7B50FFC48ECE}" srcOrd="7" destOrd="0" presId="urn:microsoft.com/office/officeart/2008/layout/VerticalAccentList"/>
    <dgm:cxn modelId="{99280A56-B42C-44D4-B394-D24F87BA662F}" type="presParOf" srcId="{E6907EAA-5F68-4200-B2BF-A16EA5B03786}" destId="{83C3752E-69BE-4301-9B4E-58702A5EDF0B}" srcOrd="2" destOrd="0" presId="urn:microsoft.com/office/officeart/2008/layout/VerticalAccentList"/>
    <dgm:cxn modelId="{3CA76BF3-DC63-44DF-B634-F16F2FE58F0F}" type="presParOf" srcId="{E6907EAA-5F68-4200-B2BF-A16EA5B03786}" destId="{26C6E964-5475-4106-BF1B-030EBFCC5A86}" srcOrd="3" destOrd="0" presId="urn:microsoft.com/office/officeart/2008/layout/VerticalAccentList"/>
    <dgm:cxn modelId="{655B0A56-EE18-4924-BD85-3C11A32FCC2B}" type="presParOf" srcId="{26C6E964-5475-4106-BF1B-030EBFCC5A86}" destId="{4F28399D-73EE-4336-9396-22284F01DEE0}" srcOrd="0" destOrd="0" presId="urn:microsoft.com/office/officeart/2008/layout/VerticalAccentList"/>
    <dgm:cxn modelId="{025EB249-B7E0-49A9-9572-7DB281B397DD}" type="presParOf" srcId="{E6907EAA-5F68-4200-B2BF-A16EA5B03786}" destId="{0D113CFE-77CA-48FE-B18D-4C672D5C6764}" srcOrd="4" destOrd="0" presId="urn:microsoft.com/office/officeart/2008/layout/VerticalAccentList"/>
    <dgm:cxn modelId="{794C97AC-B907-49B9-A2EA-12BAA6F9BAD5}" type="presParOf" srcId="{0D113CFE-77CA-48FE-B18D-4C672D5C6764}" destId="{D76A4ED9-78F6-45F9-A6C4-0D2727B7FA02}" srcOrd="0" destOrd="0" presId="urn:microsoft.com/office/officeart/2008/layout/VerticalAccentList"/>
    <dgm:cxn modelId="{7CD0956B-51E4-45F2-A18E-A05CC403146E}" type="presParOf" srcId="{0D113CFE-77CA-48FE-B18D-4C672D5C6764}" destId="{321DC96C-8ADB-4AE7-96F6-591FDCCDED00}" srcOrd="1" destOrd="0" presId="urn:microsoft.com/office/officeart/2008/layout/VerticalAccentList"/>
    <dgm:cxn modelId="{FC675A0D-995A-4734-84E7-621A838162EC}" type="presParOf" srcId="{0D113CFE-77CA-48FE-B18D-4C672D5C6764}" destId="{43915BC1-78BB-465E-8A36-FA6E2AFF6FF8}" srcOrd="2" destOrd="0" presId="urn:microsoft.com/office/officeart/2008/layout/VerticalAccentList"/>
    <dgm:cxn modelId="{3D801C75-39F3-4C8C-9EFB-558EC1B3C92B}" type="presParOf" srcId="{0D113CFE-77CA-48FE-B18D-4C672D5C6764}" destId="{93B83959-C2D1-4152-BEEC-AE14B44CB4B3}" srcOrd="3" destOrd="0" presId="urn:microsoft.com/office/officeart/2008/layout/VerticalAccentList"/>
    <dgm:cxn modelId="{2EE73EF6-2095-4EFF-AB60-5CBA5B54D832}" type="presParOf" srcId="{0D113CFE-77CA-48FE-B18D-4C672D5C6764}" destId="{9DAED6B2-EF97-4409-A93A-B110A123BF24}" srcOrd="4" destOrd="0" presId="urn:microsoft.com/office/officeart/2008/layout/VerticalAccentList"/>
    <dgm:cxn modelId="{1252A55B-D180-4663-8ED9-DB3C916DBE2F}" type="presParOf" srcId="{0D113CFE-77CA-48FE-B18D-4C672D5C6764}" destId="{70AB21B7-381E-4857-9D0D-3ABFC467A594}" srcOrd="5" destOrd="0" presId="urn:microsoft.com/office/officeart/2008/layout/VerticalAccentList"/>
    <dgm:cxn modelId="{AEC946EA-668B-4650-B87B-C8A7CA221079}" type="presParOf" srcId="{0D113CFE-77CA-48FE-B18D-4C672D5C6764}" destId="{E85D135B-DE2F-4038-9092-9B37691AEA6C}" srcOrd="6" destOrd="0" presId="urn:microsoft.com/office/officeart/2008/layout/VerticalAccentList"/>
    <dgm:cxn modelId="{22502D63-8FC9-4E02-B9C1-7D5BABFEED19}" type="presParOf" srcId="{0D113CFE-77CA-48FE-B18D-4C672D5C6764}" destId="{192F3951-DFA0-4451-8DB8-49435E022A82}" srcOrd="7" destOrd="0" presId="urn:microsoft.com/office/officeart/2008/layout/VerticalAccentList"/>
    <dgm:cxn modelId="{8E0F1331-DA20-4E67-89F8-15E39B86F4E1}" type="presParOf" srcId="{E6907EAA-5F68-4200-B2BF-A16EA5B03786}" destId="{30A14F67-A1E5-4AD7-9DFA-A0A19ED988CC}" srcOrd="5" destOrd="0" presId="urn:microsoft.com/office/officeart/2008/layout/VerticalAccentList"/>
    <dgm:cxn modelId="{2504E8CA-F387-4E8B-83FC-1805143F0F36}" type="presParOf" srcId="{E6907EAA-5F68-4200-B2BF-A16EA5B03786}" destId="{A9A47095-38FB-4343-A84B-923131573124}" srcOrd="6" destOrd="0" presId="urn:microsoft.com/office/officeart/2008/layout/VerticalAccentList"/>
    <dgm:cxn modelId="{08244C58-27B7-49C0-96CF-32F719103ABB}" type="presParOf" srcId="{A9A47095-38FB-4343-A84B-923131573124}" destId="{BBD446BD-726B-4059-AFA9-A78770FB0024}" srcOrd="0" destOrd="0" presId="urn:microsoft.com/office/officeart/2008/layout/VerticalAccentList"/>
    <dgm:cxn modelId="{61EB034D-8CB7-45CD-9581-0B29D877D486}" type="presParOf" srcId="{E6907EAA-5F68-4200-B2BF-A16EA5B03786}" destId="{B77187AC-8630-44C6-8A55-E395B3EAB200}" srcOrd="7" destOrd="0" presId="urn:microsoft.com/office/officeart/2008/layout/VerticalAccentList"/>
    <dgm:cxn modelId="{BC74F637-C394-4B3F-97AF-C15A67BB52C8}" type="presParOf" srcId="{B77187AC-8630-44C6-8A55-E395B3EAB200}" destId="{F60BBF1A-A6EE-4409-878A-2F25353F6B63}" srcOrd="0" destOrd="0" presId="urn:microsoft.com/office/officeart/2008/layout/VerticalAccentList"/>
    <dgm:cxn modelId="{B864F5D7-2F5E-4450-8760-F5BAAB1AEF70}" type="presParOf" srcId="{B77187AC-8630-44C6-8A55-E395B3EAB200}" destId="{647318EE-7CA6-4729-A5C4-BFC85DDB5C61}" srcOrd="1" destOrd="0" presId="urn:microsoft.com/office/officeart/2008/layout/VerticalAccentList"/>
    <dgm:cxn modelId="{F49A4505-AEDE-4809-AA8E-052DD9404B1B}" type="presParOf" srcId="{B77187AC-8630-44C6-8A55-E395B3EAB200}" destId="{A2E8FBA2-2AD8-4F31-A604-7B13B44FD8AB}" srcOrd="2" destOrd="0" presId="urn:microsoft.com/office/officeart/2008/layout/VerticalAccentList"/>
    <dgm:cxn modelId="{5A85BD83-37BA-4474-BA9E-A75446A367BC}" type="presParOf" srcId="{B77187AC-8630-44C6-8A55-E395B3EAB200}" destId="{F538C65F-EBDF-4A81-BD81-349EDB340C01}" srcOrd="3" destOrd="0" presId="urn:microsoft.com/office/officeart/2008/layout/VerticalAccentList"/>
    <dgm:cxn modelId="{73F2073D-F957-4B22-8D8C-B166AAF149CB}" type="presParOf" srcId="{B77187AC-8630-44C6-8A55-E395B3EAB200}" destId="{8E3AC5A1-842B-4B4D-8D48-688EF6189603}" srcOrd="4" destOrd="0" presId="urn:microsoft.com/office/officeart/2008/layout/VerticalAccentList"/>
    <dgm:cxn modelId="{275B5EC5-CB98-4A42-99D2-ACCD41B216FB}" type="presParOf" srcId="{B77187AC-8630-44C6-8A55-E395B3EAB200}" destId="{334F0229-BD7B-4B3D-AD66-9ABF0C633F0C}" srcOrd="5" destOrd="0" presId="urn:microsoft.com/office/officeart/2008/layout/VerticalAccentList"/>
    <dgm:cxn modelId="{862D2D5C-A0DD-426A-B824-2B0B6CC512AC}" type="presParOf" srcId="{B77187AC-8630-44C6-8A55-E395B3EAB200}" destId="{425FFCA1-E752-4285-9F3A-F47B29BCFAB1}" srcOrd="6" destOrd="0" presId="urn:microsoft.com/office/officeart/2008/layout/VerticalAccentList"/>
    <dgm:cxn modelId="{E4C60DE1-03DD-48C4-9961-78137AD38C8D}" type="presParOf" srcId="{B77187AC-8630-44C6-8A55-E395B3EAB200}" destId="{C9A0348A-187F-461F-9B7B-5931E03DF7AE}" srcOrd="7" destOrd="0" presId="urn:microsoft.com/office/officeart/2008/layout/VerticalAccent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595902D-3765-4082-B624-FF1B6A66259E}" type="doc">
      <dgm:prSet loTypeId="urn:microsoft.com/office/officeart/2005/8/layout/cycle6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6C4A51A-2D0A-454B-88D7-A5CCD1299F4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Приветственный энергизатор</a:t>
          </a:r>
          <a:endParaRPr lang="ru-RU" dirty="0">
            <a:solidFill>
              <a:schemeClr val="tx1"/>
            </a:solidFill>
          </a:endParaRPr>
        </a:p>
      </dgm:t>
    </dgm:pt>
    <dgm:pt modelId="{58BE0726-4813-4087-AC9B-026F08E36705}" type="parTrans" cxnId="{6A7B433C-D5D1-4644-A8DD-34F220526ACC}">
      <dgm:prSet/>
      <dgm:spPr/>
      <dgm:t>
        <a:bodyPr/>
        <a:lstStyle/>
        <a:p>
          <a:endParaRPr lang="ru-RU"/>
        </a:p>
      </dgm:t>
    </dgm:pt>
    <dgm:pt modelId="{85A6B9B7-1121-48A6-98A5-A7DABFB59C8B}" type="sibTrans" cxnId="{6A7B433C-D5D1-4644-A8DD-34F220526ACC}">
      <dgm:prSet/>
      <dgm:spPr/>
      <dgm:t>
        <a:bodyPr/>
        <a:lstStyle/>
        <a:p>
          <a:endParaRPr lang="ru-RU"/>
        </a:p>
      </dgm:t>
    </dgm:pt>
    <dgm:pt modelId="{7C98592E-8C81-46E6-B85C-CC1BAD338ED1}">
      <dgm:prSet phldrT="[Текст]"/>
      <dgm:spPr/>
      <dgm:t>
        <a:bodyPr/>
        <a:lstStyle/>
        <a:p>
          <a:endParaRPr lang="ru-RU" dirty="0" smtClean="0">
            <a:solidFill>
              <a:schemeClr val="tx1"/>
            </a:solidFill>
          </a:endParaRPr>
        </a:p>
        <a:p>
          <a:r>
            <a:rPr lang="ru-RU" dirty="0" smtClean="0">
              <a:solidFill>
                <a:schemeClr val="tx1"/>
              </a:solidFill>
            </a:rPr>
            <a:t>«Инклюзивное образование», </a:t>
          </a:r>
        </a:p>
        <a:p>
          <a:r>
            <a:rPr lang="ru-RU" dirty="0" smtClean="0">
              <a:solidFill>
                <a:schemeClr val="tx1"/>
              </a:solidFill>
            </a:rPr>
            <a:t>Авторитетное мнение 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видеоролик</a:t>
          </a:r>
          <a:endParaRPr lang="ru-RU" dirty="0" smtClean="0">
            <a:solidFill>
              <a:schemeClr val="tx1"/>
            </a:solidFill>
          </a:endParaRPr>
        </a:p>
      </dgm:t>
    </dgm:pt>
    <dgm:pt modelId="{208529E4-F27B-421D-9351-CE373A9484EF}" type="parTrans" cxnId="{BBA00CE9-41DC-4E6E-BC7E-A6D06B5C2D72}">
      <dgm:prSet/>
      <dgm:spPr/>
      <dgm:t>
        <a:bodyPr/>
        <a:lstStyle/>
        <a:p>
          <a:endParaRPr lang="ru-RU"/>
        </a:p>
      </dgm:t>
    </dgm:pt>
    <dgm:pt modelId="{39038197-468F-4F3F-AC33-4B87D7ECFBA5}" type="sibTrans" cxnId="{BBA00CE9-41DC-4E6E-BC7E-A6D06B5C2D72}">
      <dgm:prSet/>
      <dgm:spPr/>
      <dgm:t>
        <a:bodyPr/>
        <a:lstStyle/>
        <a:p>
          <a:endParaRPr lang="ru-RU"/>
        </a:p>
      </dgm:t>
    </dgm:pt>
    <dgm:pt modelId="{6FE8A4F0-4958-4D2C-9BD4-8B29D3ADE4DE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2" action="ppaction://hlinkpres?slideindex=1&amp;slidetitle="/>
            </a:rPr>
            <a:t>Методический дайджест</a:t>
          </a:r>
          <a:endParaRPr lang="ru-RU" dirty="0" smtClean="0">
            <a:solidFill>
              <a:schemeClr val="tx1"/>
            </a:solidFill>
          </a:endParaRP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solidFill>
              <a:schemeClr val="tx1"/>
            </a:solidFill>
          </a:endParaRPr>
        </a:p>
      </dgm:t>
    </dgm:pt>
    <dgm:pt modelId="{ABF35B7E-47FE-4B8F-AF94-85A99ED866AD}" type="parTrans" cxnId="{F265F43C-7646-4F6A-B6DE-BCCF04E8ED8B}">
      <dgm:prSet/>
      <dgm:spPr/>
      <dgm:t>
        <a:bodyPr/>
        <a:lstStyle/>
        <a:p>
          <a:endParaRPr lang="ru-RU"/>
        </a:p>
      </dgm:t>
    </dgm:pt>
    <dgm:pt modelId="{1A522EE7-B629-40E3-A898-9332D8A70A13}" type="sibTrans" cxnId="{F265F43C-7646-4F6A-B6DE-BCCF04E8ED8B}">
      <dgm:prSet/>
      <dgm:spPr/>
      <dgm:t>
        <a:bodyPr/>
        <a:lstStyle/>
        <a:p>
          <a:endParaRPr lang="ru-RU"/>
        </a:p>
      </dgm:t>
    </dgm:pt>
    <dgm:pt modelId="{2C7DC44A-06F7-415E-A6F8-18F1B7FE1ED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3" action="ppaction://hlinksldjump"/>
            </a:rPr>
            <a:t>Стартап «Фестиваль «Твои возможности»</a:t>
          </a:r>
          <a:endParaRPr lang="ru-RU" dirty="0" smtClean="0">
            <a:solidFill>
              <a:schemeClr val="tx1"/>
            </a:solidFill>
          </a:endParaRPr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EC6A389-06E6-4D40-BC55-A7A70D040644}" type="parTrans" cxnId="{158E1C10-517E-42D1-91E1-A06F0F75F744}">
      <dgm:prSet/>
      <dgm:spPr/>
      <dgm:t>
        <a:bodyPr/>
        <a:lstStyle/>
        <a:p>
          <a:endParaRPr lang="ru-RU"/>
        </a:p>
      </dgm:t>
    </dgm:pt>
    <dgm:pt modelId="{55BE4FF0-6B00-4789-9C91-48A6CB43A1D2}" type="sibTrans" cxnId="{158E1C10-517E-42D1-91E1-A06F0F75F744}">
      <dgm:prSet/>
      <dgm:spPr/>
      <dgm:t>
        <a:bodyPr/>
        <a:lstStyle/>
        <a:p>
          <a:endParaRPr lang="ru-RU"/>
        </a:p>
      </dgm:t>
    </dgm:pt>
    <dgm:pt modelId="{17FE9002-50E2-4CB0-809D-00A80B9DC2F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4" action="ppaction://hlinksldjump"/>
            </a:rPr>
            <a:t>Проектирование «Точки РОСТА»</a:t>
          </a:r>
          <a:endParaRPr lang="ru-RU" dirty="0">
            <a:solidFill>
              <a:schemeClr val="tx1"/>
            </a:solidFill>
          </a:endParaRPr>
        </a:p>
      </dgm:t>
    </dgm:pt>
    <dgm:pt modelId="{1FBFB1EC-5E5A-4035-A051-B4AA788E8DCC}" type="parTrans" cxnId="{79E569CA-F97A-4A44-B4FF-564F32D9FB87}">
      <dgm:prSet/>
      <dgm:spPr/>
      <dgm:t>
        <a:bodyPr/>
        <a:lstStyle/>
        <a:p>
          <a:endParaRPr lang="ru-RU"/>
        </a:p>
      </dgm:t>
    </dgm:pt>
    <dgm:pt modelId="{991ACB2F-99F9-4842-880B-37252C9FE040}" type="sibTrans" cxnId="{79E569CA-F97A-4A44-B4FF-564F32D9FB87}">
      <dgm:prSet/>
      <dgm:spPr/>
      <dgm:t>
        <a:bodyPr/>
        <a:lstStyle/>
        <a:p>
          <a:endParaRPr lang="ru-RU"/>
        </a:p>
      </dgm:t>
    </dgm:pt>
    <dgm:pt modelId="{6BCD8F81-A498-4A72-B341-0451763CB4D6}" type="pres">
      <dgm:prSet presAssocID="{A595902D-3765-4082-B624-FF1B6A6625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70C26F-287F-41C8-A5FE-F0228DAAAC61}" type="pres">
      <dgm:prSet presAssocID="{46C4A51A-2D0A-454B-88D7-A5CCD1299F4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0229A-6919-4A35-8DB5-E9761E724072}" type="pres">
      <dgm:prSet presAssocID="{46C4A51A-2D0A-454B-88D7-A5CCD1299F4F}" presName="spNode" presStyleCnt="0"/>
      <dgm:spPr/>
    </dgm:pt>
    <dgm:pt modelId="{44429547-6E8C-452E-ABFE-DC2C93FCCEE3}" type="pres">
      <dgm:prSet presAssocID="{85A6B9B7-1121-48A6-98A5-A7DABFB59C8B}" presName="sibTrans" presStyleLbl="sibTrans1D1" presStyleIdx="0" presStyleCnt="5"/>
      <dgm:spPr/>
      <dgm:t>
        <a:bodyPr/>
        <a:lstStyle/>
        <a:p>
          <a:endParaRPr lang="ru-RU"/>
        </a:p>
      </dgm:t>
    </dgm:pt>
    <dgm:pt modelId="{1895FA4E-27B9-4811-92A8-AD5CC63AC5D2}" type="pres">
      <dgm:prSet presAssocID="{7C98592E-8C81-46E6-B85C-CC1BAD338ED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AEC2D-AA4B-47F7-9A2B-AC6B84DF84F3}" type="pres">
      <dgm:prSet presAssocID="{7C98592E-8C81-46E6-B85C-CC1BAD338ED1}" presName="spNode" presStyleCnt="0"/>
      <dgm:spPr/>
    </dgm:pt>
    <dgm:pt modelId="{B55B7323-DEC6-4BA1-8F1A-6C15B218112F}" type="pres">
      <dgm:prSet presAssocID="{39038197-468F-4F3F-AC33-4B87D7ECFBA5}" presName="sibTrans" presStyleLbl="sibTrans1D1" presStyleIdx="1" presStyleCnt="5"/>
      <dgm:spPr/>
      <dgm:t>
        <a:bodyPr/>
        <a:lstStyle/>
        <a:p>
          <a:endParaRPr lang="ru-RU"/>
        </a:p>
      </dgm:t>
    </dgm:pt>
    <dgm:pt modelId="{3082BCAA-3D4D-4A0B-8E0B-F5279D5C161A}" type="pres">
      <dgm:prSet presAssocID="{6FE8A4F0-4958-4D2C-9BD4-8B29D3ADE4D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8EEE5-7D87-4E37-BABA-ED3A97B4D258}" type="pres">
      <dgm:prSet presAssocID="{6FE8A4F0-4958-4D2C-9BD4-8B29D3ADE4DE}" presName="spNode" presStyleCnt="0"/>
      <dgm:spPr/>
    </dgm:pt>
    <dgm:pt modelId="{412F5E72-47C8-47BF-B7E0-15DD0101B6ED}" type="pres">
      <dgm:prSet presAssocID="{1A522EE7-B629-40E3-A898-9332D8A70A13}" presName="sibTrans" presStyleLbl="sibTrans1D1" presStyleIdx="2" presStyleCnt="5"/>
      <dgm:spPr/>
      <dgm:t>
        <a:bodyPr/>
        <a:lstStyle/>
        <a:p>
          <a:endParaRPr lang="ru-RU"/>
        </a:p>
      </dgm:t>
    </dgm:pt>
    <dgm:pt modelId="{BF25F1A4-7E48-441A-9EBD-391B13B71B4A}" type="pres">
      <dgm:prSet presAssocID="{2C7DC44A-06F7-415E-A6F8-18F1B7FE1ED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47BE0D-EB79-48DC-970C-FA5E60EE829B}" type="pres">
      <dgm:prSet presAssocID="{2C7DC44A-06F7-415E-A6F8-18F1B7FE1EDC}" presName="spNode" presStyleCnt="0"/>
      <dgm:spPr/>
    </dgm:pt>
    <dgm:pt modelId="{4BE61F71-7562-4ED9-8CE1-A6858829AFC6}" type="pres">
      <dgm:prSet presAssocID="{55BE4FF0-6B00-4789-9C91-48A6CB43A1D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12762046-2DD5-41B4-B9D0-A78DE2EED86D}" type="pres">
      <dgm:prSet presAssocID="{17FE9002-50E2-4CB0-809D-00A80B9DC2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ACC1BC-4E32-4FDB-9C75-2CB37E7D1D10}" type="pres">
      <dgm:prSet presAssocID="{17FE9002-50E2-4CB0-809D-00A80B9DC2FF}" presName="spNode" presStyleCnt="0"/>
      <dgm:spPr/>
    </dgm:pt>
    <dgm:pt modelId="{93465B17-B92C-4AFB-AE33-84DC7A7E2119}" type="pres">
      <dgm:prSet presAssocID="{991ACB2F-99F9-4842-880B-37252C9FE04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CE5F37F6-CB40-41E6-9412-34E0F588CC21}" type="presOf" srcId="{17FE9002-50E2-4CB0-809D-00A80B9DC2FF}" destId="{12762046-2DD5-41B4-B9D0-A78DE2EED86D}" srcOrd="0" destOrd="0" presId="urn:microsoft.com/office/officeart/2005/8/layout/cycle6"/>
    <dgm:cxn modelId="{D9FDA293-0B3D-4914-AB2E-84867F28CAC0}" type="presOf" srcId="{A595902D-3765-4082-B624-FF1B6A66259E}" destId="{6BCD8F81-A498-4A72-B341-0451763CB4D6}" srcOrd="0" destOrd="0" presId="urn:microsoft.com/office/officeart/2005/8/layout/cycle6"/>
    <dgm:cxn modelId="{56A9585C-FF24-4F3B-800F-9D5799FCD7ED}" type="presOf" srcId="{55BE4FF0-6B00-4789-9C91-48A6CB43A1D2}" destId="{4BE61F71-7562-4ED9-8CE1-A6858829AFC6}" srcOrd="0" destOrd="0" presId="urn:microsoft.com/office/officeart/2005/8/layout/cycle6"/>
    <dgm:cxn modelId="{77D0C342-C731-4652-BDBE-6320864BB904}" type="presOf" srcId="{991ACB2F-99F9-4842-880B-37252C9FE040}" destId="{93465B17-B92C-4AFB-AE33-84DC7A7E2119}" srcOrd="0" destOrd="0" presId="urn:microsoft.com/office/officeart/2005/8/layout/cycle6"/>
    <dgm:cxn modelId="{C441D393-3F09-487F-A25C-8C9E3447DA26}" type="presOf" srcId="{2C7DC44A-06F7-415E-A6F8-18F1B7FE1EDC}" destId="{BF25F1A4-7E48-441A-9EBD-391B13B71B4A}" srcOrd="0" destOrd="0" presId="urn:microsoft.com/office/officeart/2005/8/layout/cycle6"/>
    <dgm:cxn modelId="{F265F43C-7646-4F6A-B6DE-BCCF04E8ED8B}" srcId="{A595902D-3765-4082-B624-FF1B6A66259E}" destId="{6FE8A4F0-4958-4D2C-9BD4-8B29D3ADE4DE}" srcOrd="2" destOrd="0" parTransId="{ABF35B7E-47FE-4B8F-AF94-85A99ED866AD}" sibTransId="{1A522EE7-B629-40E3-A898-9332D8A70A13}"/>
    <dgm:cxn modelId="{FB7C7365-0214-4C5D-A09C-0187C595F3B1}" type="presOf" srcId="{39038197-468F-4F3F-AC33-4B87D7ECFBA5}" destId="{B55B7323-DEC6-4BA1-8F1A-6C15B218112F}" srcOrd="0" destOrd="0" presId="urn:microsoft.com/office/officeart/2005/8/layout/cycle6"/>
    <dgm:cxn modelId="{79E569CA-F97A-4A44-B4FF-564F32D9FB87}" srcId="{A595902D-3765-4082-B624-FF1B6A66259E}" destId="{17FE9002-50E2-4CB0-809D-00A80B9DC2FF}" srcOrd="4" destOrd="0" parTransId="{1FBFB1EC-5E5A-4035-A051-B4AA788E8DCC}" sibTransId="{991ACB2F-99F9-4842-880B-37252C9FE040}"/>
    <dgm:cxn modelId="{4A2DF4AA-87E9-44BC-B247-8FFC9536F141}" type="presOf" srcId="{1A522EE7-B629-40E3-A898-9332D8A70A13}" destId="{412F5E72-47C8-47BF-B7E0-15DD0101B6ED}" srcOrd="0" destOrd="0" presId="urn:microsoft.com/office/officeart/2005/8/layout/cycle6"/>
    <dgm:cxn modelId="{158E1C10-517E-42D1-91E1-A06F0F75F744}" srcId="{A595902D-3765-4082-B624-FF1B6A66259E}" destId="{2C7DC44A-06F7-415E-A6F8-18F1B7FE1EDC}" srcOrd="3" destOrd="0" parTransId="{CEC6A389-06E6-4D40-BC55-A7A70D040644}" sibTransId="{55BE4FF0-6B00-4789-9C91-48A6CB43A1D2}"/>
    <dgm:cxn modelId="{6A7B433C-D5D1-4644-A8DD-34F220526ACC}" srcId="{A595902D-3765-4082-B624-FF1B6A66259E}" destId="{46C4A51A-2D0A-454B-88D7-A5CCD1299F4F}" srcOrd="0" destOrd="0" parTransId="{58BE0726-4813-4087-AC9B-026F08E36705}" sibTransId="{85A6B9B7-1121-48A6-98A5-A7DABFB59C8B}"/>
    <dgm:cxn modelId="{BBA00CE9-41DC-4E6E-BC7E-A6D06B5C2D72}" srcId="{A595902D-3765-4082-B624-FF1B6A66259E}" destId="{7C98592E-8C81-46E6-B85C-CC1BAD338ED1}" srcOrd="1" destOrd="0" parTransId="{208529E4-F27B-421D-9351-CE373A9484EF}" sibTransId="{39038197-468F-4F3F-AC33-4B87D7ECFBA5}"/>
    <dgm:cxn modelId="{B7D229D4-13BA-4305-BC90-4C2EE5CE5979}" type="presOf" srcId="{7C98592E-8C81-46E6-B85C-CC1BAD338ED1}" destId="{1895FA4E-27B9-4811-92A8-AD5CC63AC5D2}" srcOrd="0" destOrd="0" presId="urn:microsoft.com/office/officeart/2005/8/layout/cycle6"/>
    <dgm:cxn modelId="{74217639-E36E-48E1-881A-B22CBC97D3BF}" type="presOf" srcId="{85A6B9B7-1121-48A6-98A5-A7DABFB59C8B}" destId="{44429547-6E8C-452E-ABFE-DC2C93FCCEE3}" srcOrd="0" destOrd="0" presId="urn:microsoft.com/office/officeart/2005/8/layout/cycle6"/>
    <dgm:cxn modelId="{4D5BB2DF-78F6-429A-8AE9-BF5BB30C80AE}" type="presOf" srcId="{46C4A51A-2D0A-454B-88D7-A5CCD1299F4F}" destId="{5570C26F-287F-41C8-A5FE-F0228DAAAC61}" srcOrd="0" destOrd="0" presId="urn:microsoft.com/office/officeart/2005/8/layout/cycle6"/>
    <dgm:cxn modelId="{2850F974-081B-4016-8B33-CA38AACEE300}" type="presOf" srcId="{6FE8A4F0-4958-4D2C-9BD4-8B29D3ADE4DE}" destId="{3082BCAA-3D4D-4A0B-8E0B-F5279D5C161A}" srcOrd="0" destOrd="0" presId="urn:microsoft.com/office/officeart/2005/8/layout/cycle6"/>
    <dgm:cxn modelId="{2801E8E3-4926-4087-A0CD-9C5005F2DB77}" type="presParOf" srcId="{6BCD8F81-A498-4A72-B341-0451763CB4D6}" destId="{5570C26F-287F-41C8-A5FE-F0228DAAAC61}" srcOrd="0" destOrd="0" presId="urn:microsoft.com/office/officeart/2005/8/layout/cycle6"/>
    <dgm:cxn modelId="{32C85254-68F1-4529-BDD2-910C61785195}" type="presParOf" srcId="{6BCD8F81-A498-4A72-B341-0451763CB4D6}" destId="{3540229A-6919-4A35-8DB5-E9761E724072}" srcOrd="1" destOrd="0" presId="urn:microsoft.com/office/officeart/2005/8/layout/cycle6"/>
    <dgm:cxn modelId="{0B76441F-4DB2-4C57-9D37-67CB761BCCED}" type="presParOf" srcId="{6BCD8F81-A498-4A72-B341-0451763CB4D6}" destId="{44429547-6E8C-452E-ABFE-DC2C93FCCEE3}" srcOrd="2" destOrd="0" presId="urn:microsoft.com/office/officeart/2005/8/layout/cycle6"/>
    <dgm:cxn modelId="{C3890013-9DA7-4577-9E30-7367100852E8}" type="presParOf" srcId="{6BCD8F81-A498-4A72-B341-0451763CB4D6}" destId="{1895FA4E-27B9-4811-92A8-AD5CC63AC5D2}" srcOrd="3" destOrd="0" presId="urn:microsoft.com/office/officeart/2005/8/layout/cycle6"/>
    <dgm:cxn modelId="{62331D5D-7FC1-4A73-9871-3076859227B8}" type="presParOf" srcId="{6BCD8F81-A498-4A72-B341-0451763CB4D6}" destId="{E4DAEC2D-AA4B-47F7-9A2B-AC6B84DF84F3}" srcOrd="4" destOrd="0" presId="urn:microsoft.com/office/officeart/2005/8/layout/cycle6"/>
    <dgm:cxn modelId="{8A1FC66B-7928-4978-A076-413A64F1B786}" type="presParOf" srcId="{6BCD8F81-A498-4A72-B341-0451763CB4D6}" destId="{B55B7323-DEC6-4BA1-8F1A-6C15B218112F}" srcOrd="5" destOrd="0" presId="urn:microsoft.com/office/officeart/2005/8/layout/cycle6"/>
    <dgm:cxn modelId="{B37D48F7-5C29-403A-BB61-A80861AF0DCA}" type="presParOf" srcId="{6BCD8F81-A498-4A72-B341-0451763CB4D6}" destId="{3082BCAA-3D4D-4A0B-8E0B-F5279D5C161A}" srcOrd="6" destOrd="0" presId="urn:microsoft.com/office/officeart/2005/8/layout/cycle6"/>
    <dgm:cxn modelId="{8A3E281C-1563-4ADC-87E3-C528D2EFD590}" type="presParOf" srcId="{6BCD8F81-A498-4A72-B341-0451763CB4D6}" destId="{7F28EEE5-7D87-4E37-BABA-ED3A97B4D258}" srcOrd="7" destOrd="0" presId="urn:microsoft.com/office/officeart/2005/8/layout/cycle6"/>
    <dgm:cxn modelId="{6442A407-2693-4FA7-876F-6B80A297C46B}" type="presParOf" srcId="{6BCD8F81-A498-4A72-B341-0451763CB4D6}" destId="{412F5E72-47C8-47BF-B7E0-15DD0101B6ED}" srcOrd="8" destOrd="0" presId="urn:microsoft.com/office/officeart/2005/8/layout/cycle6"/>
    <dgm:cxn modelId="{3FEC7FCD-1F2B-4924-A76A-C61C5F0E52B9}" type="presParOf" srcId="{6BCD8F81-A498-4A72-B341-0451763CB4D6}" destId="{BF25F1A4-7E48-441A-9EBD-391B13B71B4A}" srcOrd="9" destOrd="0" presId="urn:microsoft.com/office/officeart/2005/8/layout/cycle6"/>
    <dgm:cxn modelId="{E9FD7D8F-2BDC-42A8-91A6-4613A97595EE}" type="presParOf" srcId="{6BCD8F81-A498-4A72-B341-0451763CB4D6}" destId="{2647BE0D-EB79-48DC-970C-FA5E60EE829B}" srcOrd="10" destOrd="0" presId="urn:microsoft.com/office/officeart/2005/8/layout/cycle6"/>
    <dgm:cxn modelId="{B903F363-B7E5-41AF-AFAE-4CDE5A01765B}" type="presParOf" srcId="{6BCD8F81-A498-4A72-B341-0451763CB4D6}" destId="{4BE61F71-7562-4ED9-8CE1-A6858829AFC6}" srcOrd="11" destOrd="0" presId="urn:microsoft.com/office/officeart/2005/8/layout/cycle6"/>
    <dgm:cxn modelId="{51D05403-705C-4D9A-A02F-BA595662F895}" type="presParOf" srcId="{6BCD8F81-A498-4A72-B341-0451763CB4D6}" destId="{12762046-2DD5-41B4-B9D0-A78DE2EED86D}" srcOrd="12" destOrd="0" presId="urn:microsoft.com/office/officeart/2005/8/layout/cycle6"/>
    <dgm:cxn modelId="{6BB8E1C6-49D2-4A1D-B306-3E8D442314AA}" type="presParOf" srcId="{6BCD8F81-A498-4A72-B341-0451763CB4D6}" destId="{58ACC1BC-4E32-4FDB-9C75-2CB37E7D1D10}" srcOrd="13" destOrd="0" presId="urn:microsoft.com/office/officeart/2005/8/layout/cycle6"/>
    <dgm:cxn modelId="{274BD7BC-1D5D-4303-A9BF-1CDCEE0B0FDD}" type="presParOf" srcId="{6BCD8F81-A498-4A72-B341-0451763CB4D6}" destId="{93465B17-B92C-4AFB-AE33-84DC7A7E2119}" srcOrd="14" destOrd="0" presId="urn:microsoft.com/office/officeart/2005/8/layout/cycle6"/>
  </dgm:cxnLst>
  <dgm:bg>
    <a:blipFill>
      <a:blip xmlns:r="http://schemas.openxmlformats.org/officeDocument/2006/relationships" r:embed="rId5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D33C049-5F84-4711-B4B5-8BA883FF8E45}" type="doc">
      <dgm:prSet loTypeId="urn:microsoft.com/office/officeart/2005/8/layout/process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4F64C8A-B297-4BA7-91BA-96BE780A5D6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1 этап - подготовительный (уровень ОУ)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18ABED0-10F1-474D-8A68-D53102B34608}" type="parTrans" cxnId="{6D5CE47F-27C6-4194-AD19-E7AA63B0291B}">
      <dgm:prSet/>
      <dgm:spPr/>
      <dgm:t>
        <a:bodyPr/>
        <a:lstStyle/>
        <a:p>
          <a:endParaRPr lang="ru-RU"/>
        </a:p>
      </dgm:t>
    </dgm:pt>
    <dgm:pt modelId="{AB6D1ABE-1318-4DEF-94D4-8AD782BE2F64}" type="sibTrans" cxnId="{6D5CE47F-27C6-4194-AD19-E7AA63B0291B}">
      <dgm:prSet/>
      <dgm:spPr/>
      <dgm:t>
        <a:bodyPr/>
        <a:lstStyle/>
        <a:p>
          <a:endParaRPr lang="ru-RU"/>
        </a:p>
      </dgm:t>
    </dgm:pt>
    <dgm:pt modelId="{F45D1B1D-E76D-4B3A-A343-925374F221FC}">
      <dgm:prSet phldrT="[Текст]" custT="1"/>
      <dgm:spPr/>
      <dgm:t>
        <a:bodyPr/>
        <a:lstStyle/>
        <a:p>
          <a:r>
            <a:rPr lang="ru-RU" sz="1400" dirty="0" smtClean="0">
              <a:effectLst/>
              <a:latin typeface="Times New Roman" pitchFamily="18" charset="0"/>
              <a:ea typeface="Calibri"/>
              <a:cs typeface="Times New Roman" pitchFamily="18" charset="0"/>
            </a:rPr>
            <a:t>Подготовка учащихся к участию в мероприятии по выбранному направлению с учетом индивидуальных особенностей и интересов детей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27FC2A5-98AF-4C2A-A50E-6C67D235AD70}" type="parTrans" cxnId="{51C40E7F-C478-4434-8B2A-C53677A41D39}">
      <dgm:prSet/>
      <dgm:spPr/>
      <dgm:t>
        <a:bodyPr/>
        <a:lstStyle/>
        <a:p>
          <a:endParaRPr lang="ru-RU"/>
        </a:p>
      </dgm:t>
    </dgm:pt>
    <dgm:pt modelId="{6D946754-0E9D-48D6-ABE8-4F2AE33DCDE5}" type="sibTrans" cxnId="{51C40E7F-C478-4434-8B2A-C53677A41D39}">
      <dgm:prSet/>
      <dgm:spPr/>
      <dgm:t>
        <a:bodyPr/>
        <a:lstStyle/>
        <a:p>
          <a:endParaRPr lang="ru-RU"/>
        </a:p>
      </dgm:t>
    </dgm:pt>
    <dgm:pt modelId="{CD3C3B80-088C-49B4-89EA-43C0115C2A1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Методические консультации и семинары для педагогов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0DBCD44-0DC1-42F8-B1FF-F0F03A401BAF}" type="parTrans" cxnId="{17143DF7-68AD-4520-BD5C-0D3231F9968C}">
      <dgm:prSet/>
      <dgm:spPr/>
      <dgm:t>
        <a:bodyPr/>
        <a:lstStyle/>
        <a:p>
          <a:endParaRPr lang="ru-RU"/>
        </a:p>
      </dgm:t>
    </dgm:pt>
    <dgm:pt modelId="{8CDF893F-A776-47C8-B7A1-2CEDFDF52410}" type="sibTrans" cxnId="{17143DF7-68AD-4520-BD5C-0D3231F9968C}">
      <dgm:prSet/>
      <dgm:spPr/>
      <dgm:t>
        <a:bodyPr/>
        <a:lstStyle/>
        <a:p>
          <a:endParaRPr lang="ru-RU"/>
        </a:p>
      </dgm:t>
    </dgm:pt>
    <dgm:pt modelId="{FA9DDFD4-5830-4C5E-958D-0D8F4AABA41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 этап – основной (практический)  - муниципальный уровень: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98EC0A2-4A37-4BD0-86A2-A1AF25CB87B3}" type="parTrans" cxnId="{9EEEA7CE-A7BC-401F-AB66-02456CA271CA}">
      <dgm:prSet/>
      <dgm:spPr/>
      <dgm:t>
        <a:bodyPr/>
        <a:lstStyle/>
        <a:p>
          <a:endParaRPr lang="ru-RU"/>
        </a:p>
      </dgm:t>
    </dgm:pt>
    <dgm:pt modelId="{EF811F67-4956-4BEE-A654-4C712DF707D2}" type="sibTrans" cxnId="{9EEEA7CE-A7BC-401F-AB66-02456CA271CA}">
      <dgm:prSet/>
      <dgm:spPr/>
      <dgm:t>
        <a:bodyPr/>
        <a:lstStyle/>
        <a:p>
          <a:endParaRPr lang="ru-RU"/>
        </a:p>
      </dgm:t>
    </dgm:pt>
    <dgm:pt modelId="{5D39F4AC-6B4F-4306-90DE-70FA0352F2B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Проведение мероприятий с учетом возрастных и психо - физиологических особенностей на муниципальном уровне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4E0B019-0A7B-4426-A43A-75350965512E}" type="parTrans" cxnId="{44DDEA85-15F2-46AF-B66D-A6857361788A}">
      <dgm:prSet/>
      <dgm:spPr/>
      <dgm:t>
        <a:bodyPr/>
        <a:lstStyle/>
        <a:p>
          <a:endParaRPr lang="ru-RU"/>
        </a:p>
      </dgm:t>
    </dgm:pt>
    <dgm:pt modelId="{80F1DD21-FAD3-4D0A-B4D5-300B6D9A475E}" type="sibTrans" cxnId="{44DDEA85-15F2-46AF-B66D-A6857361788A}">
      <dgm:prSet/>
      <dgm:spPr/>
      <dgm:t>
        <a:bodyPr/>
        <a:lstStyle/>
        <a:p>
          <a:endParaRPr lang="ru-RU"/>
        </a:p>
      </dgm:t>
    </dgm:pt>
    <dgm:pt modelId="{18483921-D8CC-4988-9B98-66735453E11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3 этап - рефлексивный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053CF18-9DCD-40D1-A30B-FF142248A5F8}" type="parTrans" cxnId="{8E26977E-06F1-4B4C-A9E7-8A411660A417}">
      <dgm:prSet/>
      <dgm:spPr/>
      <dgm:t>
        <a:bodyPr/>
        <a:lstStyle/>
        <a:p>
          <a:endParaRPr lang="ru-RU"/>
        </a:p>
      </dgm:t>
    </dgm:pt>
    <dgm:pt modelId="{131B3971-D350-4F87-95EC-235584AEA0DB}" type="sibTrans" cxnId="{8E26977E-06F1-4B4C-A9E7-8A411660A417}">
      <dgm:prSet/>
      <dgm:spPr/>
      <dgm:t>
        <a:bodyPr/>
        <a:lstStyle/>
        <a:p>
          <a:endParaRPr lang="ru-RU"/>
        </a:p>
      </dgm:t>
    </dgm:pt>
    <dgm:pt modelId="{1DF4ACED-4837-4BFD-855A-C077328D678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Проведение рефлексивно-методических семинаров с учителями – участниками проекта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34612D7-817C-4A7E-8417-83EAD4754830}" type="parTrans" cxnId="{C108550E-7EF9-4ED9-BE51-F0FA70F6E427}">
      <dgm:prSet/>
      <dgm:spPr/>
      <dgm:t>
        <a:bodyPr/>
        <a:lstStyle/>
        <a:p>
          <a:endParaRPr lang="ru-RU"/>
        </a:p>
      </dgm:t>
    </dgm:pt>
    <dgm:pt modelId="{4738225E-8714-4A4A-B677-392541C9F373}" type="sibTrans" cxnId="{C108550E-7EF9-4ED9-BE51-F0FA70F6E427}">
      <dgm:prSet/>
      <dgm:spPr/>
      <dgm:t>
        <a:bodyPr/>
        <a:lstStyle/>
        <a:p>
          <a:endParaRPr lang="ru-RU"/>
        </a:p>
      </dgm:t>
    </dgm:pt>
    <dgm:pt modelId="{87C1D864-62A3-4620-8E23-41E3315F72AE}" type="pres">
      <dgm:prSet presAssocID="{AD33C049-5F84-4711-B4B5-8BA883FF8E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3586D5-2AE9-467D-AEEB-31D10BCFFC9E}" type="pres">
      <dgm:prSet presAssocID="{18483921-D8CC-4988-9B98-66735453E11C}" presName="boxAndChildren" presStyleCnt="0"/>
      <dgm:spPr/>
    </dgm:pt>
    <dgm:pt modelId="{BEC837FB-6006-4374-A380-1EAB035207D2}" type="pres">
      <dgm:prSet presAssocID="{18483921-D8CC-4988-9B98-66735453E11C}" presName="parentTextBox" presStyleLbl="node1" presStyleIdx="0" presStyleCnt="3"/>
      <dgm:spPr/>
      <dgm:t>
        <a:bodyPr/>
        <a:lstStyle/>
        <a:p>
          <a:endParaRPr lang="ru-RU"/>
        </a:p>
      </dgm:t>
    </dgm:pt>
    <dgm:pt modelId="{D785BCA3-89B8-4773-A095-740754E2C979}" type="pres">
      <dgm:prSet presAssocID="{18483921-D8CC-4988-9B98-66735453E11C}" presName="entireBox" presStyleLbl="node1" presStyleIdx="0" presStyleCnt="3"/>
      <dgm:spPr/>
      <dgm:t>
        <a:bodyPr/>
        <a:lstStyle/>
        <a:p>
          <a:endParaRPr lang="ru-RU"/>
        </a:p>
      </dgm:t>
    </dgm:pt>
    <dgm:pt modelId="{798F7836-F94E-4B39-9798-BF62DAFF4B0F}" type="pres">
      <dgm:prSet presAssocID="{18483921-D8CC-4988-9B98-66735453E11C}" presName="descendantBox" presStyleCnt="0"/>
      <dgm:spPr/>
    </dgm:pt>
    <dgm:pt modelId="{3B8B7DDF-2B98-418B-B43C-F463817E746A}" type="pres">
      <dgm:prSet presAssocID="{1DF4ACED-4837-4BFD-855A-C077328D6788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9FE48-A44B-4CD5-9A9F-C8AAEF101426}" type="pres">
      <dgm:prSet presAssocID="{EF811F67-4956-4BEE-A654-4C712DF707D2}" presName="sp" presStyleCnt="0"/>
      <dgm:spPr/>
    </dgm:pt>
    <dgm:pt modelId="{A7F4191D-D268-4E25-9B78-08A4430CD887}" type="pres">
      <dgm:prSet presAssocID="{FA9DDFD4-5830-4C5E-958D-0D8F4AABA411}" presName="arrowAndChildren" presStyleCnt="0"/>
      <dgm:spPr/>
    </dgm:pt>
    <dgm:pt modelId="{D8155F2C-1191-4C3C-A42D-8751BB5DBD46}" type="pres">
      <dgm:prSet presAssocID="{FA9DDFD4-5830-4C5E-958D-0D8F4AABA411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1D2AC047-8BBC-45C4-8214-FA5BF0039C86}" type="pres">
      <dgm:prSet presAssocID="{FA9DDFD4-5830-4C5E-958D-0D8F4AABA411}" presName="arrow" presStyleLbl="node1" presStyleIdx="1" presStyleCnt="3"/>
      <dgm:spPr/>
      <dgm:t>
        <a:bodyPr/>
        <a:lstStyle/>
        <a:p>
          <a:endParaRPr lang="ru-RU"/>
        </a:p>
      </dgm:t>
    </dgm:pt>
    <dgm:pt modelId="{53DCB2C4-738A-42CA-A759-5D0C03EA376A}" type="pres">
      <dgm:prSet presAssocID="{FA9DDFD4-5830-4C5E-958D-0D8F4AABA411}" presName="descendantArrow" presStyleCnt="0"/>
      <dgm:spPr/>
    </dgm:pt>
    <dgm:pt modelId="{A81C6C88-90D7-4DDD-8BC8-A44E26B9F888}" type="pres">
      <dgm:prSet presAssocID="{5D39F4AC-6B4F-4306-90DE-70FA0352F2B0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0B7FB-03EC-458F-A8B3-FACC275C7383}" type="pres">
      <dgm:prSet presAssocID="{AB6D1ABE-1318-4DEF-94D4-8AD782BE2F64}" presName="sp" presStyleCnt="0"/>
      <dgm:spPr/>
    </dgm:pt>
    <dgm:pt modelId="{1E41268E-6EC9-4885-906F-D83A766C87DF}" type="pres">
      <dgm:prSet presAssocID="{F4F64C8A-B297-4BA7-91BA-96BE780A5D64}" presName="arrowAndChildren" presStyleCnt="0"/>
      <dgm:spPr/>
    </dgm:pt>
    <dgm:pt modelId="{84D27A23-A3E9-4A44-A8BD-24CEE8BA8EC8}" type="pres">
      <dgm:prSet presAssocID="{F4F64C8A-B297-4BA7-91BA-96BE780A5D64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D2A74F2B-A3A1-4867-9F23-2A79A66CCF3F}" type="pres">
      <dgm:prSet presAssocID="{F4F64C8A-B297-4BA7-91BA-96BE780A5D64}" presName="arrow" presStyleLbl="node1" presStyleIdx="2" presStyleCnt="3"/>
      <dgm:spPr/>
      <dgm:t>
        <a:bodyPr/>
        <a:lstStyle/>
        <a:p>
          <a:endParaRPr lang="ru-RU"/>
        </a:p>
      </dgm:t>
    </dgm:pt>
    <dgm:pt modelId="{2C1AEB8E-B065-4C41-9027-2E6201B0A765}" type="pres">
      <dgm:prSet presAssocID="{F4F64C8A-B297-4BA7-91BA-96BE780A5D64}" presName="descendantArrow" presStyleCnt="0"/>
      <dgm:spPr/>
    </dgm:pt>
    <dgm:pt modelId="{E94B72CD-A27F-4ECE-9EB7-3BD513CC8EDA}" type="pres">
      <dgm:prSet presAssocID="{F45D1B1D-E76D-4B3A-A343-925374F221FC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C1537-553F-49AE-861A-7E1C205251AB}" type="pres">
      <dgm:prSet presAssocID="{CD3C3B80-088C-49B4-89EA-43C0115C2A1D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26977E-06F1-4B4C-A9E7-8A411660A417}" srcId="{AD33C049-5F84-4711-B4B5-8BA883FF8E45}" destId="{18483921-D8CC-4988-9B98-66735453E11C}" srcOrd="2" destOrd="0" parTransId="{2053CF18-9DCD-40D1-A30B-FF142248A5F8}" sibTransId="{131B3971-D350-4F87-95EC-235584AEA0DB}"/>
    <dgm:cxn modelId="{597B1607-D5BA-4BFB-8D8F-D25BC51A9323}" type="presOf" srcId="{F4F64C8A-B297-4BA7-91BA-96BE780A5D64}" destId="{D2A74F2B-A3A1-4867-9F23-2A79A66CCF3F}" srcOrd="1" destOrd="0" presId="urn:microsoft.com/office/officeart/2005/8/layout/process4"/>
    <dgm:cxn modelId="{39EE7602-A40B-4AC7-9E05-F8FBFC0D5436}" type="presOf" srcId="{18483921-D8CC-4988-9B98-66735453E11C}" destId="{BEC837FB-6006-4374-A380-1EAB035207D2}" srcOrd="0" destOrd="0" presId="urn:microsoft.com/office/officeart/2005/8/layout/process4"/>
    <dgm:cxn modelId="{44DDEA85-15F2-46AF-B66D-A6857361788A}" srcId="{FA9DDFD4-5830-4C5E-958D-0D8F4AABA411}" destId="{5D39F4AC-6B4F-4306-90DE-70FA0352F2B0}" srcOrd="0" destOrd="0" parTransId="{E4E0B019-0A7B-4426-A43A-75350965512E}" sibTransId="{80F1DD21-FAD3-4D0A-B4D5-300B6D9A475E}"/>
    <dgm:cxn modelId="{ECA97D31-A70B-4A21-B88D-6526A3E6E8C8}" type="presOf" srcId="{FA9DDFD4-5830-4C5E-958D-0D8F4AABA411}" destId="{1D2AC047-8BBC-45C4-8214-FA5BF0039C86}" srcOrd="1" destOrd="0" presId="urn:microsoft.com/office/officeart/2005/8/layout/process4"/>
    <dgm:cxn modelId="{C108550E-7EF9-4ED9-BE51-F0FA70F6E427}" srcId="{18483921-D8CC-4988-9B98-66735453E11C}" destId="{1DF4ACED-4837-4BFD-855A-C077328D6788}" srcOrd="0" destOrd="0" parTransId="{B34612D7-817C-4A7E-8417-83EAD4754830}" sibTransId="{4738225E-8714-4A4A-B677-392541C9F373}"/>
    <dgm:cxn modelId="{FBF5E752-567D-48E5-827C-6EEDED6FA6B9}" type="presOf" srcId="{CD3C3B80-088C-49B4-89EA-43C0115C2A1D}" destId="{E41C1537-553F-49AE-861A-7E1C205251AB}" srcOrd="0" destOrd="0" presId="urn:microsoft.com/office/officeart/2005/8/layout/process4"/>
    <dgm:cxn modelId="{51C40E7F-C478-4434-8B2A-C53677A41D39}" srcId="{F4F64C8A-B297-4BA7-91BA-96BE780A5D64}" destId="{F45D1B1D-E76D-4B3A-A343-925374F221FC}" srcOrd="0" destOrd="0" parTransId="{C27FC2A5-98AF-4C2A-A50E-6C67D235AD70}" sibTransId="{6D946754-0E9D-48D6-ABE8-4F2AE33DCDE5}"/>
    <dgm:cxn modelId="{17143DF7-68AD-4520-BD5C-0D3231F9968C}" srcId="{F4F64C8A-B297-4BA7-91BA-96BE780A5D64}" destId="{CD3C3B80-088C-49B4-89EA-43C0115C2A1D}" srcOrd="1" destOrd="0" parTransId="{10DBCD44-0DC1-42F8-B1FF-F0F03A401BAF}" sibTransId="{8CDF893F-A776-47C8-B7A1-2CEDFDF52410}"/>
    <dgm:cxn modelId="{3C4248D4-0D82-4C72-9391-88678C71CAE2}" type="presOf" srcId="{AD33C049-5F84-4711-B4B5-8BA883FF8E45}" destId="{87C1D864-62A3-4620-8E23-41E3315F72AE}" srcOrd="0" destOrd="0" presId="urn:microsoft.com/office/officeart/2005/8/layout/process4"/>
    <dgm:cxn modelId="{EE862F9A-B31E-4967-BE03-7303A7139D2D}" type="presOf" srcId="{18483921-D8CC-4988-9B98-66735453E11C}" destId="{D785BCA3-89B8-4773-A095-740754E2C979}" srcOrd="1" destOrd="0" presId="urn:microsoft.com/office/officeart/2005/8/layout/process4"/>
    <dgm:cxn modelId="{DB6B0D57-6A79-4229-8987-93E60D0AC21A}" type="presOf" srcId="{5D39F4AC-6B4F-4306-90DE-70FA0352F2B0}" destId="{A81C6C88-90D7-4DDD-8BC8-A44E26B9F888}" srcOrd="0" destOrd="0" presId="urn:microsoft.com/office/officeart/2005/8/layout/process4"/>
    <dgm:cxn modelId="{6D5CE47F-27C6-4194-AD19-E7AA63B0291B}" srcId="{AD33C049-5F84-4711-B4B5-8BA883FF8E45}" destId="{F4F64C8A-B297-4BA7-91BA-96BE780A5D64}" srcOrd="0" destOrd="0" parTransId="{B18ABED0-10F1-474D-8A68-D53102B34608}" sibTransId="{AB6D1ABE-1318-4DEF-94D4-8AD782BE2F64}"/>
    <dgm:cxn modelId="{9EEEA7CE-A7BC-401F-AB66-02456CA271CA}" srcId="{AD33C049-5F84-4711-B4B5-8BA883FF8E45}" destId="{FA9DDFD4-5830-4C5E-958D-0D8F4AABA411}" srcOrd="1" destOrd="0" parTransId="{198EC0A2-4A37-4BD0-86A2-A1AF25CB87B3}" sibTransId="{EF811F67-4956-4BEE-A654-4C712DF707D2}"/>
    <dgm:cxn modelId="{94AC58BD-29CE-4C1F-B1AE-4FF3AA95D3A2}" type="presOf" srcId="{1DF4ACED-4837-4BFD-855A-C077328D6788}" destId="{3B8B7DDF-2B98-418B-B43C-F463817E746A}" srcOrd="0" destOrd="0" presId="urn:microsoft.com/office/officeart/2005/8/layout/process4"/>
    <dgm:cxn modelId="{739AA292-5A75-4541-A76A-B13A0E118CCD}" type="presOf" srcId="{F4F64C8A-B297-4BA7-91BA-96BE780A5D64}" destId="{84D27A23-A3E9-4A44-A8BD-24CEE8BA8EC8}" srcOrd="0" destOrd="0" presId="urn:microsoft.com/office/officeart/2005/8/layout/process4"/>
    <dgm:cxn modelId="{43A0059F-A7CB-4368-969C-02460D5EBA15}" type="presOf" srcId="{F45D1B1D-E76D-4B3A-A343-925374F221FC}" destId="{E94B72CD-A27F-4ECE-9EB7-3BD513CC8EDA}" srcOrd="0" destOrd="0" presId="urn:microsoft.com/office/officeart/2005/8/layout/process4"/>
    <dgm:cxn modelId="{5820BBDA-5ED9-4AD0-BFB0-AB47254C658C}" type="presOf" srcId="{FA9DDFD4-5830-4C5E-958D-0D8F4AABA411}" destId="{D8155F2C-1191-4C3C-A42D-8751BB5DBD46}" srcOrd="0" destOrd="0" presId="urn:microsoft.com/office/officeart/2005/8/layout/process4"/>
    <dgm:cxn modelId="{97281DC8-4767-4ED4-BFB2-A0A703564C52}" type="presParOf" srcId="{87C1D864-62A3-4620-8E23-41E3315F72AE}" destId="{8B3586D5-2AE9-467D-AEEB-31D10BCFFC9E}" srcOrd="0" destOrd="0" presId="urn:microsoft.com/office/officeart/2005/8/layout/process4"/>
    <dgm:cxn modelId="{8E4FBEDF-6B40-4346-9F92-936C8211DF9E}" type="presParOf" srcId="{8B3586D5-2AE9-467D-AEEB-31D10BCFFC9E}" destId="{BEC837FB-6006-4374-A380-1EAB035207D2}" srcOrd="0" destOrd="0" presId="urn:microsoft.com/office/officeart/2005/8/layout/process4"/>
    <dgm:cxn modelId="{88646BE2-0C3B-45D3-8C00-18B418DF0176}" type="presParOf" srcId="{8B3586D5-2AE9-467D-AEEB-31D10BCFFC9E}" destId="{D785BCA3-89B8-4773-A095-740754E2C979}" srcOrd="1" destOrd="0" presId="urn:microsoft.com/office/officeart/2005/8/layout/process4"/>
    <dgm:cxn modelId="{8089FD62-E8A9-499E-ABB6-427BE3B6D5CD}" type="presParOf" srcId="{8B3586D5-2AE9-467D-AEEB-31D10BCFFC9E}" destId="{798F7836-F94E-4B39-9798-BF62DAFF4B0F}" srcOrd="2" destOrd="0" presId="urn:microsoft.com/office/officeart/2005/8/layout/process4"/>
    <dgm:cxn modelId="{50985F8C-6F44-4498-A030-D4C845B977C2}" type="presParOf" srcId="{798F7836-F94E-4B39-9798-BF62DAFF4B0F}" destId="{3B8B7DDF-2B98-418B-B43C-F463817E746A}" srcOrd="0" destOrd="0" presId="urn:microsoft.com/office/officeart/2005/8/layout/process4"/>
    <dgm:cxn modelId="{817B41DA-A16E-44CF-9BE1-88809A75EEB0}" type="presParOf" srcId="{87C1D864-62A3-4620-8E23-41E3315F72AE}" destId="{4A19FE48-A44B-4CD5-9A9F-C8AAEF101426}" srcOrd="1" destOrd="0" presId="urn:microsoft.com/office/officeart/2005/8/layout/process4"/>
    <dgm:cxn modelId="{3A1DD4A4-0CB7-4FBD-8E77-6FE1D057AD9D}" type="presParOf" srcId="{87C1D864-62A3-4620-8E23-41E3315F72AE}" destId="{A7F4191D-D268-4E25-9B78-08A4430CD887}" srcOrd="2" destOrd="0" presId="urn:microsoft.com/office/officeart/2005/8/layout/process4"/>
    <dgm:cxn modelId="{DCD02C89-0723-4CF5-A445-8C69A399D364}" type="presParOf" srcId="{A7F4191D-D268-4E25-9B78-08A4430CD887}" destId="{D8155F2C-1191-4C3C-A42D-8751BB5DBD46}" srcOrd="0" destOrd="0" presId="urn:microsoft.com/office/officeart/2005/8/layout/process4"/>
    <dgm:cxn modelId="{5254E1D1-0199-4FBC-9BA6-E91998B30C19}" type="presParOf" srcId="{A7F4191D-D268-4E25-9B78-08A4430CD887}" destId="{1D2AC047-8BBC-45C4-8214-FA5BF0039C86}" srcOrd="1" destOrd="0" presId="urn:microsoft.com/office/officeart/2005/8/layout/process4"/>
    <dgm:cxn modelId="{29C42666-8E04-4E4B-A866-2253DCBBE071}" type="presParOf" srcId="{A7F4191D-D268-4E25-9B78-08A4430CD887}" destId="{53DCB2C4-738A-42CA-A759-5D0C03EA376A}" srcOrd="2" destOrd="0" presId="urn:microsoft.com/office/officeart/2005/8/layout/process4"/>
    <dgm:cxn modelId="{8A2274C9-6B58-4D74-98EC-889F6A4EA96C}" type="presParOf" srcId="{53DCB2C4-738A-42CA-A759-5D0C03EA376A}" destId="{A81C6C88-90D7-4DDD-8BC8-A44E26B9F888}" srcOrd="0" destOrd="0" presId="urn:microsoft.com/office/officeart/2005/8/layout/process4"/>
    <dgm:cxn modelId="{6F0FA47F-BA6F-4E32-8A34-6D63274681ED}" type="presParOf" srcId="{87C1D864-62A3-4620-8E23-41E3315F72AE}" destId="{2AB0B7FB-03EC-458F-A8B3-FACC275C7383}" srcOrd="3" destOrd="0" presId="urn:microsoft.com/office/officeart/2005/8/layout/process4"/>
    <dgm:cxn modelId="{3A5C33EB-71DC-4CE4-BD0E-70DE0D7CE59E}" type="presParOf" srcId="{87C1D864-62A3-4620-8E23-41E3315F72AE}" destId="{1E41268E-6EC9-4885-906F-D83A766C87DF}" srcOrd="4" destOrd="0" presId="urn:microsoft.com/office/officeart/2005/8/layout/process4"/>
    <dgm:cxn modelId="{1A254E85-CB1A-43D7-97A3-06F61072CB31}" type="presParOf" srcId="{1E41268E-6EC9-4885-906F-D83A766C87DF}" destId="{84D27A23-A3E9-4A44-A8BD-24CEE8BA8EC8}" srcOrd="0" destOrd="0" presId="urn:microsoft.com/office/officeart/2005/8/layout/process4"/>
    <dgm:cxn modelId="{FF708669-C812-4FB5-9948-F6D99CCCFD13}" type="presParOf" srcId="{1E41268E-6EC9-4885-906F-D83A766C87DF}" destId="{D2A74F2B-A3A1-4867-9F23-2A79A66CCF3F}" srcOrd="1" destOrd="0" presId="urn:microsoft.com/office/officeart/2005/8/layout/process4"/>
    <dgm:cxn modelId="{C748BD25-2439-4F8B-A1F6-1D97080722C0}" type="presParOf" srcId="{1E41268E-6EC9-4885-906F-D83A766C87DF}" destId="{2C1AEB8E-B065-4C41-9027-2E6201B0A765}" srcOrd="2" destOrd="0" presId="urn:microsoft.com/office/officeart/2005/8/layout/process4"/>
    <dgm:cxn modelId="{303F40E2-14DB-4797-BF74-F4925118E95E}" type="presParOf" srcId="{2C1AEB8E-B065-4C41-9027-2E6201B0A765}" destId="{E94B72CD-A27F-4ECE-9EB7-3BD513CC8EDA}" srcOrd="0" destOrd="0" presId="urn:microsoft.com/office/officeart/2005/8/layout/process4"/>
    <dgm:cxn modelId="{ED664C84-7FB4-428B-81E1-E7E99ED25D8D}" type="presParOf" srcId="{2C1AEB8E-B065-4C41-9027-2E6201B0A765}" destId="{E41C1537-553F-49AE-861A-7E1C205251A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46081D9-D0D8-4103-A796-F98147B1A6C0}" type="doc">
      <dgm:prSet loTypeId="urn:microsoft.com/office/officeart/2005/8/layout/cycle4#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630BD7B-74B3-48C2-B774-9CB5C9FCF5B3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chemeClr val="tx2">
                  <a:lumMod val="75000"/>
                </a:schemeClr>
              </a:solidFill>
            </a:rPr>
            <a:t>ПГ </a:t>
          </a:r>
          <a:r>
            <a:rPr lang="ru-RU" sz="1400" b="1" smtClean="0">
              <a:solidFill>
                <a:schemeClr val="tx2">
                  <a:lumMod val="75000"/>
                </a:schemeClr>
              </a:solidFill>
            </a:rPr>
            <a:t>«Интеллектуальное </a:t>
          </a:r>
          <a:r>
            <a:rPr lang="ru-RU" sz="1400" b="1" dirty="0" smtClean="0">
              <a:solidFill>
                <a:schemeClr val="tx2">
                  <a:lumMod val="75000"/>
                </a:schemeClr>
              </a:solidFill>
            </a:rPr>
            <a:t>развитие»</a:t>
          </a:r>
          <a:endParaRPr lang="ru-RU" sz="1400" b="1" dirty="0">
            <a:solidFill>
              <a:schemeClr val="tx2">
                <a:lumMod val="75000"/>
              </a:schemeClr>
            </a:solidFill>
          </a:endParaRPr>
        </a:p>
      </dgm:t>
    </dgm:pt>
    <dgm:pt modelId="{C8E54FE0-B4CE-43C5-A8C8-26A661C9BCDF}" type="parTrans" cxnId="{B9D56C67-B37B-4CEF-8DD8-14C64CEBB3EB}">
      <dgm:prSet/>
      <dgm:spPr/>
      <dgm:t>
        <a:bodyPr/>
        <a:lstStyle/>
        <a:p>
          <a:endParaRPr lang="ru-RU"/>
        </a:p>
      </dgm:t>
    </dgm:pt>
    <dgm:pt modelId="{E1D54E87-7500-4C63-B102-065D134A1FB3}" type="sibTrans" cxnId="{B9D56C67-B37B-4CEF-8DD8-14C64CEBB3EB}">
      <dgm:prSet/>
      <dgm:spPr/>
      <dgm:t>
        <a:bodyPr/>
        <a:lstStyle/>
        <a:p>
          <a:endParaRPr lang="ru-RU"/>
        </a:p>
      </dgm:t>
    </dgm:pt>
    <dgm:pt modelId="{A43D138B-114B-4CDB-87CF-DA8AC4C0D99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</a:rPr>
            <a:t>Конкурсы «</a:t>
          </a:r>
          <a:r>
            <a:rPr lang="ru-RU" sz="1400" b="1" dirty="0" err="1" smtClean="0">
              <a:solidFill>
                <a:schemeClr val="accent2"/>
              </a:solidFill>
            </a:rPr>
            <a:t>Китендо</a:t>
          </a:r>
          <a:r>
            <a:rPr lang="ru-RU" sz="1400" b="1" dirty="0" smtClean="0">
              <a:solidFill>
                <a:schemeClr val="accent2"/>
              </a:solidFill>
            </a:rPr>
            <a:t>», «Мастера и Мастерицы»</a:t>
          </a:r>
          <a:endParaRPr lang="ru-RU" sz="1400" b="1" dirty="0">
            <a:solidFill>
              <a:schemeClr val="accent2"/>
            </a:solidFill>
          </a:endParaRPr>
        </a:p>
      </dgm:t>
    </dgm:pt>
    <dgm:pt modelId="{E98D09E2-7B45-4AF6-AB24-4960D28E5782}" type="parTrans" cxnId="{B234198F-44AA-452E-8682-D96B8493FDEF}">
      <dgm:prSet/>
      <dgm:spPr/>
      <dgm:t>
        <a:bodyPr/>
        <a:lstStyle/>
        <a:p>
          <a:endParaRPr lang="ru-RU"/>
        </a:p>
      </dgm:t>
    </dgm:pt>
    <dgm:pt modelId="{909A7D4B-2FCB-431F-9F64-209441DB083F}" type="sibTrans" cxnId="{B234198F-44AA-452E-8682-D96B8493FDEF}">
      <dgm:prSet/>
      <dgm:spPr/>
      <dgm:t>
        <a:bodyPr/>
        <a:lstStyle/>
        <a:p>
          <a:endParaRPr lang="ru-RU"/>
        </a:p>
      </dgm:t>
    </dgm:pt>
    <dgm:pt modelId="{940E991B-A284-48C0-BBC7-FE2098F3E909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</a:rPr>
            <a:t>ПГ «Социально-личностное развитие»</a:t>
          </a:r>
          <a:endParaRPr lang="ru-RU" b="1" dirty="0">
            <a:solidFill>
              <a:schemeClr val="tx2">
                <a:lumMod val="75000"/>
              </a:schemeClr>
            </a:solidFill>
          </a:endParaRPr>
        </a:p>
      </dgm:t>
    </dgm:pt>
    <dgm:pt modelId="{9A4BB79D-96E0-4428-9AC8-1142AB613342}" type="parTrans" cxnId="{BC2A869D-B602-4048-B2E0-B4D1E0D9F377}">
      <dgm:prSet/>
      <dgm:spPr/>
      <dgm:t>
        <a:bodyPr/>
        <a:lstStyle/>
        <a:p>
          <a:endParaRPr lang="ru-RU"/>
        </a:p>
      </dgm:t>
    </dgm:pt>
    <dgm:pt modelId="{2A6EDEB5-1607-436C-83E0-0E018690F88A}" type="sibTrans" cxnId="{BC2A869D-B602-4048-B2E0-B4D1E0D9F377}">
      <dgm:prSet/>
      <dgm:spPr/>
      <dgm:t>
        <a:bodyPr/>
        <a:lstStyle/>
        <a:p>
          <a:endParaRPr lang="ru-RU"/>
        </a:p>
      </dgm:t>
    </dgm:pt>
    <dgm:pt modelId="{15884D34-FC59-4B26-BF3C-0E86AFE6121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</a:rPr>
            <a:t>Презентация лэпбука</a:t>
          </a:r>
          <a:endParaRPr lang="ru-RU" sz="1400" b="1" dirty="0">
            <a:solidFill>
              <a:schemeClr val="accent2"/>
            </a:solidFill>
          </a:endParaRPr>
        </a:p>
      </dgm:t>
    </dgm:pt>
    <dgm:pt modelId="{27988B1E-DA5A-4B74-AE91-C713959E0EC3}" type="parTrans" cxnId="{E184BD31-93CE-4C96-8453-B844D4869925}">
      <dgm:prSet/>
      <dgm:spPr/>
      <dgm:t>
        <a:bodyPr/>
        <a:lstStyle/>
        <a:p>
          <a:endParaRPr lang="ru-RU"/>
        </a:p>
      </dgm:t>
    </dgm:pt>
    <dgm:pt modelId="{2469003B-7F5C-40F1-8268-98009436680A}" type="sibTrans" cxnId="{E184BD31-93CE-4C96-8453-B844D4869925}">
      <dgm:prSet/>
      <dgm:spPr/>
      <dgm:t>
        <a:bodyPr/>
        <a:lstStyle/>
        <a:p>
          <a:endParaRPr lang="ru-RU"/>
        </a:p>
      </dgm:t>
    </dgm:pt>
    <dgm:pt modelId="{E548ECF9-69F0-4FDA-BC3C-47948B8D4A30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</a:rPr>
            <a:t>ПГ «Нравственно-эстетическое развитие»</a:t>
          </a:r>
          <a:endParaRPr lang="ru-RU" b="1" dirty="0">
            <a:solidFill>
              <a:schemeClr val="tx2">
                <a:lumMod val="75000"/>
              </a:schemeClr>
            </a:solidFill>
          </a:endParaRPr>
        </a:p>
      </dgm:t>
    </dgm:pt>
    <dgm:pt modelId="{23B95AFF-FA8B-4F63-A247-751B6E3C5D9E}" type="parTrans" cxnId="{CBE737C1-33A6-4A73-B2E8-D832E6FCFEF9}">
      <dgm:prSet/>
      <dgm:spPr/>
      <dgm:t>
        <a:bodyPr/>
        <a:lstStyle/>
        <a:p>
          <a:endParaRPr lang="ru-RU"/>
        </a:p>
      </dgm:t>
    </dgm:pt>
    <dgm:pt modelId="{AB25100C-C036-4858-AF54-5415E1088E2C}" type="sibTrans" cxnId="{CBE737C1-33A6-4A73-B2E8-D832E6FCFEF9}">
      <dgm:prSet/>
      <dgm:spPr/>
      <dgm:t>
        <a:bodyPr/>
        <a:lstStyle/>
        <a:p>
          <a:endParaRPr lang="ru-RU"/>
        </a:p>
      </dgm:t>
    </dgm:pt>
    <dgm:pt modelId="{CC98A584-EA6D-4720-9EEF-5CD6700F117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</a:rPr>
            <a:t>«Битва хоров»</a:t>
          </a:r>
          <a:endParaRPr lang="ru-RU" sz="1400" b="1" dirty="0">
            <a:solidFill>
              <a:schemeClr val="accent2"/>
            </a:solidFill>
          </a:endParaRPr>
        </a:p>
      </dgm:t>
    </dgm:pt>
    <dgm:pt modelId="{899BAB63-994A-4D68-948A-865779913859}" type="parTrans" cxnId="{53E4AC17-8C1E-4006-8A72-AE02681A4629}">
      <dgm:prSet/>
      <dgm:spPr/>
      <dgm:t>
        <a:bodyPr/>
        <a:lstStyle/>
        <a:p>
          <a:endParaRPr lang="ru-RU"/>
        </a:p>
      </dgm:t>
    </dgm:pt>
    <dgm:pt modelId="{DC705711-4C5E-4C78-9303-A65179647670}" type="sibTrans" cxnId="{53E4AC17-8C1E-4006-8A72-AE02681A4629}">
      <dgm:prSet/>
      <dgm:spPr/>
      <dgm:t>
        <a:bodyPr/>
        <a:lstStyle/>
        <a:p>
          <a:endParaRPr lang="ru-RU"/>
        </a:p>
      </dgm:t>
    </dgm:pt>
    <dgm:pt modelId="{9F13B76A-E19A-42B8-A331-47E089826183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</a:rPr>
            <a:t>ПГ «Физическое развитие»</a:t>
          </a:r>
          <a:endParaRPr lang="ru-RU" b="1" dirty="0">
            <a:solidFill>
              <a:schemeClr val="tx2">
                <a:lumMod val="75000"/>
              </a:schemeClr>
            </a:solidFill>
          </a:endParaRPr>
        </a:p>
      </dgm:t>
    </dgm:pt>
    <dgm:pt modelId="{5B3DB6C6-2425-46CB-A773-AF025302A2A1}" type="parTrans" cxnId="{16130A0C-A64E-404F-BD39-8B944A02234C}">
      <dgm:prSet/>
      <dgm:spPr/>
      <dgm:t>
        <a:bodyPr/>
        <a:lstStyle/>
        <a:p>
          <a:endParaRPr lang="ru-RU"/>
        </a:p>
      </dgm:t>
    </dgm:pt>
    <dgm:pt modelId="{82E3AEB6-66B2-4E9A-A4D5-36B17947A23C}" type="sibTrans" cxnId="{16130A0C-A64E-404F-BD39-8B944A02234C}">
      <dgm:prSet/>
      <dgm:spPr/>
      <dgm:t>
        <a:bodyPr/>
        <a:lstStyle/>
        <a:p>
          <a:endParaRPr lang="ru-RU"/>
        </a:p>
      </dgm:t>
    </dgm:pt>
    <dgm:pt modelId="{56AF2C10-E673-49C8-8530-6380F94C067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</a:rPr>
            <a:t>Смотр-конкурс «</a:t>
          </a:r>
          <a:r>
            <a:rPr lang="ru-RU" sz="1400" b="1" dirty="0" err="1" smtClean="0">
              <a:solidFill>
                <a:schemeClr val="accent2"/>
              </a:solidFill>
            </a:rPr>
            <a:t>Черлидинг</a:t>
          </a:r>
          <a:r>
            <a:rPr lang="ru-RU" sz="1400" b="1" dirty="0" smtClean="0">
              <a:solidFill>
                <a:schemeClr val="accent2"/>
              </a:solidFill>
            </a:rPr>
            <a:t>» </a:t>
          </a:r>
          <a:r>
            <a:rPr lang="ru-RU" sz="1400" dirty="0" smtClean="0"/>
            <a:t>(ритмика)</a:t>
          </a:r>
          <a:endParaRPr lang="ru-RU" sz="1400" dirty="0"/>
        </a:p>
      </dgm:t>
    </dgm:pt>
    <dgm:pt modelId="{B5D71CCD-2F1D-4F19-8536-9D5E78FD5140}" type="parTrans" cxnId="{E22041A5-6070-4FBB-86AE-3450704FA166}">
      <dgm:prSet/>
      <dgm:spPr/>
      <dgm:t>
        <a:bodyPr/>
        <a:lstStyle/>
        <a:p>
          <a:endParaRPr lang="ru-RU"/>
        </a:p>
      </dgm:t>
    </dgm:pt>
    <dgm:pt modelId="{EFAD6837-8E1E-44B1-B181-388295455317}" type="sibTrans" cxnId="{E22041A5-6070-4FBB-86AE-3450704FA166}">
      <dgm:prSet/>
      <dgm:spPr/>
      <dgm:t>
        <a:bodyPr/>
        <a:lstStyle/>
        <a:p>
          <a:endParaRPr lang="ru-RU"/>
        </a:p>
      </dgm:t>
    </dgm:pt>
    <dgm:pt modelId="{9E84AE8C-4401-45D4-958F-79FE1E79858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2-4 </a:t>
          </a:r>
          <a:r>
            <a:rPr lang="ru-RU" sz="1400" b="1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., 5-8 </a:t>
          </a:r>
          <a:r>
            <a:rPr lang="ru-RU" sz="1400" b="1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.</a:t>
          </a:r>
          <a:endParaRPr lang="ru-RU" sz="1400" b="1" dirty="0">
            <a:solidFill>
              <a:schemeClr val="accent1">
                <a:lumMod val="75000"/>
              </a:schemeClr>
            </a:solidFill>
          </a:endParaRPr>
        </a:p>
      </dgm:t>
    </dgm:pt>
    <dgm:pt modelId="{6F4DB3A9-5FD0-47FB-BB7F-EB8211CDEEBE}" type="parTrans" cxnId="{553D1C9D-3AB4-400F-A0DE-23C2060B19A3}">
      <dgm:prSet/>
      <dgm:spPr/>
      <dgm:t>
        <a:bodyPr/>
        <a:lstStyle/>
        <a:p>
          <a:endParaRPr lang="ru-RU"/>
        </a:p>
      </dgm:t>
    </dgm:pt>
    <dgm:pt modelId="{4E5F247F-7FE7-4859-ACA5-9E8B34BA529E}" type="sibTrans" cxnId="{553D1C9D-3AB4-400F-A0DE-23C2060B19A3}">
      <dgm:prSet/>
      <dgm:spPr/>
      <dgm:t>
        <a:bodyPr/>
        <a:lstStyle/>
        <a:p>
          <a:endParaRPr lang="ru-RU"/>
        </a:p>
      </dgm:t>
    </dgm:pt>
    <dgm:pt modelId="{FE805918-C4B6-461B-B9F8-666422920863}">
      <dgm:prSet phldrT="[Текст]" custT="1"/>
      <dgm:spPr/>
      <dgm:t>
        <a:bodyPr/>
        <a:lstStyle/>
        <a:p>
          <a:r>
            <a:rPr lang="ru-RU" sz="1400" dirty="0" smtClean="0"/>
            <a:t>(</a:t>
          </a:r>
          <a:r>
            <a:rPr lang="ru-RU" sz="1400" dirty="0" err="1" smtClean="0"/>
            <a:t>учитель,школьный</a:t>
          </a:r>
          <a:r>
            <a:rPr lang="ru-RU" sz="1400" dirty="0" smtClean="0"/>
            <a:t> библиотекарь)</a:t>
          </a:r>
          <a:endParaRPr lang="ru-RU" sz="1400" dirty="0"/>
        </a:p>
      </dgm:t>
    </dgm:pt>
    <dgm:pt modelId="{4BD92E59-BF19-466B-8192-0A479B2EF36E}" type="parTrans" cxnId="{862F3DA3-3841-4911-A75F-E29C7633FAFD}">
      <dgm:prSet/>
      <dgm:spPr/>
      <dgm:t>
        <a:bodyPr/>
        <a:lstStyle/>
        <a:p>
          <a:endParaRPr lang="ru-RU"/>
        </a:p>
      </dgm:t>
    </dgm:pt>
    <dgm:pt modelId="{3A1E87AE-E15E-4B8C-885F-CD48FEF56A2E}" type="sibTrans" cxnId="{862F3DA3-3841-4911-A75F-E29C7633FAFD}">
      <dgm:prSet/>
      <dgm:spPr/>
      <dgm:t>
        <a:bodyPr/>
        <a:lstStyle/>
        <a:p>
          <a:endParaRPr lang="ru-RU"/>
        </a:p>
      </dgm:t>
    </dgm:pt>
    <dgm:pt modelId="{ED3A1DF3-589C-4878-8553-549306BB1CB7}">
      <dgm:prSet phldrT="[Текст]" custT="1"/>
      <dgm:spPr/>
      <dgm:t>
        <a:bodyPr/>
        <a:lstStyle/>
        <a:p>
          <a:r>
            <a:rPr lang="ru-RU" sz="1400" dirty="0" smtClean="0"/>
            <a:t>учитель музыки, </a:t>
          </a:r>
          <a:r>
            <a:rPr lang="ru-RU" sz="1400" dirty="0" err="1" smtClean="0"/>
            <a:t>кл</a:t>
          </a:r>
          <a:r>
            <a:rPr lang="ru-RU" sz="1400" dirty="0" smtClean="0"/>
            <a:t>. рук.</a:t>
          </a:r>
          <a:endParaRPr lang="ru-RU" sz="1400" dirty="0"/>
        </a:p>
      </dgm:t>
    </dgm:pt>
    <dgm:pt modelId="{75DE8B46-9350-4184-BAE9-F47EC5511C1D}" type="parTrans" cxnId="{68B454C2-7456-4674-A4B1-D0BC9D1D3834}">
      <dgm:prSet/>
      <dgm:spPr/>
      <dgm:t>
        <a:bodyPr/>
        <a:lstStyle/>
        <a:p>
          <a:endParaRPr lang="ru-RU"/>
        </a:p>
      </dgm:t>
    </dgm:pt>
    <dgm:pt modelId="{FF29F7A1-4960-4602-A717-A087C7F14FFD}" type="sibTrans" cxnId="{68B454C2-7456-4674-A4B1-D0BC9D1D3834}">
      <dgm:prSet/>
      <dgm:spPr/>
      <dgm:t>
        <a:bodyPr/>
        <a:lstStyle/>
        <a:p>
          <a:endParaRPr lang="ru-RU"/>
        </a:p>
      </dgm:t>
    </dgm:pt>
    <dgm:pt modelId="{B0685419-2EC0-47F0-947A-A7E9C407C11B}">
      <dgm:prSet phldrT="[Текст]" custT="1"/>
      <dgm:spPr/>
      <dgm:t>
        <a:bodyPr/>
        <a:lstStyle/>
        <a:p>
          <a:r>
            <a:rPr lang="ru-RU" sz="1400" dirty="0" smtClean="0"/>
            <a:t> </a:t>
          </a:r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разновозрастные группы</a:t>
          </a:r>
          <a:endParaRPr lang="ru-RU" sz="1400" b="1" dirty="0">
            <a:solidFill>
              <a:schemeClr val="accent1">
                <a:lumMod val="75000"/>
              </a:schemeClr>
            </a:solidFill>
          </a:endParaRPr>
        </a:p>
      </dgm:t>
    </dgm:pt>
    <dgm:pt modelId="{31673D62-A004-40B5-B5C4-3D39ED478930}" type="parTrans" cxnId="{49C17EDC-042C-4063-96C8-7DCD41C3A6D1}">
      <dgm:prSet/>
      <dgm:spPr/>
      <dgm:t>
        <a:bodyPr/>
        <a:lstStyle/>
        <a:p>
          <a:endParaRPr lang="ru-RU"/>
        </a:p>
      </dgm:t>
    </dgm:pt>
    <dgm:pt modelId="{874FBB32-BC9A-4E8B-8E2B-D2E257D02E11}" type="sibTrans" cxnId="{49C17EDC-042C-4063-96C8-7DCD41C3A6D1}">
      <dgm:prSet/>
      <dgm:spPr/>
      <dgm:t>
        <a:bodyPr/>
        <a:lstStyle/>
        <a:p>
          <a:endParaRPr lang="ru-RU"/>
        </a:p>
      </dgm:t>
    </dgm:pt>
    <dgm:pt modelId="{70773FD1-C0AB-44B5-AAFF-162250D42DD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5-7 </a:t>
          </a:r>
          <a:r>
            <a:rPr lang="ru-RU" sz="1400" b="1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.</a:t>
          </a:r>
          <a:endParaRPr lang="ru-RU" sz="1400" b="1" dirty="0">
            <a:solidFill>
              <a:schemeClr val="accent1">
                <a:lumMod val="75000"/>
              </a:schemeClr>
            </a:solidFill>
          </a:endParaRPr>
        </a:p>
      </dgm:t>
    </dgm:pt>
    <dgm:pt modelId="{3B84A52F-964D-49AC-A58E-A929DC1E5C28}" type="parTrans" cxnId="{325B59A3-F4D2-40B6-9569-E87682EF76E4}">
      <dgm:prSet/>
      <dgm:spPr/>
      <dgm:t>
        <a:bodyPr/>
        <a:lstStyle/>
        <a:p>
          <a:endParaRPr lang="ru-RU"/>
        </a:p>
      </dgm:t>
    </dgm:pt>
    <dgm:pt modelId="{2E97FADF-ED28-4B0B-BDBC-F73179188FE0}" type="sibTrans" cxnId="{325B59A3-F4D2-40B6-9569-E87682EF76E4}">
      <dgm:prSet/>
      <dgm:spPr/>
      <dgm:t>
        <a:bodyPr/>
        <a:lstStyle/>
        <a:p>
          <a:endParaRPr lang="ru-RU"/>
        </a:p>
      </dgm:t>
    </dgm:pt>
    <dgm:pt modelId="{1DEBA3A4-83AF-45B9-B3E0-0537EBA266D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Разновозрастные группы</a:t>
          </a:r>
          <a:endParaRPr lang="ru-RU" sz="1400" b="1" dirty="0">
            <a:solidFill>
              <a:schemeClr val="accent1">
                <a:lumMod val="75000"/>
              </a:schemeClr>
            </a:solidFill>
          </a:endParaRPr>
        </a:p>
      </dgm:t>
    </dgm:pt>
    <dgm:pt modelId="{90F79716-62C7-4ECD-9C68-92C36A94B6A7}" type="parTrans" cxnId="{E4F9DE4E-51D9-43F5-8EC4-5654CBF89456}">
      <dgm:prSet/>
      <dgm:spPr/>
      <dgm:t>
        <a:bodyPr/>
        <a:lstStyle/>
        <a:p>
          <a:endParaRPr lang="ru-RU"/>
        </a:p>
      </dgm:t>
    </dgm:pt>
    <dgm:pt modelId="{8B9C69D7-9E08-4C75-8F17-16890D602E83}" type="sibTrans" cxnId="{E4F9DE4E-51D9-43F5-8EC4-5654CBF89456}">
      <dgm:prSet/>
      <dgm:spPr/>
      <dgm:t>
        <a:bodyPr/>
        <a:lstStyle/>
        <a:p>
          <a:endParaRPr lang="ru-RU"/>
        </a:p>
      </dgm:t>
    </dgm:pt>
    <dgm:pt modelId="{F5EF71D5-9012-4E02-8DFD-469B259D809F}">
      <dgm:prSet phldrT="[Текст]" custT="1"/>
      <dgm:spPr/>
      <dgm:t>
        <a:bodyPr/>
        <a:lstStyle/>
        <a:p>
          <a:r>
            <a:rPr lang="ru-RU" sz="1400" dirty="0" smtClean="0"/>
            <a:t>Учитель ритмики, физкультуры, </a:t>
          </a:r>
          <a:r>
            <a:rPr lang="ru-RU" sz="1400" dirty="0" err="1" smtClean="0"/>
            <a:t>кл</a:t>
          </a:r>
          <a:r>
            <a:rPr lang="ru-RU" sz="1400" dirty="0" smtClean="0"/>
            <a:t>. рук.</a:t>
          </a:r>
          <a:endParaRPr lang="ru-RU" sz="1400" dirty="0"/>
        </a:p>
      </dgm:t>
    </dgm:pt>
    <dgm:pt modelId="{63B50DA1-D85D-44FD-AB97-CF34C2833D2A}" type="parTrans" cxnId="{6C60F22C-446A-4D5E-AAFC-AD7BB41F354C}">
      <dgm:prSet/>
      <dgm:spPr/>
      <dgm:t>
        <a:bodyPr/>
        <a:lstStyle/>
        <a:p>
          <a:endParaRPr lang="ru-RU"/>
        </a:p>
      </dgm:t>
    </dgm:pt>
    <dgm:pt modelId="{B46C648D-7FF0-47E1-98CF-B6256300CC6F}" type="sibTrans" cxnId="{6C60F22C-446A-4D5E-AAFC-AD7BB41F354C}">
      <dgm:prSet/>
      <dgm:spPr/>
      <dgm:t>
        <a:bodyPr/>
        <a:lstStyle/>
        <a:p>
          <a:endParaRPr lang="ru-RU"/>
        </a:p>
      </dgm:t>
    </dgm:pt>
    <dgm:pt modelId="{B27C68EC-80C3-453B-8C47-A993FE1386E6}">
      <dgm:prSet phldrT="[Текст]" custT="1"/>
      <dgm:spPr/>
      <dgm:t>
        <a:bodyPr/>
        <a:lstStyle/>
        <a:p>
          <a:r>
            <a:rPr lang="ru-RU" sz="1400" dirty="0" smtClean="0"/>
            <a:t>Учитель – предметник</a:t>
          </a:r>
          <a:endParaRPr lang="ru-RU" sz="1400" dirty="0"/>
        </a:p>
      </dgm:t>
    </dgm:pt>
    <dgm:pt modelId="{20CB0EF0-7670-4CB9-913E-597500200932}" type="parTrans" cxnId="{D35AFA03-5162-41B8-8BC7-33E62CD2527E}">
      <dgm:prSet/>
      <dgm:spPr/>
      <dgm:t>
        <a:bodyPr/>
        <a:lstStyle/>
        <a:p>
          <a:endParaRPr lang="ru-RU"/>
        </a:p>
      </dgm:t>
    </dgm:pt>
    <dgm:pt modelId="{C3C7B88A-6356-4B35-93DF-509097FE3B53}" type="sibTrans" cxnId="{D35AFA03-5162-41B8-8BC7-33E62CD2527E}">
      <dgm:prSet/>
      <dgm:spPr/>
      <dgm:t>
        <a:bodyPr/>
        <a:lstStyle/>
        <a:p>
          <a:endParaRPr lang="ru-RU"/>
        </a:p>
      </dgm:t>
    </dgm:pt>
    <dgm:pt modelId="{5FD40DF4-BFC4-4C7D-A473-9914EB9773F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8000"/>
              </a:solidFill>
            </a:rPr>
            <a:t>Апрель-май</a:t>
          </a:r>
          <a:endParaRPr lang="ru-RU" sz="1400" b="1" dirty="0">
            <a:solidFill>
              <a:srgbClr val="008000"/>
            </a:solidFill>
          </a:endParaRPr>
        </a:p>
      </dgm:t>
    </dgm:pt>
    <dgm:pt modelId="{6DB9D7E4-75EE-4360-B1BB-BB002923DE91}" type="parTrans" cxnId="{1A8B1E8F-983D-490A-9172-457077FD8C80}">
      <dgm:prSet/>
      <dgm:spPr/>
      <dgm:t>
        <a:bodyPr/>
        <a:lstStyle/>
        <a:p>
          <a:endParaRPr lang="ru-RU"/>
        </a:p>
      </dgm:t>
    </dgm:pt>
    <dgm:pt modelId="{37D008F8-DF97-41E3-8326-4693062BABF0}" type="sibTrans" cxnId="{1A8B1E8F-983D-490A-9172-457077FD8C80}">
      <dgm:prSet/>
      <dgm:spPr/>
      <dgm:t>
        <a:bodyPr/>
        <a:lstStyle/>
        <a:p>
          <a:endParaRPr lang="ru-RU"/>
        </a:p>
      </dgm:t>
    </dgm:pt>
    <dgm:pt modelId="{EEEC719C-3375-49F2-98F1-A7BFECFCE02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8000"/>
              </a:solidFill>
            </a:rPr>
            <a:t>февраль</a:t>
          </a:r>
          <a:endParaRPr lang="ru-RU" sz="1400" b="1" dirty="0">
            <a:solidFill>
              <a:srgbClr val="008000"/>
            </a:solidFill>
          </a:endParaRPr>
        </a:p>
      </dgm:t>
    </dgm:pt>
    <dgm:pt modelId="{2EDD053C-B78A-4024-B934-9880E0ECEDDE}" type="parTrans" cxnId="{A6A19E22-0501-4BC4-A80A-F158F7CEFBC5}">
      <dgm:prSet/>
      <dgm:spPr/>
      <dgm:t>
        <a:bodyPr/>
        <a:lstStyle/>
        <a:p>
          <a:endParaRPr lang="ru-RU"/>
        </a:p>
      </dgm:t>
    </dgm:pt>
    <dgm:pt modelId="{598AB3B1-FFF0-432C-BC7B-BF034D9FBDF9}" type="sibTrans" cxnId="{A6A19E22-0501-4BC4-A80A-F158F7CEFBC5}">
      <dgm:prSet/>
      <dgm:spPr/>
      <dgm:t>
        <a:bodyPr/>
        <a:lstStyle/>
        <a:p>
          <a:endParaRPr lang="ru-RU"/>
        </a:p>
      </dgm:t>
    </dgm:pt>
    <dgm:pt modelId="{F5ED2CF2-C05D-4989-9B9D-51624FE6289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8000"/>
              </a:solidFill>
            </a:rPr>
            <a:t>декабрь</a:t>
          </a:r>
          <a:endParaRPr lang="ru-RU" sz="1400" b="1" dirty="0">
            <a:solidFill>
              <a:srgbClr val="008000"/>
            </a:solidFill>
          </a:endParaRPr>
        </a:p>
      </dgm:t>
    </dgm:pt>
    <dgm:pt modelId="{90B47A1C-B0DA-4293-AC0F-B8B803B810CA}" type="parTrans" cxnId="{B2C9D379-E0EF-47EF-951A-AC02546B455A}">
      <dgm:prSet/>
      <dgm:spPr/>
      <dgm:t>
        <a:bodyPr/>
        <a:lstStyle/>
        <a:p>
          <a:endParaRPr lang="ru-RU"/>
        </a:p>
      </dgm:t>
    </dgm:pt>
    <dgm:pt modelId="{12AE7218-EEEF-49FF-88E3-58767988703C}" type="sibTrans" cxnId="{B2C9D379-E0EF-47EF-951A-AC02546B455A}">
      <dgm:prSet/>
      <dgm:spPr/>
      <dgm:t>
        <a:bodyPr/>
        <a:lstStyle/>
        <a:p>
          <a:endParaRPr lang="ru-RU"/>
        </a:p>
      </dgm:t>
    </dgm:pt>
    <dgm:pt modelId="{2516915D-5907-4820-B1D9-507C457E1A6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8000"/>
              </a:solidFill>
            </a:rPr>
            <a:t>март</a:t>
          </a:r>
          <a:endParaRPr lang="ru-RU" sz="1400" b="1" dirty="0">
            <a:solidFill>
              <a:srgbClr val="008000"/>
            </a:solidFill>
          </a:endParaRPr>
        </a:p>
      </dgm:t>
    </dgm:pt>
    <dgm:pt modelId="{3EEAE5DA-3070-4A3E-9A6C-C90B6C8CC127}" type="parTrans" cxnId="{95112FE0-CDA3-431B-9352-5EA1BEC531E1}">
      <dgm:prSet/>
      <dgm:spPr/>
      <dgm:t>
        <a:bodyPr/>
        <a:lstStyle/>
        <a:p>
          <a:endParaRPr lang="ru-RU"/>
        </a:p>
      </dgm:t>
    </dgm:pt>
    <dgm:pt modelId="{F097CE4B-3821-4A81-9C31-9BE5ED38B95B}" type="sibTrans" cxnId="{95112FE0-CDA3-431B-9352-5EA1BEC531E1}">
      <dgm:prSet/>
      <dgm:spPr/>
      <dgm:t>
        <a:bodyPr/>
        <a:lstStyle/>
        <a:p>
          <a:endParaRPr lang="ru-RU"/>
        </a:p>
      </dgm:t>
    </dgm:pt>
    <dgm:pt modelId="{3F2A3375-828E-4D3F-AFC4-254739422349}" type="pres">
      <dgm:prSet presAssocID="{946081D9-D0D8-4103-A796-F98147B1A6C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97E6A7-7611-4479-ACFA-C072703700ED}" type="pres">
      <dgm:prSet presAssocID="{946081D9-D0D8-4103-A796-F98147B1A6C0}" presName="children" presStyleCnt="0"/>
      <dgm:spPr/>
    </dgm:pt>
    <dgm:pt modelId="{A20C98A1-0BF8-4807-BF8D-80892AF02372}" type="pres">
      <dgm:prSet presAssocID="{946081D9-D0D8-4103-A796-F98147B1A6C0}" presName="child1group" presStyleCnt="0"/>
      <dgm:spPr/>
    </dgm:pt>
    <dgm:pt modelId="{CE296A30-DD6C-4F11-BB91-CDEFC79EF209}" type="pres">
      <dgm:prSet presAssocID="{946081D9-D0D8-4103-A796-F98147B1A6C0}" presName="child1" presStyleLbl="bgAcc1" presStyleIdx="0" presStyleCnt="4" custScaleX="132782" custScaleY="136844" custLinFactNeighborX="-8943" custLinFactNeighborY="20403"/>
      <dgm:spPr/>
      <dgm:t>
        <a:bodyPr/>
        <a:lstStyle/>
        <a:p>
          <a:endParaRPr lang="ru-RU"/>
        </a:p>
      </dgm:t>
    </dgm:pt>
    <dgm:pt modelId="{D7EC5BC2-32D9-4F85-A2B8-75627D2E3BDD}" type="pres">
      <dgm:prSet presAssocID="{946081D9-D0D8-4103-A796-F98147B1A6C0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41339-148D-4A28-9521-9981F6D301A8}" type="pres">
      <dgm:prSet presAssocID="{946081D9-D0D8-4103-A796-F98147B1A6C0}" presName="child2group" presStyleCnt="0"/>
      <dgm:spPr/>
    </dgm:pt>
    <dgm:pt modelId="{9636C9FE-391D-4812-8D2F-47FCB83FBFEE}" type="pres">
      <dgm:prSet presAssocID="{946081D9-D0D8-4103-A796-F98147B1A6C0}" presName="child2" presStyleLbl="bgAcc1" presStyleIdx="1" presStyleCnt="4" custScaleX="124299" custScaleY="150194" custLinFactNeighborX="16189" custLinFactNeighborY="27078"/>
      <dgm:spPr/>
      <dgm:t>
        <a:bodyPr/>
        <a:lstStyle/>
        <a:p>
          <a:endParaRPr lang="ru-RU"/>
        </a:p>
      </dgm:t>
    </dgm:pt>
    <dgm:pt modelId="{84F30AD9-E717-47CA-8E0B-86086895B398}" type="pres">
      <dgm:prSet presAssocID="{946081D9-D0D8-4103-A796-F98147B1A6C0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07D1C-DC3D-4783-BAF9-77034A68FC5F}" type="pres">
      <dgm:prSet presAssocID="{946081D9-D0D8-4103-A796-F98147B1A6C0}" presName="child3group" presStyleCnt="0"/>
      <dgm:spPr/>
    </dgm:pt>
    <dgm:pt modelId="{67B1AB25-9734-433B-81A8-CC6B349C9ACD}" type="pres">
      <dgm:prSet presAssocID="{946081D9-D0D8-4103-A796-F98147B1A6C0}" presName="child3" presStyleLbl="bgAcc1" presStyleIdx="2" presStyleCnt="4" custScaleX="133626" custScaleY="148321" custLinFactNeighborX="29455" custLinFactNeighborY="-23"/>
      <dgm:spPr/>
      <dgm:t>
        <a:bodyPr/>
        <a:lstStyle/>
        <a:p>
          <a:endParaRPr lang="ru-RU"/>
        </a:p>
      </dgm:t>
    </dgm:pt>
    <dgm:pt modelId="{C0BF6DA4-02AB-4D40-9A06-2A1BAB78ACCA}" type="pres">
      <dgm:prSet presAssocID="{946081D9-D0D8-4103-A796-F98147B1A6C0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9BEFA-A443-4A08-B955-746A61321C53}" type="pres">
      <dgm:prSet presAssocID="{946081D9-D0D8-4103-A796-F98147B1A6C0}" presName="child4group" presStyleCnt="0"/>
      <dgm:spPr/>
    </dgm:pt>
    <dgm:pt modelId="{DEB1AD5A-0CEE-4150-ABBD-05FA73B1ABA2}" type="pres">
      <dgm:prSet presAssocID="{946081D9-D0D8-4103-A796-F98147B1A6C0}" presName="child4" presStyleLbl="bgAcc1" presStyleIdx="3" presStyleCnt="4" custScaleX="121908" custScaleY="166041" custLinFactNeighborX="-10129" custLinFactNeighborY="-1707"/>
      <dgm:spPr/>
      <dgm:t>
        <a:bodyPr/>
        <a:lstStyle/>
        <a:p>
          <a:endParaRPr lang="ru-RU"/>
        </a:p>
      </dgm:t>
    </dgm:pt>
    <dgm:pt modelId="{9FC748F7-0F1E-4AC0-961A-908FC756CD9F}" type="pres">
      <dgm:prSet presAssocID="{946081D9-D0D8-4103-A796-F98147B1A6C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D57E2-349C-4608-89C6-8CE2E9156B94}" type="pres">
      <dgm:prSet presAssocID="{946081D9-D0D8-4103-A796-F98147B1A6C0}" presName="childPlaceholder" presStyleCnt="0"/>
      <dgm:spPr/>
    </dgm:pt>
    <dgm:pt modelId="{D5265010-A33E-452F-BCF4-02E9C3DE46F2}" type="pres">
      <dgm:prSet presAssocID="{946081D9-D0D8-4103-A796-F98147B1A6C0}" presName="circle" presStyleCnt="0"/>
      <dgm:spPr/>
    </dgm:pt>
    <dgm:pt modelId="{590A2109-D1E4-495B-A70B-5B558483896E}" type="pres">
      <dgm:prSet presAssocID="{946081D9-D0D8-4103-A796-F98147B1A6C0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A35D7-EEFD-4EEE-9F18-8840A7B730DA}" type="pres">
      <dgm:prSet presAssocID="{946081D9-D0D8-4103-A796-F98147B1A6C0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92FAF-CE68-4500-BC94-D803AFE21FB2}" type="pres">
      <dgm:prSet presAssocID="{946081D9-D0D8-4103-A796-F98147B1A6C0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5253D-DCFB-4CE1-83B0-117FA149A59B}" type="pres">
      <dgm:prSet presAssocID="{946081D9-D0D8-4103-A796-F98147B1A6C0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F2B3E-0325-416B-82AD-4CAD2B0FBF31}" type="pres">
      <dgm:prSet presAssocID="{946081D9-D0D8-4103-A796-F98147B1A6C0}" presName="quadrantPlaceholder" presStyleCnt="0"/>
      <dgm:spPr/>
    </dgm:pt>
    <dgm:pt modelId="{A687EB61-50F0-4322-9459-FDF3391297E8}" type="pres">
      <dgm:prSet presAssocID="{946081D9-D0D8-4103-A796-F98147B1A6C0}" presName="center1" presStyleLbl="fgShp" presStyleIdx="0" presStyleCnt="2"/>
      <dgm:spPr/>
    </dgm:pt>
    <dgm:pt modelId="{C8A4EC93-DCD4-47F3-846B-B7EE4900280A}" type="pres">
      <dgm:prSet presAssocID="{946081D9-D0D8-4103-A796-F98147B1A6C0}" presName="center2" presStyleLbl="fgShp" presStyleIdx="1" presStyleCnt="2"/>
      <dgm:spPr/>
    </dgm:pt>
  </dgm:ptLst>
  <dgm:cxnLst>
    <dgm:cxn modelId="{7D4FD96E-8C01-4FF0-9F0F-FCCA1B9122F9}" type="presOf" srcId="{9F13B76A-E19A-42B8-A331-47E089826183}" destId="{1305253D-DCFB-4CE1-83B0-117FA149A59B}" srcOrd="0" destOrd="0" presId="urn:microsoft.com/office/officeart/2005/8/layout/cycle4#1"/>
    <dgm:cxn modelId="{C3B50CE5-67F1-4980-AF34-D2F3C90690FE}" type="presOf" srcId="{70773FD1-C0AB-44B5-AAFF-162250D42DD6}" destId="{9636C9FE-391D-4812-8D2F-47FCB83FBFEE}" srcOrd="0" destOrd="1" presId="urn:microsoft.com/office/officeart/2005/8/layout/cycle4#1"/>
    <dgm:cxn modelId="{68B454C2-7456-4674-A4B1-D0BC9D1D3834}" srcId="{E548ECF9-69F0-4FDA-BC3C-47948B8D4A30}" destId="{ED3A1DF3-589C-4878-8553-549306BB1CB7}" srcOrd="2" destOrd="0" parTransId="{75DE8B46-9350-4184-BAE9-F47EC5511C1D}" sibTransId="{FF29F7A1-4960-4602-A717-A087C7F14FFD}"/>
    <dgm:cxn modelId="{553D1C9D-3AB4-400F-A0DE-23C2060B19A3}" srcId="{F630BD7B-74B3-48C2-B774-9CB5C9FCF5B3}" destId="{9E84AE8C-4401-45D4-958F-79FE1E798581}" srcOrd="1" destOrd="0" parTransId="{6F4DB3A9-5FD0-47FB-BB7F-EB8211CDEEBE}" sibTransId="{4E5F247F-7FE7-4859-ACA5-9E8B34BA529E}"/>
    <dgm:cxn modelId="{95112FE0-CDA3-431B-9352-5EA1BEC531E1}" srcId="{9F13B76A-E19A-42B8-A331-47E089826183}" destId="{2516915D-5907-4820-B1D9-507C457E1A6A}" srcOrd="3" destOrd="0" parTransId="{3EEAE5DA-3070-4A3E-9A6C-C90B6C8CC127}" sibTransId="{F097CE4B-3821-4A81-9C31-9BE5ED38B95B}"/>
    <dgm:cxn modelId="{03478DD6-782C-4D9E-9FDE-7D49928D795C}" type="presOf" srcId="{CC98A584-EA6D-4720-9EEF-5CD6700F117D}" destId="{67B1AB25-9734-433B-81A8-CC6B349C9ACD}" srcOrd="0" destOrd="0" presId="urn:microsoft.com/office/officeart/2005/8/layout/cycle4#1"/>
    <dgm:cxn modelId="{F2D5BCF5-03EB-478A-B295-2F3C6346EA0A}" type="presOf" srcId="{F5EF71D5-9012-4E02-8DFD-469B259D809F}" destId="{DEB1AD5A-0CEE-4150-ABBD-05FA73B1ABA2}" srcOrd="0" destOrd="2" presId="urn:microsoft.com/office/officeart/2005/8/layout/cycle4#1"/>
    <dgm:cxn modelId="{89572CEF-9B05-4DA3-AA4F-46022CF080FD}" type="presOf" srcId="{FE805918-C4B6-461B-B9F8-666422920863}" destId="{9636C9FE-391D-4812-8D2F-47FCB83FBFEE}" srcOrd="0" destOrd="2" presId="urn:microsoft.com/office/officeart/2005/8/layout/cycle4#1"/>
    <dgm:cxn modelId="{CBE737C1-33A6-4A73-B2E8-D832E6FCFEF9}" srcId="{946081D9-D0D8-4103-A796-F98147B1A6C0}" destId="{E548ECF9-69F0-4FDA-BC3C-47948B8D4A30}" srcOrd="2" destOrd="0" parTransId="{23B95AFF-FA8B-4F63-A247-751B6E3C5D9E}" sibTransId="{AB25100C-C036-4858-AF54-5415E1088E2C}"/>
    <dgm:cxn modelId="{CE34E80A-B13D-4297-9E21-185E9A4B39B6}" type="presOf" srcId="{1DEBA3A4-83AF-45B9-B3E0-0537EBA266DD}" destId="{DEB1AD5A-0CEE-4150-ABBD-05FA73B1ABA2}" srcOrd="0" destOrd="1" presId="urn:microsoft.com/office/officeart/2005/8/layout/cycle4#1"/>
    <dgm:cxn modelId="{F08D959C-E184-43DD-8115-F324614C578C}" type="presOf" srcId="{B0685419-2EC0-47F0-947A-A7E9C407C11B}" destId="{67B1AB25-9734-433B-81A8-CC6B349C9ACD}" srcOrd="0" destOrd="1" presId="urn:microsoft.com/office/officeart/2005/8/layout/cycle4#1"/>
    <dgm:cxn modelId="{9F83CA59-7144-4A7D-89AE-2FB72140B9AD}" type="presOf" srcId="{F5ED2CF2-C05D-4989-9B9D-51624FE6289F}" destId="{67B1AB25-9734-433B-81A8-CC6B349C9ACD}" srcOrd="0" destOrd="3" presId="urn:microsoft.com/office/officeart/2005/8/layout/cycle4#1"/>
    <dgm:cxn modelId="{51D2F9E5-3EE3-4779-B6FB-A9D6BCB15D7C}" type="presOf" srcId="{ED3A1DF3-589C-4878-8553-549306BB1CB7}" destId="{C0BF6DA4-02AB-4D40-9A06-2A1BAB78ACCA}" srcOrd="1" destOrd="2" presId="urn:microsoft.com/office/officeart/2005/8/layout/cycle4#1"/>
    <dgm:cxn modelId="{325B59A3-F4D2-40B6-9569-E87682EF76E4}" srcId="{940E991B-A284-48C0-BBC7-FE2098F3E909}" destId="{70773FD1-C0AB-44B5-AAFF-162250D42DD6}" srcOrd="1" destOrd="0" parTransId="{3B84A52F-964D-49AC-A58E-A929DC1E5C28}" sibTransId="{2E97FADF-ED28-4B0B-BDBC-F73179188FE0}"/>
    <dgm:cxn modelId="{C52BCBB2-D5AA-415C-AE25-3B72E353A0AD}" type="presOf" srcId="{EEEC719C-3375-49F2-98F1-A7BFECFCE021}" destId="{84F30AD9-E717-47CA-8E0B-86086895B398}" srcOrd="1" destOrd="3" presId="urn:microsoft.com/office/officeart/2005/8/layout/cycle4#1"/>
    <dgm:cxn modelId="{5482C86E-F9C4-4502-8EDE-C5ED24ADBCC6}" type="presOf" srcId="{15884D34-FC59-4B26-BF3C-0E86AFE61211}" destId="{84F30AD9-E717-47CA-8E0B-86086895B398}" srcOrd="1" destOrd="0" presId="urn:microsoft.com/office/officeart/2005/8/layout/cycle4#1"/>
    <dgm:cxn modelId="{9F746F67-C1AA-44B7-A50F-7A100F617FF9}" type="presOf" srcId="{ED3A1DF3-589C-4878-8553-549306BB1CB7}" destId="{67B1AB25-9734-433B-81A8-CC6B349C9ACD}" srcOrd="0" destOrd="2" presId="urn:microsoft.com/office/officeart/2005/8/layout/cycle4#1"/>
    <dgm:cxn modelId="{16130A0C-A64E-404F-BD39-8B944A02234C}" srcId="{946081D9-D0D8-4103-A796-F98147B1A6C0}" destId="{9F13B76A-E19A-42B8-A331-47E089826183}" srcOrd="3" destOrd="0" parTransId="{5B3DB6C6-2425-46CB-A773-AF025302A2A1}" sibTransId="{82E3AEB6-66B2-4E9A-A4D5-36B17947A23C}"/>
    <dgm:cxn modelId="{EE340013-A15E-48AD-BEE9-E77701261E60}" type="presOf" srcId="{F630BD7B-74B3-48C2-B774-9CB5C9FCF5B3}" destId="{590A2109-D1E4-495B-A70B-5B558483896E}" srcOrd="0" destOrd="0" presId="urn:microsoft.com/office/officeart/2005/8/layout/cycle4#1"/>
    <dgm:cxn modelId="{E184BD31-93CE-4C96-8453-B844D4869925}" srcId="{940E991B-A284-48C0-BBC7-FE2098F3E909}" destId="{15884D34-FC59-4B26-BF3C-0E86AFE61211}" srcOrd="0" destOrd="0" parTransId="{27988B1E-DA5A-4B74-AE91-C713959E0EC3}" sibTransId="{2469003B-7F5C-40F1-8268-98009436680A}"/>
    <dgm:cxn modelId="{49C17EDC-042C-4063-96C8-7DCD41C3A6D1}" srcId="{E548ECF9-69F0-4FDA-BC3C-47948B8D4A30}" destId="{B0685419-2EC0-47F0-947A-A7E9C407C11B}" srcOrd="1" destOrd="0" parTransId="{31673D62-A004-40B5-B5C4-3D39ED478930}" sibTransId="{874FBB32-BC9A-4E8B-8E2B-D2E257D02E11}"/>
    <dgm:cxn modelId="{1A8B1E8F-983D-490A-9172-457077FD8C80}" srcId="{F630BD7B-74B3-48C2-B774-9CB5C9FCF5B3}" destId="{5FD40DF4-BFC4-4C7D-A473-9914EB9773FA}" srcOrd="3" destOrd="0" parTransId="{6DB9D7E4-75EE-4360-B1BB-BB002923DE91}" sibTransId="{37D008F8-DF97-41E3-8326-4693062BABF0}"/>
    <dgm:cxn modelId="{8B708D9A-979E-47BD-96FC-34CD0160AAFB}" type="presOf" srcId="{EEEC719C-3375-49F2-98F1-A7BFECFCE021}" destId="{9636C9FE-391D-4812-8D2F-47FCB83FBFEE}" srcOrd="0" destOrd="3" presId="urn:microsoft.com/office/officeart/2005/8/layout/cycle4#1"/>
    <dgm:cxn modelId="{8DA29226-501D-4F12-B382-917A1F1C85E9}" type="presOf" srcId="{F5EF71D5-9012-4E02-8DFD-469B259D809F}" destId="{9FC748F7-0F1E-4AC0-961A-908FC756CD9F}" srcOrd="1" destOrd="2" presId="urn:microsoft.com/office/officeart/2005/8/layout/cycle4#1"/>
    <dgm:cxn modelId="{46495C6D-4188-47E0-AC12-87F8DBEF49B2}" type="presOf" srcId="{5FD40DF4-BFC4-4C7D-A473-9914EB9773FA}" destId="{D7EC5BC2-32D9-4F85-A2B8-75627D2E3BDD}" srcOrd="1" destOrd="3" presId="urn:microsoft.com/office/officeart/2005/8/layout/cycle4#1"/>
    <dgm:cxn modelId="{862F3DA3-3841-4911-A75F-E29C7633FAFD}" srcId="{940E991B-A284-48C0-BBC7-FE2098F3E909}" destId="{FE805918-C4B6-461B-B9F8-666422920863}" srcOrd="2" destOrd="0" parTransId="{4BD92E59-BF19-466B-8192-0A479B2EF36E}" sibTransId="{3A1E87AE-E15E-4B8C-885F-CD48FEF56A2E}"/>
    <dgm:cxn modelId="{F781BD6A-CE42-48CD-80CD-C8BAC125B25C}" type="presOf" srcId="{70773FD1-C0AB-44B5-AAFF-162250D42DD6}" destId="{84F30AD9-E717-47CA-8E0B-86086895B398}" srcOrd="1" destOrd="1" presId="urn:microsoft.com/office/officeart/2005/8/layout/cycle4#1"/>
    <dgm:cxn modelId="{5BE85562-9628-44C7-BD2D-EC291B74A5FC}" type="presOf" srcId="{1DEBA3A4-83AF-45B9-B3E0-0537EBA266DD}" destId="{9FC748F7-0F1E-4AC0-961A-908FC756CD9F}" srcOrd="1" destOrd="1" presId="urn:microsoft.com/office/officeart/2005/8/layout/cycle4#1"/>
    <dgm:cxn modelId="{BC02C988-9F1D-44BF-88AA-B6B94CB73412}" type="presOf" srcId="{15884D34-FC59-4B26-BF3C-0E86AFE61211}" destId="{9636C9FE-391D-4812-8D2F-47FCB83FBFEE}" srcOrd="0" destOrd="0" presId="urn:microsoft.com/office/officeart/2005/8/layout/cycle4#1"/>
    <dgm:cxn modelId="{DB857AC8-DCDE-480F-B06B-CBA5F70B3ABD}" type="presOf" srcId="{B27C68EC-80C3-453B-8C47-A993FE1386E6}" destId="{D7EC5BC2-32D9-4F85-A2B8-75627D2E3BDD}" srcOrd="1" destOrd="2" presId="urn:microsoft.com/office/officeart/2005/8/layout/cycle4#1"/>
    <dgm:cxn modelId="{6C60F22C-446A-4D5E-AAFC-AD7BB41F354C}" srcId="{9F13B76A-E19A-42B8-A331-47E089826183}" destId="{F5EF71D5-9012-4E02-8DFD-469B259D809F}" srcOrd="2" destOrd="0" parTransId="{63B50DA1-D85D-44FD-AB97-CF34C2833D2A}" sibTransId="{B46C648D-7FF0-47E1-98CF-B6256300CC6F}"/>
    <dgm:cxn modelId="{C850F5EA-B540-4D7B-9C45-ECA89AEF2F6A}" type="presOf" srcId="{2516915D-5907-4820-B1D9-507C457E1A6A}" destId="{9FC748F7-0F1E-4AC0-961A-908FC756CD9F}" srcOrd="1" destOrd="3" presId="urn:microsoft.com/office/officeart/2005/8/layout/cycle4#1"/>
    <dgm:cxn modelId="{9E5C9810-9172-45BD-A3A7-85475A480072}" type="presOf" srcId="{CC98A584-EA6D-4720-9EEF-5CD6700F117D}" destId="{C0BF6DA4-02AB-4D40-9A06-2A1BAB78ACCA}" srcOrd="1" destOrd="0" presId="urn:microsoft.com/office/officeart/2005/8/layout/cycle4#1"/>
    <dgm:cxn modelId="{E22041A5-6070-4FBB-86AE-3450704FA166}" srcId="{9F13B76A-E19A-42B8-A331-47E089826183}" destId="{56AF2C10-E673-49C8-8530-6380F94C0674}" srcOrd="0" destOrd="0" parTransId="{B5D71CCD-2F1D-4F19-8536-9D5E78FD5140}" sibTransId="{EFAD6837-8E1E-44B1-B181-388295455317}"/>
    <dgm:cxn modelId="{5D4D4484-1B0E-4012-A1E1-9016302B1D43}" type="presOf" srcId="{F5ED2CF2-C05D-4989-9B9D-51624FE6289F}" destId="{C0BF6DA4-02AB-4D40-9A06-2A1BAB78ACCA}" srcOrd="1" destOrd="3" presId="urn:microsoft.com/office/officeart/2005/8/layout/cycle4#1"/>
    <dgm:cxn modelId="{587BCC3C-69A9-4D86-8CD9-5B9F720B7A5A}" type="presOf" srcId="{B27C68EC-80C3-453B-8C47-A993FE1386E6}" destId="{CE296A30-DD6C-4F11-BB91-CDEFC79EF209}" srcOrd="0" destOrd="2" presId="urn:microsoft.com/office/officeart/2005/8/layout/cycle4#1"/>
    <dgm:cxn modelId="{B234198F-44AA-452E-8682-D96B8493FDEF}" srcId="{F630BD7B-74B3-48C2-B774-9CB5C9FCF5B3}" destId="{A43D138B-114B-4CDB-87CF-DA8AC4C0D998}" srcOrd="0" destOrd="0" parTransId="{E98D09E2-7B45-4AF6-AB24-4960D28E5782}" sibTransId="{909A7D4B-2FCB-431F-9F64-209441DB083F}"/>
    <dgm:cxn modelId="{E4F9DE4E-51D9-43F5-8EC4-5654CBF89456}" srcId="{9F13B76A-E19A-42B8-A331-47E089826183}" destId="{1DEBA3A4-83AF-45B9-B3E0-0537EBA266DD}" srcOrd="1" destOrd="0" parTransId="{90F79716-62C7-4ECD-9C68-92C36A94B6A7}" sibTransId="{8B9C69D7-9E08-4C75-8F17-16890D602E83}"/>
    <dgm:cxn modelId="{390437B4-1346-4EFB-B04A-C22919C492EB}" type="presOf" srcId="{B0685419-2EC0-47F0-947A-A7E9C407C11B}" destId="{C0BF6DA4-02AB-4D40-9A06-2A1BAB78ACCA}" srcOrd="1" destOrd="1" presId="urn:microsoft.com/office/officeart/2005/8/layout/cycle4#1"/>
    <dgm:cxn modelId="{53E4AC17-8C1E-4006-8A72-AE02681A4629}" srcId="{E548ECF9-69F0-4FDA-BC3C-47948B8D4A30}" destId="{CC98A584-EA6D-4720-9EEF-5CD6700F117D}" srcOrd="0" destOrd="0" parTransId="{899BAB63-994A-4D68-948A-865779913859}" sibTransId="{DC705711-4C5E-4C78-9303-A65179647670}"/>
    <dgm:cxn modelId="{D35AFA03-5162-41B8-8BC7-33E62CD2527E}" srcId="{F630BD7B-74B3-48C2-B774-9CB5C9FCF5B3}" destId="{B27C68EC-80C3-453B-8C47-A993FE1386E6}" srcOrd="2" destOrd="0" parTransId="{20CB0EF0-7670-4CB9-913E-597500200932}" sibTransId="{C3C7B88A-6356-4B35-93DF-509097FE3B53}"/>
    <dgm:cxn modelId="{E29713CD-E0A4-4BCC-AD31-A9BAE0CBB6E0}" type="presOf" srcId="{A43D138B-114B-4CDB-87CF-DA8AC4C0D998}" destId="{D7EC5BC2-32D9-4F85-A2B8-75627D2E3BDD}" srcOrd="1" destOrd="0" presId="urn:microsoft.com/office/officeart/2005/8/layout/cycle4#1"/>
    <dgm:cxn modelId="{707709F4-8423-478A-BB18-FDA858EED11D}" type="presOf" srcId="{A43D138B-114B-4CDB-87CF-DA8AC4C0D998}" destId="{CE296A30-DD6C-4F11-BB91-CDEFC79EF209}" srcOrd="0" destOrd="0" presId="urn:microsoft.com/office/officeart/2005/8/layout/cycle4#1"/>
    <dgm:cxn modelId="{D7786D88-DCE2-455B-997A-58F1F7D9113E}" type="presOf" srcId="{FE805918-C4B6-461B-B9F8-666422920863}" destId="{84F30AD9-E717-47CA-8E0B-86086895B398}" srcOrd="1" destOrd="2" presId="urn:microsoft.com/office/officeart/2005/8/layout/cycle4#1"/>
    <dgm:cxn modelId="{BC2A869D-B602-4048-B2E0-B4D1E0D9F377}" srcId="{946081D9-D0D8-4103-A796-F98147B1A6C0}" destId="{940E991B-A284-48C0-BBC7-FE2098F3E909}" srcOrd="1" destOrd="0" parTransId="{9A4BB79D-96E0-4428-9AC8-1142AB613342}" sibTransId="{2A6EDEB5-1607-436C-83E0-0E018690F88A}"/>
    <dgm:cxn modelId="{0DDBC332-E73E-4A87-BCA6-15E2C77B46F1}" type="presOf" srcId="{56AF2C10-E673-49C8-8530-6380F94C0674}" destId="{9FC748F7-0F1E-4AC0-961A-908FC756CD9F}" srcOrd="1" destOrd="0" presId="urn:microsoft.com/office/officeart/2005/8/layout/cycle4#1"/>
    <dgm:cxn modelId="{52123E6A-6263-4EE9-945E-F2FF5B528580}" type="presOf" srcId="{5FD40DF4-BFC4-4C7D-A473-9914EB9773FA}" destId="{CE296A30-DD6C-4F11-BB91-CDEFC79EF209}" srcOrd="0" destOrd="3" presId="urn:microsoft.com/office/officeart/2005/8/layout/cycle4#1"/>
    <dgm:cxn modelId="{F04737D8-4C14-4C88-9ABB-C579285A2E6F}" type="presOf" srcId="{946081D9-D0D8-4103-A796-F98147B1A6C0}" destId="{3F2A3375-828E-4D3F-AFC4-254739422349}" srcOrd="0" destOrd="0" presId="urn:microsoft.com/office/officeart/2005/8/layout/cycle4#1"/>
    <dgm:cxn modelId="{8B298C54-1BBD-4B3A-A09D-FCED721AE673}" type="presOf" srcId="{2516915D-5907-4820-B1D9-507C457E1A6A}" destId="{DEB1AD5A-0CEE-4150-ABBD-05FA73B1ABA2}" srcOrd="0" destOrd="3" presId="urn:microsoft.com/office/officeart/2005/8/layout/cycle4#1"/>
    <dgm:cxn modelId="{9BFD4FE3-77EB-48B3-85C8-E211106551D3}" type="presOf" srcId="{56AF2C10-E673-49C8-8530-6380F94C0674}" destId="{DEB1AD5A-0CEE-4150-ABBD-05FA73B1ABA2}" srcOrd="0" destOrd="0" presId="urn:microsoft.com/office/officeart/2005/8/layout/cycle4#1"/>
    <dgm:cxn modelId="{B2C9D379-E0EF-47EF-951A-AC02546B455A}" srcId="{E548ECF9-69F0-4FDA-BC3C-47948B8D4A30}" destId="{F5ED2CF2-C05D-4989-9B9D-51624FE6289F}" srcOrd="3" destOrd="0" parTransId="{90B47A1C-B0DA-4293-AC0F-B8B803B810CA}" sibTransId="{12AE7218-EEEF-49FF-88E3-58767988703C}"/>
    <dgm:cxn modelId="{A6A19E22-0501-4BC4-A80A-F158F7CEFBC5}" srcId="{940E991B-A284-48C0-BBC7-FE2098F3E909}" destId="{EEEC719C-3375-49F2-98F1-A7BFECFCE021}" srcOrd="3" destOrd="0" parTransId="{2EDD053C-B78A-4024-B934-9880E0ECEDDE}" sibTransId="{598AB3B1-FFF0-432C-BC7B-BF034D9FBDF9}"/>
    <dgm:cxn modelId="{DF05DE42-CC7F-417C-9EA3-F11FD3E5223F}" type="presOf" srcId="{E548ECF9-69F0-4FDA-BC3C-47948B8D4A30}" destId="{27092FAF-CE68-4500-BC94-D803AFE21FB2}" srcOrd="0" destOrd="0" presId="urn:microsoft.com/office/officeart/2005/8/layout/cycle4#1"/>
    <dgm:cxn modelId="{BE5D3694-0D48-48DD-93A5-276286E4DC05}" type="presOf" srcId="{9E84AE8C-4401-45D4-958F-79FE1E798581}" destId="{CE296A30-DD6C-4F11-BB91-CDEFC79EF209}" srcOrd="0" destOrd="1" presId="urn:microsoft.com/office/officeart/2005/8/layout/cycle4#1"/>
    <dgm:cxn modelId="{A013FFC2-934A-466A-B1C5-2DB3820DB13F}" type="presOf" srcId="{9E84AE8C-4401-45D4-958F-79FE1E798581}" destId="{D7EC5BC2-32D9-4F85-A2B8-75627D2E3BDD}" srcOrd="1" destOrd="1" presId="urn:microsoft.com/office/officeart/2005/8/layout/cycle4#1"/>
    <dgm:cxn modelId="{D45D7686-1078-4271-934C-271ECA670E80}" type="presOf" srcId="{940E991B-A284-48C0-BBC7-FE2098F3E909}" destId="{0CFA35D7-EEFD-4EEE-9F18-8840A7B730DA}" srcOrd="0" destOrd="0" presId="urn:microsoft.com/office/officeart/2005/8/layout/cycle4#1"/>
    <dgm:cxn modelId="{B9D56C67-B37B-4CEF-8DD8-14C64CEBB3EB}" srcId="{946081D9-D0D8-4103-A796-F98147B1A6C0}" destId="{F630BD7B-74B3-48C2-B774-9CB5C9FCF5B3}" srcOrd="0" destOrd="0" parTransId="{C8E54FE0-B4CE-43C5-A8C8-26A661C9BCDF}" sibTransId="{E1D54E87-7500-4C63-B102-065D134A1FB3}"/>
    <dgm:cxn modelId="{C9EFAE26-4A7B-4FA8-979F-0DEA84927531}" type="presParOf" srcId="{3F2A3375-828E-4D3F-AFC4-254739422349}" destId="{2F97E6A7-7611-4479-ACFA-C072703700ED}" srcOrd="0" destOrd="0" presId="urn:microsoft.com/office/officeart/2005/8/layout/cycle4#1"/>
    <dgm:cxn modelId="{3A6EF1EF-4235-4BFC-97DA-67324D658EDD}" type="presParOf" srcId="{2F97E6A7-7611-4479-ACFA-C072703700ED}" destId="{A20C98A1-0BF8-4807-BF8D-80892AF02372}" srcOrd="0" destOrd="0" presId="urn:microsoft.com/office/officeart/2005/8/layout/cycle4#1"/>
    <dgm:cxn modelId="{D2D66D09-F980-4C7F-A26E-5F6D28F585BC}" type="presParOf" srcId="{A20C98A1-0BF8-4807-BF8D-80892AF02372}" destId="{CE296A30-DD6C-4F11-BB91-CDEFC79EF209}" srcOrd="0" destOrd="0" presId="urn:microsoft.com/office/officeart/2005/8/layout/cycle4#1"/>
    <dgm:cxn modelId="{65E0F2EA-FC2D-4886-A32B-91C11AA39F2D}" type="presParOf" srcId="{A20C98A1-0BF8-4807-BF8D-80892AF02372}" destId="{D7EC5BC2-32D9-4F85-A2B8-75627D2E3BDD}" srcOrd="1" destOrd="0" presId="urn:microsoft.com/office/officeart/2005/8/layout/cycle4#1"/>
    <dgm:cxn modelId="{FF4F5E58-81D0-4F8C-A862-362EE3A19F1A}" type="presParOf" srcId="{2F97E6A7-7611-4479-ACFA-C072703700ED}" destId="{48F41339-148D-4A28-9521-9981F6D301A8}" srcOrd="1" destOrd="0" presId="urn:microsoft.com/office/officeart/2005/8/layout/cycle4#1"/>
    <dgm:cxn modelId="{D33CEB6C-1D3D-4C5B-87FC-3FB9BB7B0C18}" type="presParOf" srcId="{48F41339-148D-4A28-9521-9981F6D301A8}" destId="{9636C9FE-391D-4812-8D2F-47FCB83FBFEE}" srcOrd="0" destOrd="0" presId="urn:microsoft.com/office/officeart/2005/8/layout/cycle4#1"/>
    <dgm:cxn modelId="{3A0DE68E-B84D-47C8-82ED-BD9E9997851C}" type="presParOf" srcId="{48F41339-148D-4A28-9521-9981F6D301A8}" destId="{84F30AD9-E717-47CA-8E0B-86086895B398}" srcOrd="1" destOrd="0" presId="urn:microsoft.com/office/officeart/2005/8/layout/cycle4#1"/>
    <dgm:cxn modelId="{D6510D3D-5F9D-4FFB-8D79-C35E7FDFF815}" type="presParOf" srcId="{2F97E6A7-7611-4479-ACFA-C072703700ED}" destId="{48707D1C-DC3D-4783-BAF9-77034A68FC5F}" srcOrd="2" destOrd="0" presId="urn:microsoft.com/office/officeart/2005/8/layout/cycle4#1"/>
    <dgm:cxn modelId="{82590BAA-CB1E-4C26-97B7-4F192B226AEC}" type="presParOf" srcId="{48707D1C-DC3D-4783-BAF9-77034A68FC5F}" destId="{67B1AB25-9734-433B-81A8-CC6B349C9ACD}" srcOrd="0" destOrd="0" presId="urn:microsoft.com/office/officeart/2005/8/layout/cycle4#1"/>
    <dgm:cxn modelId="{69DF1C10-FF15-4607-A957-D337DE2F5CEE}" type="presParOf" srcId="{48707D1C-DC3D-4783-BAF9-77034A68FC5F}" destId="{C0BF6DA4-02AB-4D40-9A06-2A1BAB78ACCA}" srcOrd="1" destOrd="0" presId="urn:microsoft.com/office/officeart/2005/8/layout/cycle4#1"/>
    <dgm:cxn modelId="{4E3CFADF-54B7-4ACB-845C-9B8FA22F7D62}" type="presParOf" srcId="{2F97E6A7-7611-4479-ACFA-C072703700ED}" destId="{97F9BEFA-A443-4A08-B955-746A61321C53}" srcOrd="3" destOrd="0" presId="urn:microsoft.com/office/officeart/2005/8/layout/cycle4#1"/>
    <dgm:cxn modelId="{5313AA29-476E-4B4F-9C65-E1700855618A}" type="presParOf" srcId="{97F9BEFA-A443-4A08-B955-746A61321C53}" destId="{DEB1AD5A-0CEE-4150-ABBD-05FA73B1ABA2}" srcOrd="0" destOrd="0" presId="urn:microsoft.com/office/officeart/2005/8/layout/cycle4#1"/>
    <dgm:cxn modelId="{C02C9A5E-EC71-435A-BA53-ECC3365A4A86}" type="presParOf" srcId="{97F9BEFA-A443-4A08-B955-746A61321C53}" destId="{9FC748F7-0F1E-4AC0-961A-908FC756CD9F}" srcOrd="1" destOrd="0" presId="urn:microsoft.com/office/officeart/2005/8/layout/cycle4#1"/>
    <dgm:cxn modelId="{8D7E2128-F00E-493A-A1C1-A88171D2A5FE}" type="presParOf" srcId="{2F97E6A7-7611-4479-ACFA-C072703700ED}" destId="{40BD57E2-349C-4608-89C6-8CE2E9156B94}" srcOrd="4" destOrd="0" presId="urn:microsoft.com/office/officeart/2005/8/layout/cycle4#1"/>
    <dgm:cxn modelId="{309AB4B8-3C42-432C-B161-214F08D7A97A}" type="presParOf" srcId="{3F2A3375-828E-4D3F-AFC4-254739422349}" destId="{D5265010-A33E-452F-BCF4-02E9C3DE46F2}" srcOrd="1" destOrd="0" presId="urn:microsoft.com/office/officeart/2005/8/layout/cycle4#1"/>
    <dgm:cxn modelId="{440737F2-B28B-488B-9946-11F10CF3A8C5}" type="presParOf" srcId="{D5265010-A33E-452F-BCF4-02E9C3DE46F2}" destId="{590A2109-D1E4-495B-A70B-5B558483896E}" srcOrd="0" destOrd="0" presId="urn:microsoft.com/office/officeart/2005/8/layout/cycle4#1"/>
    <dgm:cxn modelId="{B2FEF7FD-A11B-4374-84C7-858FCCAEF944}" type="presParOf" srcId="{D5265010-A33E-452F-BCF4-02E9C3DE46F2}" destId="{0CFA35D7-EEFD-4EEE-9F18-8840A7B730DA}" srcOrd="1" destOrd="0" presId="urn:microsoft.com/office/officeart/2005/8/layout/cycle4#1"/>
    <dgm:cxn modelId="{2FC37E00-41E1-45F5-85E5-8771DC91EFE8}" type="presParOf" srcId="{D5265010-A33E-452F-BCF4-02E9C3DE46F2}" destId="{27092FAF-CE68-4500-BC94-D803AFE21FB2}" srcOrd="2" destOrd="0" presId="urn:microsoft.com/office/officeart/2005/8/layout/cycle4#1"/>
    <dgm:cxn modelId="{622F91A6-B13D-494B-900D-705EC10E71CE}" type="presParOf" srcId="{D5265010-A33E-452F-BCF4-02E9C3DE46F2}" destId="{1305253D-DCFB-4CE1-83B0-117FA149A59B}" srcOrd="3" destOrd="0" presId="urn:microsoft.com/office/officeart/2005/8/layout/cycle4#1"/>
    <dgm:cxn modelId="{C2BAC454-FB24-410C-8799-781297A1812B}" type="presParOf" srcId="{D5265010-A33E-452F-BCF4-02E9C3DE46F2}" destId="{590F2B3E-0325-416B-82AD-4CAD2B0FBF31}" srcOrd="4" destOrd="0" presId="urn:microsoft.com/office/officeart/2005/8/layout/cycle4#1"/>
    <dgm:cxn modelId="{F115CF85-54A3-4364-B13D-5714388C1978}" type="presParOf" srcId="{3F2A3375-828E-4D3F-AFC4-254739422349}" destId="{A687EB61-50F0-4322-9459-FDF3391297E8}" srcOrd="2" destOrd="0" presId="urn:microsoft.com/office/officeart/2005/8/layout/cycle4#1"/>
    <dgm:cxn modelId="{27302427-3630-4C2E-A233-664507BBDCC2}" type="presParOf" srcId="{3F2A3375-828E-4D3F-AFC4-254739422349}" destId="{C8A4EC93-DCD4-47F3-846B-B7EE4900280A}" srcOrd="3" destOrd="0" presId="urn:microsoft.com/office/officeart/2005/8/layout/cycle4#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7682C6E-EF8C-4911-BDD6-111EAAAC8E6D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F37A692-38F5-4F3E-8871-891817B05A92}">
      <dgm:prSet phldrT="[Текст]" custT="1"/>
      <dgm:spPr/>
      <dgm:t>
        <a:bodyPr/>
        <a:lstStyle/>
        <a:p>
          <a:r>
            <a:rPr lang="ru-RU" sz="1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«Нравственно-эстетическое развитие школьников с ОВЗ» 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смотре-конкурсе «Давайте дружбой дорожить» участвовало 8 вокальных коллективов из 7 ОО района (78% от общего количества ОО).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Коррекция эмоционально-волевой сферы.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2E4455-E942-4D54-9689-273601A792EE}" type="parTrans" cxnId="{6C4A8B73-3A92-4A17-8E87-B111AEED1003}">
      <dgm:prSet/>
      <dgm:spPr/>
      <dgm:t>
        <a:bodyPr/>
        <a:lstStyle/>
        <a:p>
          <a:endParaRPr lang="ru-RU"/>
        </a:p>
      </dgm:t>
    </dgm:pt>
    <dgm:pt modelId="{9B79D511-B046-40C2-A699-9C7F2ACF5065}" type="sibTrans" cxnId="{6C4A8B73-3A92-4A17-8E87-B111AEED1003}">
      <dgm:prSet/>
      <dgm:spPr/>
      <dgm:t>
        <a:bodyPr/>
        <a:lstStyle/>
        <a:p>
          <a:endParaRPr lang="ru-RU"/>
        </a:p>
      </dgm:t>
    </dgm:pt>
    <dgm:pt modelId="{3B085C84-2AE2-475E-8725-BC1AE401CF63}">
      <dgm:prSet phldrT="[Текст]" custT="1"/>
      <dgm:spPr/>
      <dgm:t>
        <a:bodyPr/>
        <a:lstStyle/>
        <a:p>
          <a:pPr algn="ctr"/>
          <a:endParaRPr lang="ru-RU" sz="800" b="1" u="sng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800" b="1" u="sng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8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«Социально-личностное развитие»</a:t>
          </a:r>
          <a:endParaRPr lang="ru-RU" sz="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 14 школьников в возрасте от 7 до 15 лет презентовали </a:t>
          </a:r>
          <a:r>
            <a:rPr lang="ru-RU" sz="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лэпбуки</a:t>
          </a:r>
          <a:r>
            <a: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 теме «Писатели о школе и школьниках» из 7 ОО района (78% от общего количества ОО). </a:t>
          </a:r>
        </a:p>
        <a:p>
          <a:pPr algn="ctr"/>
          <a:r>
            <a: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Ребята прочитали произведения Ю. Яковлева, В. Драгунского, В. Воробьева, Р. Погодина, С. Маршака, Т. Крюковой, В. Осеевой, проектировали и конструировали совместно с взрослыми </a:t>
          </a:r>
          <a:r>
            <a:rPr lang="ru-RU" sz="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лэпбуки</a:t>
          </a:r>
          <a:r>
            <a: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публично представили свои работы, отвечали на вопросы членов жюри.</a:t>
          </a:r>
        </a:p>
        <a:p>
          <a:pPr algn="ctr"/>
          <a:r>
            <a: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Призеры III краевой практической конференции для детей с ограниченными возможностями интеллектуального развития «ХОЧУ ВСЕ ЗНАТЬ», 14 апреля 2017 года</a:t>
          </a:r>
          <a:endParaRPr lang="ru-RU" sz="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Секция № 1/2 «ОЧНОЕ ВЫСТУПЛЕНИЕ детей с умственной отсталостью»</a:t>
          </a:r>
        </a:p>
        <a:p>
          <a:pPr algn="ctr"/>
          <a:r>
            <a: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(13-14 лет)</a:t>
          </a:r>
        </a:p>
        <a:p>
          <a:pPr algn="ctr"/>
          <a:r>
            <a: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Дети (7 чел. БСОШ №2, </a:t>
          </a:r>
          <a:r>
            <a:rPr lang="ru-RU" sz="8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Кляповская</a:t>
          </a:r>
          <a:r>
            <a: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ООШ) - участники Краевой исследовательской конференции для детей с ограниченными возможностями здоровья «Нет ничего невозможного...» для детей с ОВЗ в г. Перми, апрель 2017 г.</a:t>
          </a:r>
          <a:endParaRPr lang="ru-RU" sz="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6202D1-A6FD-4657-A1EB-E211A0E65BCB}" type="parTrans" cxnId="{BD7EE85D-24D7-47D5-B80F-5F6E3C63A19E}">
      <dgm:prSet/>
      <dgm:spPr/>
      <dgm:t>
        <a:bodyPr/>
        <a:lstStyle/>
        <a:p>
          <a:endParaRPr lang="ru-RU"/>
        </a:p>
      </dgm:t>
    </dgm:pt>
    <dgm:pt modelId="{FD83F7F4-EFBF-4DBC-BF08-C88BE3A8D3A7}" type="sibTrans" cxnId="{BD7EE85D-24D7-47D5-B80F-5F6E3C63A19E}">
      <dgm:prSet/>
      <dgm:spPr/>
      <dgm:t>
        <a:bodyPr/>
        <a:lstStyle/>
        <a:p>
          <a:endParaRPr lang="ru-RU"/>
        </a:p>
      </dgm:t>
    </dgm:pt>
    <dgm:pt modelId="{D1B48582-F573-4BAA-811F-0389D8EC1B5B}">
      <dgm:prSet phldrT="[Текст]" custT="1"/>
      <dgm:spPr/>
      <dgm:t>
        <a:bodyPr/>
        <a:lstStyle/>
        <a:p>
          <a:r>
            <a:rPr lang="ru-RU" sz="1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«Физическое развитие»</a:t>
          </a:r>
          <a:endParaRPr lang="ru-RU" sz="12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смотре-конкурсе приняло участие 7 танцевальных коллективов детей в возрасте от 7 до 15 лет (78% от общего количества ОО).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Развитие у обучающихся чувства ритма и двигательных способностей; содействие развитию музыкального слуха, памяти, внимания, умения согласовывать движения с музыкой.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Скорректированы рабочие программы по ритмике. Повысилось качество учебного занятия «Ритмика».</a:t>
          </a:r>
        </a:p>
        <a:p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CD04A7-EB64-4527-9BA7-F82CF1C1737B}" type="parTrans" cxnId="{0C21FFA5-B787-41CE-B504-DFEC4FE40E36}">
      <dgm:prSet/>
      <dgm:spPr/>
      <dgm:t>
        <a:bodyPr/>
        <a:lstStyle/>
        <a:p>
          <a:endParaRPr lang="ru-RU"/>
        </a:p>
      </dgm:t>
    </dgm:pt>
    <dgm:pt modelId="{02A678EC-0E8A-4792-8592-F74889343258}" type="sibTrans" cxnId="{0C21FFA5-B787-41CE-B504-DFEC4FE40E36}">
      <dgm:prSet/>
      <dgm:spPr/>
      <dgm:t>
        <a:bodyPr/>
        <a:lstStyle/>
        <a:p>
          <a:endParaRPr lang="ru-RU"/>
        </a:p>
      </dgm:t>
    </dgm:pt>
    <dgm:pt modelId="{63D077CF-71A8-4711-B6D1-0AE2EC5DFA99}">
      <dgm:prSet phldrT="[Текст]" custT="1"/>
      <dgm:spPr/>
      <dgm:t>
        <a:bodyPr/>
        <a:lstStyle/>
        <a:p>
          <a:r>
            <a:rPr lang="ru-RU" sz="1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«Интеллектуальное развитие» 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конкурсе приняло участие более 50 детей с умственной отсталостью (2-8 классы).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Развитие познавательного интереса детей.</a:t>
          </a:r>
        </a:p>
        <a:p>
          <a:endParaRPr lang="ru-RU" sz="1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F1F1B1-E731-4BCB-8774-B8959D25E649}" type="parTrans" cxnId="{C83026EF-3095-4E13-9726-8767B68A8052}">
      <dgm:prSet/>
      <dgm:spPr/>
      <dgm:t>
        <a:bodyPr/>
        <a:lstStyle/>
        <a:p>
          <a:endParaRPr lang="ru-RU"/>
        </a:p>
      </dgm:t>
    </dgm:pt>
    <dgm:pt modelId="{4C168F49-22B5-42F0-875E-652F423ED49E}" type="sibTrans" cxnId="{C83026EF-3095-4E13-9726-8767B68A8052}">
      <dgm:prSet/>
      <dgm:spPr/>
      <dgm:t>
        <a:bodyPr/>
        <a:lstStyle/>
        <a:p>
          <a:endParaRPr lang="ru-RU"/>
        </a:p>
      </dgm:t>
    </dgm:pt>
    <dgm:pt modelId="{718D58BE-1E49-49DD-A66D-3B45D8369304}">
      <dgm:prSet phldrT="[Текст]"/>
      <dgm:spPr/>
      <dgm:t>
        <a:bodyPr/>
        <a:lstStyle/>
        <a:p>
          <a:r>
            <a:rPr lang="ru-RU" b="1" dirty="0" smtClean="0">
              <a:solidFill>
                <a:srgbClr val="0000FF"/>
              </a:solidFill>
            </a:rPr>
            <a:t>Ре</a:t>
          </a:r>
          <a:endParaRPr lang="ru-RU" b="1" dirty="0">
            <a:solidFill>
              <a:srgbClr val="0000FF"/>
            </a:solidFill>
          </a:endParaRPr>
        </a:p>
      </dgm:t>
    </dgm:pt>
    <dgm:pt modelId="{718FC628-3133-4325-AE9A-62FE6355F785}" type="sibTrans" cxnId="{0C76C57F-67AF-4C2A-8470-85589C95D305}">
      <dgm:prSet/>
      <dgm:spPr/>
      <dgm:t>
        <a:bodyPr/>
        <a:lstStyle/>
        <a:p>
          <a:endParaRPr lang="ru-RU"/>
        </a:p>
      </dgm:t>
    </dgm:pt>
    <dgm:pt modelId="{1374BC08-2FDD-4879-BB54-5001A703AADD}" type="parTrans" cxnId="{0C76C57F-67AF-4C2A-8470-85589C95D305}">
      <dgm:prSet/>
      <dgm:spPr/>
      <dgm:t>
        <a:bodyPr/>
        <a:lstStyle/>
        <a:p>
          <a:endParaRPr lang="ru-RU"/>
        </a:p>
      </dgm:t>
    </dgm:pt>
    <dgm:pt modelId="{725BD13C-8D48-4108-9BB3-0FDF146144E9}" type="pres">
      <dgm:prSet presAssocID="{77682C6E-EF8C-4911-BDD6-111EAAAC8E6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D89AE3-F256-472A-A273-888E0A79E091}" type="pres">
      <dgm:prSet presAssocID="{77682C6E-EF8C-4911-BDD6-111EAAAC8E6D}" presName="matrix" presStyleCnt="0"/>
      <dgm:spPr/>
    </dgm:pt>
    <dgm:pt modelId="{362DA5FF-8FB9-4D20-A93C-C8E7947C85E4}" type="pres">
      <dgm:prSet presAssocID="{77682C6E-EF8C-4911-BDD6-111EAAAC8E6D}" presName="tile1" presStyleLbl="node1" presStyleIdx="0" presStyleCnt="4" custLinFactNeighborX="-2431" custLinFactNeighborY="-1263"/>
      <dgm:spPr/>
      <dgm:t>
        <a:bodyPr/>
        <a:lstStyle/>
        <a:p>
          <a:endParaRPr lang="ru-RU"/>
        </a:p>
      </dgm:t>
    </dgm:pt>
    <dgm:pt modelId="{04BA4628-282F-4B11-A899-0A9787BAC4F7}" type="pres">
      <dgm:prSet presAssocID="{77682C6E-EF8C-4911-BDD6-111EAAAC8E6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89B4DD-B40D-4508-ABA6-E219CFFA1520}" type="pres">
      <dgm:prSet presAssocID="{77682C6E-EF8C-4911-BDD6-111EAAAC8E6D}" presName="tile2" presStyleLbl="node1" presStyleIdx="1" presStyleCnt="4"/>
      <dgm:spPr/>
      <dgm:t>
        <a:bodyPr/>
        <a:lstStyle/>
        <a:p>
          <a:endParaRPr lang="ru-RU"/>
        </a:p>
      </dgm:t>
    </dgm:pt>
    <dgm:pt modelId="{CAC60D1F-645C-4907-ACC0-9EADDF6196AD}" type="pres">
      <dgm:prSet presAssocID="{77682C6E-EF8C-4911-BDD6-111EAAAC8E6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25CF1-8455-47A9-AEA3-639CEE84AF12}" type="pres">
      <dgm:prSet presAssocID="{77682C6E-EF8C-4911-BDD6-111EAAAC8E6D}" presName="tile3" presStyleLbl="node1" presStyleIdx="2" presStyleCnt="4"/>
      <dgm:spPr/>
      <dgm:t>
        <a:bodyPr/>
        <a:lstStyle/>
        <a:p>
          <a:endParaRPr lang="ru-RU"/>
        </a:p>
      </dgm:t>
    </dgm:pt>
    <dgm:pt modelId="{BDD357B6-9BE5-4952-BBC8-6A05FEBE7466}" type="pres">
      <dgm:prSet presAssocID="{77682C6E-EF8C-4911-BDD6-111EAAAC8E6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1A200-9231-4389-BC26-1A39D691066D}" type="pres">
      <dgm:prSet presAssocID="{77682C6E-EF8C-4911-BDD6-111EAAAC8E6D}" presName="tile4" presStyleLbl="node1" presStyleIdx="3" presStyleCnt="4"/>
      <dgm:spPr/>
      <dgm:t>
        <a:bodyPr/>
        <a:lstStyle/>
        <a:p>
          <a:endParaRPr lang="ru-RU"/>
        </a:p>
      </dgm:t>
    </dgm:pt>
    <dgm:pt modelId="{FF7DE4E9-272D-4070-AD88-8C1ED6F1537D}" type="pres">
      <dgm:prSet presAssocID="{77682C6E-EF8C-4911-BDD6-111EAAAC8E6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354F6-E8F2-4C8A-A840-CDA01023DCAF}" type="pres">
      <dgm:prSet presAssocID="{77682C6E-EF8C-4911-BDD6-111EAAAC8E6D}" presName="centerTile" presStyleLbl="fgShp" presStyleIdx="0" presStyleCnt="1" custFlipVert="0" custFlipHor="1" custScaleX="15743" custScaleY="4041" custLinFactNeighborX="349" custLinFactNeighborY="-225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D2B61D47-4308-4F12-9DE4-9C6CAA4D8CF3}" type="presOf" srcId="{3B085C84-2AE2-475E-8725-BC1AE401CF63}" destId="{CAC60D1F-645C-4907-ACC0-9EADDF6196AD}" srcOrd="1" destOrd="0" presId="urn:microsoft.com/office/officeart/2005/8/layout/matrix1"/>
    <dgm:cxn modelId="{25F87F53-5734-4C75-A898-D033C4123BAD}" type="presOf" srcId="{63D077CF-71A8-4711-B6D1-0AE2EC5DFA99}" destId="{FF7DE4E9-272D-4070-AD88-8C1ED6F1537D}" srcOrd="1" destOrd="0" presId="urn:microsoft.com/office/officeart/2005/8/layout/matrix1"/>
    <dgm:cxn modelId="{6C4A8B73-3A92-4A17-8E87-B111AEED1003}" srcId="{718D58BE-1E49-49DD-A66D-3B45D8369304}" destId="{EF37A692-38F5-4F3E-8871-891817B05A92}" srcOrd="0" destOrd="0" parTransId="{BD2E4455-E942-4D54-9689-273601A792EE}" sibTransId="{9B79D511-B046-40C2-A699-9C7F2ACF5065}"/>
    <dgm:cxn modelId="{CBDEC0C5-DCB5-4EFF-A493-E39CD1494EDD}" type="presOf" srcId="{63D077CF-71A8-4711-B6D1-0AE2EC5DFA99}" destId="{F751A200-9231-4389-BC26-1A39D691066D}" srcOrd="0" destOrd="0" presId="urn:microsoft.com/office/officeart/2005/8/layout/matrix1"/>
    <dgm:cxn modelId="{0C21FFA5-B787-41CE-B504-DFEC4FE40E36}" srcId="{718D58BE-1E49-49DD-A66D-3B45D8369304}" destId="{D1B48582-F573-4BAA-811F-0389D8EC1B5B}" srcOrd="2" destOrd="0" parTransId="{18CD04A7-EB64-4527-9BA7-F82CF1C1737B}" sibTransId="{02A678EC-0E8A-4792-8592-F74889343258}"/>
    <dgm:cxn modelId="{23F03EE6-6488-454C-A294-202254BA236C}" type="presOf" srcId="{EF37A692-38F5-4F3E-8871-891817B05A92}" destId="{04BA4628-282F-4B11-A899-0A9787BAC4F7}" srcOrd="1" destOrd="0" presId="urn:microsoft.com/office/officeart/2005/8/layout/matrix1"/>
    <dgm:cxn modelId="{F96C4845-FCA7-4C69-973E-235934091047}" type="presOf" srcId="{D1B48582-F573-4BAA-811F-0389D8EC1B5B}" destId="{39725CF1-8455-47A9-AEA3-639CEE84AF12}" srcOrd="0" destOrd="0" presId="urn:microsoft.com/office/officeart/2005/8/layout/matrix1"/>
    <dgm:cxn modelId="{0C76C57F-67AF-4C2A-8470-85589C95D305}" srcId="{77682C6E-EF8C-4911-BDD6-111EAAAC8E6D}" destId="{718D58BE-1E49-49DD-A66D-3B45D8369304}" srcOrd="0" destOrd="0" parTransId="{1374BC08-2FDD-4879-BB54-5001A703AADD}" sibTransId="{718FC628-3133-4325-AE9A-62FE6355F785}"/>
    <dgm:cxn modelId="{BD7EE85D-24D7-47D5-B80F-5F6E3C63A19E}" srcId="{718D58BE-1E49-49DD-A66D-3B45D8369304}" destId="{3B085C84-2AE2-475E-8725-BC1AE401CF63}" srcOrd="1" destOrd="0" parTransId="{1A6202D1-A6FD-4657-A1EB-E211A0E65BCB}" sibTransId="{FD83F7F4-EFBF-4DBC-BF08-C88BE3A8D3A7}"/>
    <dgm:cxn modelId="{7591F3E3-0016-4A46-B46D-1A11927F4738}" type="presOf" srcId="{D1B48582-F573-4BAA-811F-0389D8EC1B5B}" destId="{BDD357B6-9BE5-4952-BBC8-6A05FEBE7466}" srcOrd="1" destOrd="0" presId="urn:microsoft.com/office/officeart/2005/8/layout/matrix1"/>
    <dgm:cxn modelId="{59F6A8A6-9562-4219-A722-2A2C689CF281}" type="presOf" srcId="{EF37A692-38F5-4F3E-8871-891817B05A92}" destId="{362DA5FF-8FB9-4D20-A93C-C8E7947C85E4}" srcOrd="0" destOrd="0" presId="urn:microsoft.com/office/officeart/2005/8/layout/matrix1"/>
    <dgm:cxn modelId="{C83026EF-3095-4E13-9726-8767B68A8052}" srcId="{718D58BE-1E49-49DD-A66D-3B45D8369304}" destId="{63D077CF-71A8-4711-B6D1-0AE2EC5DFA99}" srcOrd="3" destOrd="0" parTransId="{81F1F1B1-E731-4BCB-8774-B8959D25E649}" sibTransId="{4C168F49-22B5-42F0-875E-652F423ED49E}"/>
    <dgm:cxn modelId="{026CE8E6-9E68-4F79-93C5-C871FD1FB143}" type="presOf" srcId="{77682C6E-EF8C-4911-BDD6-111EAAAC8E6D}" destId="{725BD13C-8D48-4108-9BB3-0FDF146144E9}" srcOrd="0" destOrd="0" presId="urn:microsoft.com/office/officeart/2005/8/layout/matrix1"/>
    <dgm:cxn modelId="{FD4060DE-1417-4660-891E-E14210DF36D8}" type="presOf" srcId="{718D58BE-1E49-49DD-A66D-3B45D8369304}" destId="{E54354F6-E8F2-4C8A-A840-CDA01023DCAF}" srcOrd="0" destOrd="0" presId="urn:microsoft.com/office/officeart/2005/8/layout/matrix1"/>
    <dgm:cxn modelId="{F9409EFB-69A2-4D21-B698-67F74EDA0694}" type="presOf" srcId="{3B085C84-2AE2-475E-8725-BC1AE401CF63}" destId="{D889B4DD-B40D-4508-ABA6-E219CFFA1520}" srcOrd="0" destOrd="0" presId="urn:microsoft.com/office/officeart/2005/8/layout/matrix1"/>
    <dgm:cxn modelId="{69BBE17E-7444-4063-84A3-BB03143D9A4D}" type="presParOf" srcId="{725BD13C-8D48-4108-9BB3-0FDF146144E9}" destId="{93D89AE3-F256-472A-A273-888E0A79E091}" srcOrd="0" destOrd="0" presId="urn:microsoft.com/office/officeart/2005/8/layout/matrix1"/>
    <dgm:cxn modelId="{5D41E171-9535-444E-8700-F2A8B466A448}" type="presParOf" srcId="{93D89AE3-F256-472A-A273-888E0A79E091}" destId="{362DA5FF-8FB9-4D20-A93C-C8E7947C85E4}" srcOrd="0" destOrd="0" presId="urn:microsoft.com/office/officeart/2005/8/layout/matrix1"/>
    <dgm:cxn modelId="{EAAAB332-82CB-4658-87F1-5D5D2FFA1539}" type="presParOf" srcId="{93D89AE3-F256-472A-A273-888E0A79E091}" destId="{04BA4628-282F-4B11-A899-0A9787BAC4F7}" srcOrd="1" destOrd="0" presId="urn:microsoft.com/office/officeart/2005/8/layout/matrix1"/>
    <dgm:cxn modelId="{E4EC3A02-0AC7-4BEF-AA43-82F805950043}" type="presParOf" srcId="{93D89AE3-F256-472A-A273-888E0A79E091}" destId="{D889B4DD-B40D-4508-ABA6-E219CFFA1520}" srcOrd="2" destOrd="0" presId="urn:microsoft.com/office/officeart/2005/8/layout/matrix1"/>
    <dgm:cxn modelId="{60B3350F-BEAE-45A5-916B-77BB29AFAF1B}" type="presParOf" srcId="{93D89AE3-F256-472A-A273-888E0A79E091}" destId="{CAC60D1F-645C-4907-ACC0-9EADDF6196AD}" srcOrd="3" destOrd="0" presId="urn:microsoft.com/office/officeart/2005/8/layout/matrix1"/>
    <dgm:cxn modelId="{79C2B233-AF03-431D-87E9-291882E35F78}" type="presParOf" srcId="{93D89AE3-F256-472A-A273-888E0A79E091}" destId="{39725CF1-8455-47A9-AEA3-639CEE84AF12}" srcOrd="4" destOrd="0" presId="urn:microsoft.com/office/officeart/2005/8/layout/matrix1"/>
    <dgm:cxn modelId="{C2BC3357-8612-49E6-8C6D-99A3BC5569B2}" type="presParOf" srcId="{93D89AE3-F256-472A-A273-888E0A79E091}" destId="{BDD357B6-9BE5-4952-BBC8-6A05FEBE7466}" srcOrd="5" destOrd="0" presId="urn:microsoft.com/office/officeart/2005/8/layout/matrix1"/>
    <dgm:cxn modelId="{8CF829BB-D1CF-46D0-89E9-CA5294111E46}" type="presParOf" srcId="{93D89AE3-F256-472A-A273-888E0A79E091}" destId="{F751A200-9231-4389-BC26-1A39D691066D}" srcOrd="6" destOrd="0" presId="urn:microsoft.com/office/officeart/2005/8/layout/matrix1"/>
    <dgm:cxn modelId="{CB30DB1A-6C0F-45B1-8F7D-A66D4D96FFB0}" type="presParOf" srcId="{93D89AE3-F256-472A-A273-888E0A79E091}" destId="{FF7DE4E9-272D-4070-AD88-8C1ED6F1537D}" srcOrd="7" destOrd="0" presId="urn:microsoft.com/office/officeart/2005/8/layout/matrix1"/>
    <dgm:cxn modelId="{8409C2B7-7EA1-4DA3-B425-6ED76AE42E4B}" type="presParOf" srcId="{725BD13C-8D48-4108-9BB3-0FDF146144E9}" destId="{E54354F6-E8F2-4C8A-A840-CDA01023DCA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AA41A5-19D7-4BE0-A8E0-2A98DF658BEF}">
      <dsp:nvSpPr>
        <dsp:cNvPr id="0" name=""/>
        <dsp:cNvSpPr/>
      </dsp:nvSpPr>
      <dsp:spPr>
        <a:xfrm>
          <a:off x="3948" y="80027"/>
          <a:ext cx="1873401" cy="149872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72D28-46AC-494F-911D-AE16E7127529}">
      <dsp:nvSpPr>
        <dsp:cNvPr id="0" name=""/>
        <dsp:cNvSpPr/>
      </dsp:nvSpPr>
      <dsp:spPr>
        <a:xfrm>
          <a:off x="69513" y="1197987"/>
          <a:ext cx="1873409" cy="986331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Новый урок (Парковый урок)</a:t>
          </a:r>
          <a:endParaRPr lang="ru-RU" sz="1700" kern="1200" dirty="0"/>
        </a:p>
      </dsp:txBody>
      <dsp:txXfrm>
        <a:off x="69513" y="1197987"/>
        <a:ext cx="1873409" cy="986331"/>
      </dsp:txXfrm>
    </dsp:sp>
    <dsp:sp modelId="{1C80486C-7FA9-4384-85E1-9E1BD6C0ED38}">
      <dsp:nvSpPr>
        <dsp:cNvPr id="0" name=""/>
        <dsp:cNvSpPr/>
      </dsp:nvSpPr>
      <dsp:spPr>
        <a:xfrm>
          <a:off x="2285377" y="54845"/>
          <a:ext cx="1873401" cy="149872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D4C62-F841-4EFC-B024-5EAF2789D570}">
      <dsp:nvSpPr>
        <dsp:cNvPr id="0" name=""/>
        <dsp:cNvSpPr/>
      </dsp:nvSpPr>
      <dsp:spPr>
        <a:xfrm>
          <a:off x="2130263" y="1122439"/>
          <a:ext cx="2314767" cy="1087061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Новое оценивание</a:t>
          </a:r>
          <a:endParaRPr lang="ru-RU" sz="1400" kern="1200" dirty="0"/>
        </a:p>
      </dsp:txBody>
      <dsp:txXfrm>
        <a:off x="2130263" y="1122439"/>
        <a:ext cx="2314767" cy="1087061"/>
      </dsp:txXfrm>
    </dsp:sp>
    <dsp:sp modelId="{2CFAEA2B-C516-4487-8AED-F2A5EC4E9B58}">
      <dsp:nvSpPr>
        <dsp:cNvPr id="0" name=""/>
        <dsp:cNvSpPr/>
      </dsp:nvSpPr>
      <dsp:spPr>
        <a:xfrm>
          <a:off x="4632370" y="54804"/>
          <a:ext cx="1873401" cy="149872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2A26F4-3B6A-42B4-8917-8B0D2C0BB138}">
      <dsp:nvSpPr>
        <dsp:cNvPr id="0" name=""/>
        <dsp:cNvSpPr/>
      </dsp:nvSpPr>
      <dsp:spPr>
        <a:xfrm>
          <a:off x="4662380" y="1122317"/>
          <a:ext cx="1944520" cy="108722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Новая внеурочная деятельность (технология ТРИЗ, сетевые ресурсы)</a:t>
          </a:r>
          <a:endParaRPr lang="ru-RU" sz="1700" kern="1200" dirty="0"/>
        </a:p>
      </dsp:txBody>
      <dsp:txXfrm>
        <a:off x="4662380" y="1122317"/>
        <a:ext cx="1944520" cy="1087224"/>
      </dsp:txXfrm>
    </dsp:sp>
    <dsp:sp modelId="{00DFC499-0275-40C1-B25D-FC4451035BE1}">
      <dsp:nvSpPr>
        <dsp:cNvPr id="0" name=""/>
        <dsp:cNvSpPr/>
      </dsp:nvSpPr>
      <dsp:spPr>
        <a:xfrm>
          <a:off x="6828399" y="45331"/>
          <a:ext cx="1873401" cy="1498721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291DD3-5AC7-4A03-88A7-5D3C333C9681}">
      <dsp:nvSpPr>
        <dsp:cNvPr id="0" name=""/>
        <dsp:cNvSpPr/>
      </dsp:nvSpPr>
      <dsp:spPr>
        <a:xfrm>
          <a:off x="6794241" y="1093897"/>
          <a:ext cx="2072855" cy="1125117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Новое взаимодействие с родителями (Технология родительского образования)</a:t>
          </a:r>
          <a:endParaRPr lang="ru-RU" sz="1400" kern="1200" dirty="0"/>
        </a:p>
      </dsp:txBody>
      <dsp:txXfrm>
        <a:off x="6794241" y="1093897"/>
        <a:ext cx="2072855" cy="1125117"/>
      </dsp:txXfrm>
    </dsp:sp>
    <dsp:sp modelId="{35F282E3-705B-4EBA-9A21-F3F9A9F20481}">
      <dsp:nvSpPr>
        <dsp:cNvPr id="0" name=""/>
        <dsp:cNvSpPr/>
      </dsp:nvSpPr>
      <dsp:spPr>
        <a:xfrm>
          <a:off x="40943" y="2620373"/>
          <a:ext cx="2490818" cy="712642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4000" b="-8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227BF4-223D-4629-BBCB-CF6822DDCF8A}">
      <dsp:nvSpPr>
        <dsp:cNvPr id="0" name=""/>
        <dsp:cNvSpPr/>
      </dsp:nvSpPr>
      <dsp:spPr>
        <a:xfrm>
          <a:off x="2523089" y="2607764"/>
          <a:ext cx="3770277" cy="821816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Проектные группы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ПРОЕКТ «Реализуем ФГОС»</a:t>
          </a:r>
          <a:endParaRPr lang="ru-RU" sz="2000" kern="1200" dirty="0"/>
        </a:p>
      </dsp:txBody>
      <dsp:txXfrm>
        <a:off x="2523089" y="2607764"/>
        <a:ext cx="3770277" cy="8218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1904A-4F26-491A-8B83-92B9EEDB0582}">
      <dsp:nvSpPr>
        <dsp:cNvPr id="0" name=""/>
        <dsp:cNvSpPr/>
      </dsp:nvSpPr>
      <dsp:spPr>
        <a:xfrm rot="5400000">
          <a:off x="-245395" y="248052"/>
          <a:ext cx="1635968" cy="114517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-5400000">
        <a:off x="1" y="575246"/>
        <a:ext cx="1145177" cy="490791"/>
      </dsp:txXfrm>
    </dsp:sp>
    <dsp:sp modelId="{BF6B9036-0F65-470A-BCC6-4FBE5A3551AA}">
      <dsp:nvSpPr>
        <dsp:cNvPr id="0" name=""/>
        <dsp:cNvSpPr/>
      </dsp:nvSpPr>
      <dsp:spPr>
        <a:xfrm rot="5400000">
          <a:off x="4155699" y="-3007863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Разработано 6 ИППР(38%).</a:t>
          </a:r>
          <a:endParaRPr lang="ru-RU" sz="1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Скорректированы рабочие программы по ритмике, музыке. 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Повысилось качество учебного занятия «Ритмика», урока музыки.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-5400000">
        <a:off x="1145178" y="54568"/>
        <a:ext cx="7032512" cy="959559"/>
      </dsp:txXfrm>
    </dsp:sp>
    <dsp:sp modelId="{8E0D0AB3-358E-44CF-ADEF-D432883C8E28}">
      <dsp:nvSpPr>
        <dsp:cNvPr id="0" name=""/>
        <dsp:cNvSpPr/>
      </dsp:nvSpPr>
      <dsp:spPr>
        <a:xfrm rot="5400000">
          <a:off x="-245395" y="1690392"/>
          <a:ext cx="1635968" cy="114517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-5400000">
        <a:off x="1" y="2017586"/>
        <a:ext cx="1145177" cy="490791"/>
      </dsp:txXfrm>
    </dsp:sp>
    <dsp:sp modelId="{2995EAC8-1610-4316-96C9-DE99D733CEAA}">
      <dsp:nvSpPr>
        <dsp:cNvPr id="0" name=""/>
        <dsp:cNvSpPr/>
      </dsp:nvSpPr>
      <dsp:spPr>
        <a:xfrm rot="5400000">
          <a:off x="4155699" y="-156552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 рабочие программы учителей русского языка и литературы  включены  уроки-исследования, проектная деятельность.</a:t>
          </a:r>
          <a:endParaRPr lang="ru-RU" sz="2000" kern="1200" dirty="0"/>
        </a:p>
      </dsp:txBody>
      <dsp:txXfrm rot="-5400000">
        <a:off x="1145178" y="1496907"/>
        <a:ext cx="7032512" cy="959559"/>
      </dsp:txXfrm>
    </dsp:sp>
    <dsp:sp modelId="{24DDE062-A5D6-4A2A-82F1-1B0CF3B00275}">
      <dsp:nvSpPr>
        <dsp:cNvPr id="0" name=""/>
        <dsp:cNvSpPr/>
      </dsp:nvSpPr>
      <dsp:spPr>
        <a:xfrm rot="5400000">
          <a:off x="-245395" y="3132732"/>
          <a:ext cx="1635968" cy="114517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-5400000">
        <a:off x="1" y="3459926"/>
        <a:ext cx="1145177" cy="490791"/>
      </dsp:txXfrm>
    </dsp:sp>
    <dsp:sp modelId="{9379D755-A803-4FC1-AD65-F48CF14D1F2F}">
      <dsp:nvSpPr>
        <dsp:cNvPr id="0" name=""/>
        <dsp:cNvSpPr/>
      </dsp:nvSpPr>
      <dsp:spPr>
        <a:xfrm rot="5400000">
          <a:off x="4155699" y="-12318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kern="1200" dirty="0" smtClean="0"/>
            <a:t>Активизация деятельности школьных библиотекарей.</a:t>
          </a:r>
          <a:endParaRPr lang="ru-RU" sz="20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kern="1200" dirty="0" smtClean="0"/>
            <a:t>Появилась потребность в обновлении внеурочной деятельности.</a:t>
          </a:r>
          <a:endParaRPr lang="ru-RU" sz="2000" kern="1200" dirty="0"/>
        </a:p>
      </dsp:txBody>
      <dsp:txXfrm rot="-5400000">
        <a:off x="1145178" y="2939247"/>
        <a:ext cx="7032512" cy="959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39DBD-0C0A-4EBC-998E-2F3FAFD1FA33}">
      <dsp:nvSpPr>
        <dsp:cNvPr id="0" name=""/>
        <dsp:cNvSpPr/>
      </dsp:nvSpPr>
      <dsp:spPr>
        <a:xfrm>
          <a:off x="1897814" y="1714500"/>
          <a:ext cx="426556" cy="9167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78" y="0"/>
              </a:lnTo>
              <a:lnTo>
                <a:pt x="213278" y="916712"/>
              </a:lnTo>
              <a:lnTo>
                <a:pt x="426556" y="91671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85814" y="2147578"/>
        <a:ext cx="50554" cy="50554"/>
      </dsp:txXfrm>
    </dsp:sp>
    <dsp:sp modelId="{E70A8E44-98E6-43D1-A571-C144CB1626F8}">
      <dsp:nvSpPr>
        <dsp:cNvPr id="0" name=""/>
        <dsp:cNvSpPr/>
      </dsp:nvSpPr>
      <dsp:spPr>
        <a:xfrm>
          <a:off x="1897814" y="1668779"/>
          <a:ext cx="4265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3278" y="45720"/>
              </a:lnTo>
              <a:lnTo>
                <a:pt x="213278" y="51292"/>
              </a:lnTo>
              <a:lnTo>
                <a:pt x="426556" y="512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00427" y="1703835"/>
        <a:ext cx="21329" cy="21329"/>
      </dsp:txXfrm>
    </dsp:sp>
    <dsp:sp modelId="{0B2029B3-D452-4282-91AC-89D93BF2DD4E}">
      <dsp:nvSpPr>
        <dsp:cNvPr id="0" name=""/>
        <dsp:cNvSpPr/>
      </dsp:nvSpPr>
      <dsp:spPr>
        <a:xfrm>
          <a:off x="1897814" y="803360"/>
          <a:ext cx="426556" cy="911139"/>
        </a:xfrm>
        <a:custGeom>
          <a:avLst/>
          <a:gdLst/>
          <a:ahLst/>
          <a:cxnLst/>
          <a:rect l="0" t="0" r="0" b="0"/>
          <a:pathLst>
            <a:path>
              <a:moveTo>
                <a:pt x="0" y="911139"/>
              </a:moveTo>
              <a:lnTo>
                <a:pt x="213278" y="911139"/>
              </a:lnTo>
              <a:lnTo>
                <a:pt x="213278" y="0"/>
              </a:lnTo>
              <a:lnTo>
                <a:pt x="426556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85941" y="1233779"/>
        <a:ext cx="50302" cy="50302"/>
      </dsp:txXfrm>
    </dsp:sp>
    <dsp:sp modelId="{67D9AE6E-C35E-46A9-85F6-F042A6BB88A4}">
      <dsp:nvSpPr>
        <dsp:cNvPr id="0" name=""/>
        <dsp:cNvSpPr/>
      </dsp:nvSpPr>
      <dsp:spPr>
        <a:xfrm rot="16200000">
          <a:off x="-278691" y="1249147"/>
          <a:ext cx="3422306" cy="9307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Методические формирования</a:t>
          </a:r>
          <a:endParaRPr lang="ru-RU" sz="3200" kern="1200" dirty="0"/>
        </a:p>
      </dsp:txBody>
      <dsp:txXfrm>
        <a:off x="-278691" y="1249147"/>
        <a:ext cx="3422306" cy="930705"/>
      </dsp:txXfrm>
    </dsp:sp>
    <dsp:sp modelId="{796D6EB0-9BDE-47DC-9293-631C653879F8}">
      <dsp:nvSpPr>
        <dsp:cNvPr id="0" name=""/>
        <dsp:cNvSpPr/>
      </dsp:nvSpPr>
      <dsp:spPr>
        <a:xfrm>
          <a:off x="2324370" y="395482"/>
          <a:ext cx="2263968" cy="815756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РПГ «Преподавания ОРКСЭ и ОДНКНР»</a:t>
          </a:r>
          <a:endParaRPr lang="ru-RU" sz="1600" kern="1200" dirty="0"/>
        </a:p>
      </dsp:txBody>
      <dsp:txXfrm>
        <a:off x="2324370" y="395482"/>
        <a:ext cx="2263968" cy="815756"/>
      </dsp:txXfrm>
    </dsp:sp>
    <dsp:sp modelId="{4949660D-F776-4FA8-898A-14A96BDDF7DE}">
      <dsp:nvSpPr>
        <dsp:cNvPr id="0" name=""/>
        <dsp:cNvSpPr/>
      </dsp:nvSpPr>
      <dsp:spPr>
        <a:xfrm>
          <a:off x="2324370" y="1373797"/>
          <a:ext cx="2236647" cy="692549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ТМ учителей-логопедов </a:t>
          </a:r>
          <a:endParaRPr lang="ru-RU" sz="1600" kern="1200" dirty="0"/>
        </a:p>
      </dsp:txBody>
      <dsp:txXfrm>
        <a:off x="2324370" y="1373797"/>
        <a:ext cx="2236647" cy="692549"/>
      </dsp:txXfrm>
    </dsp:sp>
    <dsp:sp modelId="{872F0F67-24A8-4956-A1AA-2520A6796A9D}">
      <dsp:nvSpPr>
        <dsp:cNvPr id="0" name=""/>
        <dsp:cNvSpPr/>
      </dsp:nvSpPr>
      <dsp:spPr>
        <a:xfrm>
          <a:off x="2324370" y="2228906"/>
          <a:ext cx="2322300" cy="804611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ПДС «Коррекционное образование»</a:t>
          </a:r>
          <a:endParaRPr lang="ru-RU" sz="1800" kern="1200" dirty="0"/>
        </a:p>
      </dsp:txBody>
      <dsp:txXfrm>
        <a:off x="2324370" y="2228906"/>
        <a:ext cx="2322300" cy="8046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B310-C863-49B4-A62F-2358C2DEB08F}">
      <dsp:nvSpPr>
        <dsp:cNvPr id="0" name=""/>
        <dsp:cNvSpPr/>
      </dsp:nvSpPr>
      <dsp:spPr>
        <a:xfrm>
          <a:off x="0" y="0"/>
          <a:ext cx="9144000" cy="2057399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ПДС «Коррекционное образование» </a:t>
          </a:r>
          <a:r>
            <a:rPr lang="ru-RU" sz="4300" kern="1200" dirty="0" smtClean="0"/>
            <a:t>(последний вторник месяца)</a:t>
          </a:r>
          <a:endParaRPr lang="ru-RU" sz="4300" kern="1200" dirty="0"/>
        </a:p>
      </dsp:txBody>
      <dsp:txXfrm>
        <a:off x="0" y="0"/>
        <a:ext cx="9144000" cy="2057399"/>
      </dsp:txXfrm>
    </dsp:sp>
    <dsp:sp modelId="{F563714B-B08D-495A-9906-9E41256FEBF1}">
      <dsp:nvSpPr>
        <dsp:cNvPr id="0" name=""/>
        <dsp:cNvSpPr/>
      </dsp:nvSpPr>
      <dsp:spPr>
        <a:xfrm>
          <a:off x="0" y="2057399"/>
          <a:ext cx="2286000" cy="43205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Октябрь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2">
                  <a:lumMod val="75000"/>
                </a:schemeClr>
              </a:solidFill>
            </a:rPr>
            <a:t>БИМЦ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«Организация образования обучающихся с ИН в контексте ФГОС ОВЗ (вариант 2 АООП)»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17 чел.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0" y="2057399"/>
        <a:ext cx="2286000" cy="4320539"/>
      </dsp:txXfrm>
    </dsp:sp>
    <dsp:sp modelId="{57A2D274-E0E4-4CD2-AFD2-4BC98C8C4408}">
      <dsp:nvSpPr>
        <dsp:cNvPr id="0" name=""/>
        <dsp:cNvSpPr/>
      </dsp:nvSpPr>
      <dsp:spPr>
        <a:xfrm>
          <a:off x="2286000" y="2057399"/>
          <a:ext cx="2286000" cy="4320539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Декабрь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2">
                  <a:lumMod val="75000"/>
                </a:schemeClr>
              </a:solidFill>
            </a:rPr>
            <a:t>БИМЦ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«Коррекционная работа с детьми СДВГ» – </a:t>
          </a:r>
          <a:r>
            <a:rPr lang="ru-RU" sz="2000" kern="1200" dirty="0" smtClean="0">
              <a:solidFill>
                <a:schemeClr val="tx1"/>
              </a:solidFill>
            </a:rPr>
            <a:t>13 чел.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«Проектирование современного урока в условиях внедрения ФГОС ОВЗ» – </a:t>
          </a:r>
          <a:r>
            <a:rPr lang="ru-RU" sz="2000" kern="1200" dirty="0" smtClean="0">
              <a:solidFill>
                <a:schemeClr val="tx1"/>
              </a:solidFill>
            </a:rPr>
            <a:t>12 чел.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286000" y="2057399"/>
        <a:ext cx="2286000" cy="4320539"/>
      </dsp:txXfrm>
    </dsp:sp>
    <dsp:sp modelId="{77B12C6B-F164-42A8-B2A0-2EDD06047F3B}">
      <dsp:nvSpPr>
        <dsp:cNvPr id="0" name=""/>
        <dsp:cNvSpPr/>
      </dsp:nvSpPr>
      <dsp:spPr>
        <a:xfrm>
          <a:off x="4572000" y="2057399"/>
          <a:ext cx="2286000" cy="4320539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Февраль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accent2">
                  <a:lumMod val="75000"/>
                </a:schemeClr>
              </a:solidFill>
            </a:rPr>
            <a:t>Кляповская</a:t>
          </a:r>
          <a:r>
            <a:rPr lang="ru-RU" sz="2000" kern="1200" dirty="0" smtClean="0">
              <a:solidFill>
                <a:schemeClr val="accent2">
                  <a:lumMod val="75000"/>
                </a:schemeClr>
              </a:solidFill>
            </a:rPr>
            <a:t> ООШ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FF"/>
              </a:solidFill>
            </a:rPr>
            <a:t>«Организация коррекционно-развиваюшего пространства для детей с ОВЗ»  с посещением открытых занятий ритмики и психологического занятия (</a:t>
          </a:r>
          <a:r>
            <a:rPr lang="ru-RU" sz="2000" kern="1200" dirty="0" err="1" smtClean="0">
              <a:solidFill>
                <a:srgbClr val="FFFFFF"/>
              </a:solidFill>
            </a:rPr>
            <a:t>РПМиСП</a:t>
          </a:r>
          <a:r>
            <a:rPr lang="ru-RU" sz="2000" kern="1200" dirty="0" smtClean="0">
              <a:solidFill>
                <a:srgbClr val="FFFFFF"/>
              </a:solidFill>
            </a:rPr>
            <a:t>) – </a:t>
          </a:r>
          <a:r>
            <a:rPr lang="ru-RU" sz="2000" kern="1200" dirty="0" smtClean="0">
              <a:solidFill>
                <a:schemeClr val="tx1"/>
              </a:solidFill>
            </a:rPr>
            <a:t>8 чел.</a:t>
          </a:r>
        </a:p>
      </dsp:txBody>
      <dsp:txXfrm>
        <a:off x="4572000" y="2057399"/>
        <a:ext cx="2286000" cy="4320539"/>
      </dsp:txXfrm>
    </dsp:sp>
    <dsp:sp modelId="{390EA802-763C-4B5A-B0ED-B779D9903BA3}">
      <dsp:nvSpPr>
        <dsp:cNvPr id="0" name=""/>
        <dsp:cNvSpPr/>
      </dsp:nvSpPr>
      <dsp:spPr>
        <a:xfrm>
          <a:off x="6858000" y="2057399"/>
          <a:ext cx="2286000" cy="4320539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Апрель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accent2">
                  <a:lumMod val="75000"/>
                </a:schemeClr>
              </a:solidFill>
            </a:rPr>
            <a:t>Заборьинская</a:t>
          </a:r>
          <a:r>
            <a:rPr lang="ru-RU" sz="2000" kern="1200" dirty="0" smtClean="0">
              <a:solidFill>
                <a:schemeClr val="accent2">
                  <a:lumMod val="75000"/>
                </a:schemeClr>
              </a:solidFill>
            </a:rPr>
            <a:t> ООШ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«Социальная адаптация школьников с ОВЗ»  с посещением урока трудового обучения в 9-м классе, внеурочного занятия в 3-4 – м классе – </a:t>
          </a:r>
          <a:r>
            <a:rPr lang="ru-RU" sz="2000" b="0" kern="1200" dirty="0" smtClean="0">
              <a:solidFill>
                <a:schemeClr val="tx1"/>
              </a:solidFill>
            </a:rPr>
            <a:t>8 чел.</a:t>
          </a:r>
        </a:p>
      </dsp:txBody>
      <dsp:txXfrm>
        <a:off x="6858000" y="2057399"/>
        <a:ext cx="2286000" cy="4320539"/>
      </dsp:txXfrm>
    </dsp:sp>
    <dsp:sp modelId="{CAC73082-3EBD-418B-B502-AA7668B945CD}">
      <dsp:nvSpPr>
        <dsp:cNvPr id="0" name=""/>
        <dsp:cNvSpPr/>
      </dsp:nvSpPr>
      <dsp:spPr>
        <a:xfrm>
          <a:off x="0" y="6377939"/>
          <a:ext cx="9144000" cy="480059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83F56-F74C-487A-B45E-2A95170BF4D6}">
      <dsp:nvSpPr>
        <dsp:cNvPr id="0" name=""/>
        <dsp:cNvSpPr/>
      </dsp:nvSpPr>
      <dsp:spPr>
        <a:xfrm>
          <a:off x="47298" y="-287582"/>
          <a:ext cx="2924565" cy="65869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Педагогов-психологов</a:t>
          </a:r>
          <a:endParaRPr lang="ru-RU" sz="3600" kern="1200" dirty="0"/>
        </a:p>
      </dsp:txBody>
      <dsp:txXfrm>
        <a:off x="47298" y="2347193"/>
        <a:ext cx="2924565" cy="2634776"/>
      </dsp:txXfrm>
    </dsp:sp>
    <dsp:sp modelId="{8D8D60B7-C4A1-4820-B097-BD55E4A3FD6D}">
      <dsp:nvSpPr>
        <dsp:cNvPr id="0" name=""/>
        <dsp:cNvSpPr/>
      </dsp:nvSpPr>
      <dsp:spPr>
        <a:xfrm>
          <a:off x="367437" y="107633"/>
          <a:ext cx="2193451" cy="219345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8F4DB3-F435-4ABA-A0BC-2974E28011C8}">
      <dsp:nvSpPr>
        <dsp:cNvPr id="0" name=""/>
        <dsp:cNvSpPr/>
      </dsp:nvSpPr>
      <dsp:spPr>
        <a:xfrm>
          <a:off x="3119145" y="-278426"/>
          <a:ext cx="2924565" cy="6586940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Социальных педагогов</a:t>
          </a:r>
          <a:endParaRPr lang="ru-RU" sz="3600" kern="1200" dirty="0"/>
        </a:p>
      </dsp:txBody>
      <dsp:txXfrm>
        <a:off x="3119145" y="2356349"/>
        <a:ext cx="2924565" cy="2634776"/>
      </dsp:txXfrm>
    </dsp:sp>
    <dsp:sp modelId="{03C15F56-A278-4C70-8E3D-12119C5A6BC9}">
      <dsp:nvSpPr>
        <dsp:cNvPr id="0" name=""/>
        <dsp:cNvSpPr/>
      </dsp:nvSpPr>
      <dsp:spPr>
        <a:xfrm>
          <a:off x="3379739" y="107633"/>
          <a:ext cx="2193451" cy="219345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CEE21-5B67-41EE-8D54-2CDB391F8928}">
      <dsp:nvSpPr>
        <dsp:cNvPr id="0" name=""/>
        <dsp:cNvSpPr/>
      </dsp:nvSpPr>
      <dsp:spPr>
        <a:xfrm>
          <a:off x="6026485" y="-287582"/>
          <a:ext cx="2924565" cy="6586940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bg1"/>
              </a:solidFill>
            </a:rPr>
            <a:t>Учителей-логопедов</a:t>
          </a:r>
          <a:endParaRPr lang="ru-RU" sz="3600" kern="1200" dirty="0">
            <a:solidFill>
              <a:schemeClr val="bg1"/>
            </a:solidFill>
          </a:endParaRPr>
        </a:p>
      </dsp:txBody>
      <dsp:txXfrm>
        <a:off x="6026485" y="2347193"/>
        <a:ext cx="2924565" cy="2634776"/>
      </dsp:txXfrm>
    </dsp:sp>
    <dsp:sp modelId="{066D755D-5022-4C0F-8F56-69FA8E35D601}">
      <dsp:nvSpPr>
        <dsp:cNvPr id="0" name=""/>
        <dsp:cNvSpPr/>
      </dsp:nvSpPr>
      <dsp:spPr>
        <a:xfrm>
          <a:off x="6392042" y="107633"/>
          <a:ext cx="2193451" cy="219345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EF5C7-B42D-4AFF-9322-E2872B70B064}">
      <dsp:nvSpPr>
        <dsp:cNvPr id="0" name=""/>
        <dsp:cNvSpPr/>
      </dsp:nvSpPr>
      <dsp:spPr>
        <a:xfrm>
          <a:off x="118758" y="4077457"/>
          <a:ext cx="8715413" cy="2797065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43C07-516B-4A1B-BE00-1C220B49BD30}">
      <dsp:nvSpPr>
        <dsp:cNvPr id="0" name=""/>
        <dsp:cNvSpPr/>
      </dsp:nvSpPr>
      <dsp:spPr>
        <a:xfrm>
          <a:off x="1258000" y="2481"/>
          <a:ext cx="5301823" cy="481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258000" y="2481"/>
        <a:ext cx="5301823" cy="481983"/>
      </dsp:txXfrm>
    </dsp:sp>
    <dsp:sp modelId="{2693B2E6-2A2B-4CA4-8AEE-1E7642CB1714}">
      <dsp:nvSpPr>
        <dsp:cNvPr id="0" name=""/>
        <dsp:cNvSpPr/>
      </dsp:nvSpPr>
      <dsp:spPr>
        <a:xfrm>
          <a:off x="1258000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71CDEB-EA22-4615-8787-6B3310853CEE}">
      <dsp:nvSpPr>
        <dsp:cNvPr id="0" name=""/>
        <dsp:cNvSpPr/>
      </dsp:nvSpPr>
      <dsp:spPr>
        <a:xfrm>
          <a:off x="2003201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496694"/>
            <a:satOff val="1991"/>
            <a:lumOff val="431"/>
            <a:alphaOff val="0"/>
          </a:schemeClr>
        </a:solidFill>
        <a:ln w="25400" cap="flat" cmpd="sng" algn="ctr">
          <a:solidFill>
            <a:schemeClr val="accent5">
              <a:hueOff val="-496694"/>
              <a:satOff val="1991"/>
              <a:lumOff val="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BAAA86-5177-4E2A-8A3D-5A57C97C4E60}">
      <dsp:nvSpPr>
        <dsp:cNvPr id="0" name=""/>
        <dsp:cNvSpPr/>
      </dsp:nvSpPr>
      <dsp:spPr>
        <a:xfrm>
          <a:off x="2748991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993388"/>
            <a:satOff val="3981"/>
            <a:lumOff val="863"/>
            <a:alphaOff val="0"/>
          </a:schemeClr>
        </a:solidFill>
        <a:ln w="25400" cap="flat" cmpd="sng" algn="ctr">
          <a:solidFill>
            <a:schemeClr val="accent5">
              <a:hueOff val="-993388"/>
              <a:satOff val="3981"/>
              <a:lumOff val="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79ED18-394E-46A7-872E-CE6A90D5C3EE}">
      <dsp:nvSpPr>
        <dsp:cNvPr id="0" name=""/>
        <dsp:cNvSpPr/>
      </dsp:nvSpPr>
      <dsp:spPr>
        <a:xfrm>
          <a:off x="3494192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1490082"/>
            <a:satOff val="5972"/>
            <a:lumOff val="1294"/>
            <a:alphaOff val="0"/>
          </a:schemeClr>
        </a:solidFill>
        <a:ln w="25400" cap="flat" cmpd="sng" algn="ctr">
          <a:solidFill>
            <a:schemeClr val="accent5">
              <a:hueOff val="-1490082"/>
              <a:satOff val="5972"/>
              <a:lumOff val="1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5686B6-01BE-42F5-AA99-A1290E2D6367}">
      <dsp:nvSpPr>
        <dsp:cNvPr id="0" name=""/>
        <dsp:cNvSpPr/>
      </dsp:nvSpPr>
      <dsp:spPr>
        <a:xfrm>
          <a:off x="4239981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DF9203-7BD7-442C-8C3C-017C6C6B2593}">
      <dsp:nvSpPr>
        <dsp:cNvPr id="0" name=""/>
        <dsp:cNvSpPr/>
      </dsp:nvSpPr>
      <dsp:spPr>
        <a:xfrm>
          <a:off x="4985182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4B0E0-8CE4-4866-8FFD-888B9D729CF2}">
      <dsp:nvSpPr>
        <dsp:cNvPr id="0" name=""/>
        <dsp:cNvSpPr/>
      </dsp:nvSpPr>
      <dsp:spPr>
        <a:xfrm>
          <a:off x="5730972" y="484465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2980163"/>
            <a:satOff val="11943"/>
            <a:lumOff val="2588"/>
            <a:alphaOff val="0"/>
          </a:schemeClr>
        </a:solidFill>
        <a:ln w="25400" cap="flat" cmpd="sng" algn="ctr">
          <a:solidFill>
            <a:schemeClr val="accent5">
              <a:hueOff val="-2980163"/>
              <a:satOff val="11943"/>
              <a:lumOff val="2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494DB-5F0E-4229-9685-7B50FFC48ECE}">
      <dsp:nvSpPr>
        <dsp:cNvPr id="0" name=""/>
        <dsp:cNvSpPr/>
      </dsp:nvSpPr>
      <dsp:spPr>
        <a:xfrm>
          <a:off x="1258000" y="582647"/>
          <a:ext cx="5370747" cy="7854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создание благоприятных условий для личностного развития детей с ОВЗ с учетом особенностей психофизического развития и особых образовательных потребностей</a:t>
          </a:r>
          <a:endParaRPr lang="ru-RU" sz="1400" kern="1200" dirty="0"/>
        </a:p>
      </dsp:txBody>
      <dsp:txXfrm>
        <a:off x="1258000" y="582647"/>
        <a:ext cx="5370747" cy="785455"/>
      </dsp:txXfrm>
    </dsp:sp>
    <dsp:sp modelId="{4F28399D-73EE-4336-9396-22284F01DEE0}">
      <dsp:nvSpPr>
        <dsp:cNvPr id="0" name=""/>
        <dsp:cNvSpPr/>
      </dsp:nvSpPr>
      <dsp:spPr>
        <a:xfrm>
          <a:off x="1258000" y="1531079"/>
          <a:ext cx="5301823" cy="481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258000" y="1531079"/>
        <a:ext cx="5301823" cy="481983"/>
      </dsp:txXfrm>
    </dsp:sp>
    <dsp:sp modelId="{D76A4ED9-78F6-45F9-A6C4-0D2727B7FA02}">
      <dsp:nvSpPr>
        <dsp:cNvPr id="0" name=""/>
        <dsp:cNvSpPr/>
      </dsp:nvSpPr>
      <dsp:spPr>
        <a:xfrm>
          <a:off x="1258000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3476857"/>
            <a:satOff val="13934"/>
            <a:lumOff val="3020"/>
            <a:alphaOff val="0"/>
          </a:schemeClr>
        </a:solidFill>
        <a:ln w="25400" cap="flat" cmpd="sng" algn="ctr">
          <a:solidFill>
            <a:schemeClr val="accent5">
              <a:hueOff val="-3476857"/>
              <a:satOff val="13934"/>
              <a:lumOff val="3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1DC96C-8ADB-4AE7-96F6-591FDCCDED00}">
      <dsp:nvSpPr>
        <dsp:cNvPr id="0" name=""/>
        <dsp:cNvSpPr/>
      </dsp:nvSpPr>
      <dsp:spPr>
        <a:xfrm>
          <a:off x="2003201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915BC1-78BB-465E-8A36-FA6E2AFF6FF8}">
      <dsp:nvSpPr>
        <dsp:cNvPr id="0" name=""/>
        <dsp:cNvSpPr/>
      </dsp:nvSpPr>
      <dsp:spPr>
        <a:xfrm>
          <a:off x="2748991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4470244"/>
            <a:satOff val="17915"/>
            <a:lumOff val="3883"/>
            <a:alphaOff val="0"/>
          </a:schemeClr>
        </a:solidFill>
        <a:ln w="25400" cap="flat" cmpd="sng" algn="ctr">
          <a:solidFill>
            <a:schemeClr val="accent5">
              <a:hueOff val="-4470244"/>
              <a:satOff val="17915"/>
              <a:lumOff val="3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B83959-C2D1-4152-BEEC-AE14B44CB4B3}">
      <dsp:nvSpPr>
        <dsp:cNvPr id="0" name=""/>
        <dsp:cNvSpPr/>
      </dsp:nvSpPr>
      <dsp:spPr>
        <a:xfrm>
          <a:off x="3494192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AED6B2-EF97-4409-A93A-B110A123BF24}">
      <dsp:nvSpPr>
        <dsp:cNvPr id="0" name=""/>
        <dsp:cNvSpPr/>
      </dsp:nvSpPr>
      <dsp:spPr>
        <a:xfrm>
          <a:off x="4239981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5463632"/>
            <a:satOff val="21896"/>
            <a:lumOff val="4745"/>
            <a:alphaOff val="0"/>
          </a:schemeClr>
        </a:solidFill>
        <a:ln w="25400" cap="flat" cmpd="sng" algn="ctr">
          <a:solidFill>
            <a:schemeClr val="accent5">
              <a:hueOff val="-5463632"/>
              <a:satOff val="21896"/>
              <a:lumOff val="4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B21B7-381E-4857-9D0D-3ABFC467A594}">
      <dsp:nvSpPr>
        <dsp:cNvPr id="0" name=""/>
        <dsp:cNvSpPr/>
      </dsp:nvSpPr>
      <dsp:spPr>
        <a:xfrm>
          <a:off x="4985182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D135B-DE2F-4038-9092-9B37691AEA6C}">
      <dsp:nvSpPr>
        <dsp:cNvPr id="0" name=""/>
        <dsp:cNvSpPr/>
      </dsp:nvSpPr>
      <dsp:spPr>
        <a:xfrm>
          <a:off x="5730972" y="2013063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6457019"/>
            <a:satOff val="25877"/>
            <a:lumOff val="5608"/>
            <a:alphaOff val="0"/>
          </a:schemeClr>
        </a:solidFill>
        <a:ln w="25400" cap="flat" cmpd="sng" algn="ctr">
          <a:solidFill>
            <a:schemeClr val="accent5">
              <a:hueOff val="-6457019"/>
              <a:satOff val="25877"/>
              <a:lumOff val="56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2F3951-DFA0-4451-8DB8-49435E022A82}">
      <dsp:nvSpPr>
        <dsp:cNvPr id="0" name=""/>
        <dsp:cNvSpPr/>
      </dsp:nvSpPr>
      <dsp:spPr>
        <a:xfrm>
          <a:off x="1258000" y="2111245"/>
          <a:ext cx="5370747" cy="7854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стимулирование, развитие творческого потенциала детей с ограниченными возможностями здоровья как средства их реабилитации и социальной адаптации </a:t>
          </a:r>
          <a:endParaRPr lang="ru-RU" sz="1400" kern="1200" dirty="0"/>
        </a:p>
      </dsp:txBody>
      <dsp:txXfrm>
        <a:off x="1258000" y="2111245"/>
        <a:ext cx="5370747" cy="785455"/>
      </dsp:txXfrm>
    </dsp:sp>
    <dsp:sp modelId="{BBD446BD-726B-4059-AFA9-A78770FB0024}">
      <dsp:nvSpPr>
        <dsp:cNvPr id="0" name=""/>
        <dsp:cNvSpPr/>
      </dsp:nvSpPr>
      <dsp:spPr>
        <a:xfrm>
          <a:off x="1258000" y="3059678"/>
          <a:ext cx="5301823" cy="481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258000" y="3059678"/>
        <a:ext cx="5301823" cy="481983"/>
      </dsp:txXfrm>
    </dsp:sp>
    <dsp:sp modelId="{F60BBF1A-A6EE-4409-878A-2F25353F6B63}">
      <dsp:nvSpPr>
        <dsp:cNvPr id="0" name=""/>
        <dsp:cNvSpPr/>
      </dsp:nvSpPr>
      <dsp:spPr>
        <a:xfrm>
          <a:off x="1258000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6953714"/>
            <a:satOff val="27868"/>
            <a:lumOff val="6040"/>
            <a:alphaOff val="0"/>
          </a:schemeClr>
        </a:solidFill>
        <a:ln w="25400" cap="flat" cmpd="sng" algn="ctr">
          <a:solidFill>
            <a:schemeClr val="accent5">
              <a:hueOff val="-6953714"/>
              <a:satOff val="27868"/>
              <a:lumOff val="60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7318EE-7CA6-4729-A5C4-BFC85DDB5C61}">
      <dsp:nvSpPr>
        <dsp:cNvPr id="0" name=""/>
        <dsp:cNvSpPr/>
      </dsp:nvSpPr>
      <dsp:spPr>
        <a:xfrm>
          <a:off x="2003201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E8FBA2-2AD8-4F31-A604-7B13B44FD8AB}">
      <dsp:nvSpPr>
        <dsp:cNvPr id="0" name=""/>
        <dsp:cNvSpPr/>
      </dsp:nvSpPr>
      <dsp:spPr>
        <a:xfrm>
          <a:off x="2748991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38C65F-EBDF-4A81-BD81-349EDB340C01}">
      <dsp:nvSpPr>
        <dsp:cNvPr id="0" name=""/>
        <dsp:cNvSpPr/>
      </dsp:nvSpPr>
      <dsp:spPr>
        <a:xfrm>
          <a:off x="3494192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8443795"/>
            <a:satOff val="33839"/>
            <a:lumOff val="7334"/>
            <a:alphaOff val="0"/>
          </a:schemeClr>
        </a:solidFill>
        <a:ln w="25400" cap="flat" cmpd="sng" algn="ctr">
          <a:solidFill>
            <a:schemeClr val="accent5">
              <a:hueOff val="-8443795"/>
              <a:satOff val="33839"/>
              <a:lumOff val="73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3AC5A1-842B-4B4D-8D48-688EF6189603}">
      <dsp:nvSpPr>
        <dsp:cNvPr id="0" name=""/>
        <dsp:cNvSpPr/>
      </dsp:nvSpPr>
      <dsp:spPr>
        <a:xfrm>
          <a:off x="4239981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8940489"/>
            <a:satOff val="35830"/>
            <a:lumOff val="7765"/>
            <a:alphaOff val="0"/>
          </a:schemeClr>
        </a:solidFill>
        <a:ln w="25400" cap="flat" cmpd="sng" algn="ctr">
          <a:solidFill>
            <a:schemeClr val="accent5">
              <a:hueOff val="-8940489"/>
              <a:satOff val="35830"/>
              <a:lumOff val="7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F0229-BD7B-4B3D-AD66-9ABF0C633F0C}">
      <dsp:nvSpPr>
        <dsp:cNvPr id="0" name=""/>
        <dsp:cNvSpPr/>
      </dsp:nvSpPr>
      <dsp:spPr>
        <a:xfrm>
          <a:off x="4985182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9437183"/>
            <a:satOff val="37820"/>
            <a:lumOff val="8197"/>
            <a:alphaOff val="0"/>
          </a:schemeClr>
        </a:solidFill>
        <a:ln w="25400" cap="flat" cmpd="sng" algn="ctr">
          <a:solidFill>
            <a:schemeClr val="accent5">
              <a:hueOff val="-9437183"/>
              <a:satOff val="37820"/>
              <a:lumOff val="8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FFCA1-E752-4285-9F3A-F47B29BCFAB1}">
      <dsp:nvSpPr>
        <dsp:cNvPr id="0" name=""/>
        <dsp:cNvSpPr/>
      </dsp:nvSpPr>
      <dsp:spPr>
        <a:xfrm>
          <a:off x="5730972" y="3541662"/>
          <a:ext cx="1240626" cy="981819"/>
        </a:xfrm>
        <a:prstGeom prst="chevron">
          <a:avLst>
            <a:gd name="adj" fmla="val 706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0348A-187F-461F-9B7B-5931E03DF7AE}">
      <dsp:nvSpPr>
        <dsp:cNvPr id="0" name=""/>
        <dsp:cNvSpPr/>
      </dsp:nvSpPr>
      <dsp:spPr>
        <a:xfrm>
          <a:off x="1258000" y="3639844"/>
          <a:ext cx="5370747" cy="7854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повышение профессиональной компетентности педагогов в условиях реализации ФГОС ОВЗ</a:t>
          </a:r>
          <a:endParaRPr lang="ru-RU" sz="2000" kern="1200" dirty="0"/>
        </a:p>
      </dsp:txBody>
      <dsp:txXfrm>
        <a:off x="1258000" y="3639844"/>
        <a:ext cx="5370747" cy="7854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0C26F-287F-41C8-A5FE-F0228DAAAC61}">
      <dsp:nvSpPr>
        <dsp:cNvPr id="0" name=""/>
        <dsp:cNvSpPr/>
      </dsp:nvSpPr>
      <dsp:spPr>
        <a:xfrm>
          <a:off x="3456577" y="4495"/>
          <a:ext cx="2238843" cy="145524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Приветственный энергизатор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527616" y="75534"/>
        <a:ext cx="2096765" cy="1313170"/>
      </dsp:txXfrm>
    </dsp:sp>
    <dsp:sp modelId="{44429547-6E8C-452E-ABFE-DC2C93FCCEE3}">
      <dsp:nvSpPr>
        <dsp:cNvPr id="0" name=""/>
        <dsp:cNvSpPr/>
      </dsp:nvSpPr>
      <dsp:spPr>
        <a:xfrm>
          <a:off x="1666955" y="732119"/>
          <a:ext cx="5818087" cy="5818087"/>
        </a:xfrm>
        <a:custGeom>
          <a:avLst/>
          <a:gdLst/>
          <a:ahLst/>
          <a:cxnLst/>
          <a:rect l="0" t="0" r="0" b="0"/>
          <a:pathLst>
            <a:path>
              <a:moveTo>
                <a:pt x="4043865" y="230478"/>
              </a:moveTo>
              <a:arcTo wR="2909043" hR="2909043" stAng="17577649" swAng="1962822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95FA4E-27B9-4811-92A8-AD5CC63AC5D2}">
      <dsp:nvSpPr>
        <dsp:cNvPr id="0" name=""/>
        <dsp:cNvSpPr/>
      </dsp:nvSpPr>
      <dsp:spPr>
        <a:xfrm>
          <a:off x="6223242" y="2014595"/>
          <a:ext cx="2238843" cy="1455248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«Инклюзивное образование»,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Авторитетное мнение </a:t>
          </a:r>
          <a:r>
            <a:rPr lang="ru-RU" sz="1400" kern="1200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видеоролик</a:t>
          </a:r>
          <a:endParaRPr lang="ru-RU" sz="1400" kern="1200" dirty="0" smtClean="0">
            <a:solidFill>
              <a:schemeClr val="tx1"/>
            </a:solidFill>
          </a:endParaRPr>
        </a:p>
      </dsp:txBody>
      <dsp:txXfrm>
        <a:off x="6294281" y="2085634"/>
        <a:ext cx="2096765" cy="1313170"/>
      </dsp:txXfrm>
    </dsp:sp>
    <dsp:sp modelId="{B55B7323-DEC6-4BA1-8F1A-6C15B218112F}">
      <dsp:nvSpPr>
        <dsp:cNvPr id="0" name=""/>
        <dsp:cNvSpPr/>
      </dsp:nvSpPr>
      <dsp:spPr>
        <a:xfrm>
          <a:off x="1666955" y="732119"/>
          <a:ext cx="5818087" cy="5818087"/>
        </a:xfrm>
        <a:custGeom>
          <a:avLst/>
          <a:gdLst/>
          <a:ahLst/>
          <a:cxnLst/>
          <a:rect l="0" t="0" r="0" b="0"/>
          <a:pathLst>
            <a:path>
              <a:moveTo>
                <a:pt x="5814075" y="2756326"/>
              </a:moveTo>
              <a:arcTo wR="2909043" hR="2909043" stAng="21419445" swAng="2197290"/>
            </a:path>
          </a:pathLst>
        </a:custGeom>
        <a:noFill/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2BCAA-3D4D-4A0B-8E0B-F5279D5C161A}">
      <dsp:nvSpPr>
        <dsp:cNvPr id="0" name=""/>
        <dsp:cNvSpPr/>
      </dsp:nvSpPr>
      <dsp:spPr>
        <a:xfrm>
          <a:off x="5166470" y="5267005"/>
          <a:ext cx="2238843" cy="1455248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solidFill>
                <a:schemeClr val="tx1"/>
              </a:solidFill>
              <a:hlinkClick xmlns:r="http://schemas.openxmlformats.org/officeDocument/2006/relationships" r:id="rId2" action="ppaction://hlinkpres?slideindex=1&amp;slidetitle="/>
            </a:rPr>
            <a:t>Методический дайджест</a:t>
          </a:r>
          <a:endParaRPr lang="ru-RU" sz="1400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chemeClr val="tx1"/>
            </a:solidFill>
          </a:endParaRPr>
        </a:p>
      </dsp:txBody>
      <dsp:txXfrm>
        <a:off x="5237509" y="5338044"/>
        <a:ext cx="2096765" cy="1313170"/>
      </dsp:txXfrm>
    </dsp:sp>
    <dsp:sp modelId="{412F5E72-47C8-47BF-B7E0-15DD0101B6ED}">
      <dsp:nvSpPr>
        <dsp:cNvPr id="0" name=""/>
        <dsp:cNvSpPr/>
      </dsp:nvSpPr>
      <dsp:spPr>
        <a:xfrm>
          <a:off x="1666955" y="732119"/>
          <a:ext cx="5818087" cy="5818087"/>
        </a:xfrm>
        <a:custGeom>
          <a:avLst/>
          <a:gdLst/>
          <a:ahLst/>
          <a:cxnLst/>
          <a:rect l="0" t="0" r="0" b="0"/>
          <a:pathLst>
            <a:path>
              <a:moveTo>
                <a:pt x="3487946" y="5759904"/>
              </a:moveTo>
              <a:arcTo wR="2909043" hR="2909043" stAng="4711287" swAng="1377426"/>
            </a:path>
          </a:pathLst>
        </a:custGeom>
        <a:noFill/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25F1A4-7E48-441A-9EBD-391B13B71B4A}">
      <dsp:nvSpPr>
        <dsp:cNvPr id="0" name=""/>
        <dsp:cNvSpPr/>
      </dsp:nvSpPr>
      <dsp:spPr>
        <a:xfrm>
          <a:off x="1746684" y="5267005"/>
          <a:ext cx="2238843" cy="1455248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Стартап «Фестиваль «Твои возможности»</a:t>
          </a:r>
          <a:endParaRPr lang="ru-RU" sz="1400" kern="1200" dirty="0" smtClean="0">
            <a:solidFill>
              <a:schemeClr val="tx1"/>
            </a:solidFill>
          </a:endParaRP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817723" y="5338044"/>
        <a:ext cx="2096765" cy="1313170"/>
      </dsp:txXfrm>
    </dsp:sp>
    <dsp:sp modelId="{4BE61F71-7562-4ED9-8CE1-A6858829AFC6}">
      <dsp:nvSpPr>
        <dsp:cNvPr id="0" name=""/>
        <dsp:cNvSpPr/>
      </dsp:nvSpPr>
      <dsp:spPr>
        <a:xfrm>
          <a:off x="1666955" y="732119"/>
          <a:ext cx="5818087" cy="5818087"/>
        </a:xfrm>
        <a:custGeom>
          <a:avLst/>
          <a:gdLst/>
          <a:ahLst/>
          <a:cxnLst/>
          <a:rect l="0" t="0" r="0" b="0"/>
          <a:pathLst>
            <a:path>
              <a:moveTo>
                <a:pt x="486383" y="4519401"/>
              </a:moveTo>
              <a:arcTo wR="2909043" hR="2909043" stAng="8783265" swAng="2197290"/>
            </a:path>
          </a:pathLst>
        </a:custGeom>
        <a:noFill/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62046-2DD5-41B4-B9D0-A78DE2EED86D}">
      <dsp:nvSpPr>
        <dsp:cNvPr id="0" name=""/>
        <dsp:cNvSpPr/>
      </dsp:nvSpPr>
      <dsp:spPr>
        <a:xfrm>
          <a:off x="689912" y="2014595"/>
          <a:ext cx="2238843" cy="1455248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Проектирование «Точки РОСТА»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760951" y="2085634"/>
        <a:ext cx="2096765" cy="1313170"/>
      </dsp:txXfrm>
    </dsp:sp>
    <dsp:sp modelId="{93465B17-B92C-4AFB-AE33-84DC7A7E2119}">
      <dsp:nvSpPr>
        <dsp:cNvPr id="0" name=""/>
        <dsp:cNvSpPr/>
      </dsp:nvSpPr>
      <dsp:spPr>
        <a:xfrm>
          <a:off x="1666955" y="732119"/>
          <a:ext cx="5818087" cy="5818087"/>
        </a:xfrm>
        <a:custGeom>
          <a:avLst/>
          <a:gdLst/>
          <a:ahLst/>
          <a:cxnLst/>
          <a:rect l="0" t="0" r="0" b="0"/>
          <a:pathLst>
            <a:path>
              <a:moveTo>
                <a:pt x="506617" y="1268652"/>
              </a:moveTo>
              <a:arcTo wR="2909043" hR="2909043" stAng="12859530" swAng="1962822"/>
            </a:path>
          </a:pathLst>
        </a:custGeom>
        <a:noFill/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85BCA3-89B8-4773-A095-740754E2C979}">
      <dsp:nvSpPr>
        <dsp:cNvPr id="0" name=""/>
        <dsp:cNvSpPr/>
      </dsp:nvSpPr>
      <dsp:spPr>
        <a:xfrm>
          <a:off x="0" y="3406931"/>
          <a:ext cx="8229600" cy="111823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3 этап - рефлексивный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406931"/>
        <a:ext cx="8229600" cy="603844"/>
      </dsp:txXfrm>
    </dsp:sp>
    <dsp:sp modelId="{3B8B7DDF-2B98-418B-B43C-F463817E746A}">
      <dsp:nvSpPr>
        <dsp:cNvPr id="0" name=""/>
        <dsp:cNvSpPr/>
      </dsp:nvSpPr>
      <dsp:spPr>
        <a:xfrm>
          <a:off x="0" y="3988412"/>
          <a:ext cx="8229600" cy="51438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Проведение рефлексивно-методических семинаров с учителями – участниками проекта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988412"/>
        <a:ext cx="8229600" cy="514386"/>
      </dsp:txXfrm>
    </dsp:sp>
    <dsp:sp modelId="{1D2AC047-8BBC-45C4-8214-FA5BF0039C86}">
      <dsp:nvSpPr>
        <dsp:cNvPr id="0" name=""/>
        <dsp:cNvSpPr/>
      </dsp:nvSpPr>
      <dsp:spPr>
        <a:xfrm rot="10800000">
          <a:off x="0" y="1703865"/>
          <a:ext cx="8229600" cy="1719839"/>
        </a:xfrm>
        <a:prstGeom prst="upArrowCallout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2 этап – основной (практический)  - муниципальный уровень: 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0" y="1703865"/>
        <a:ext cx="8229600" cy="603663"/>
      </dsp:txXfrm>
    </dsp:sp>
    <dsp:sp modelId="{A81C6C88-90D7-4DDD-8BC8-A44E26B9F888}">
      <dsp:nvSpPr>
        <dsp:cNvPr id="0" name=""/>
        <dsp:cNvSpPr/>
      </dsp:nvSpPr>
      <dsp:spPr>
        <a:xfrm>
          <a:off x="0" y="2307529"/>
          <a:ext cx="8229600" cy="51423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Проведение мероприятий с учетом возрастных и психо - физиологических особенностей на муниципальном уровне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307529"/>
        <a:ext cx="8229600" cy="514231"/>
      </dsp:txXfrm>
    </dsp:sp>
    <dsp:sp modelId="{D2A74F2B-A3A1-4867-9F23-2A79A66CCF3F}">
      <dsp:nvSpPr>
        <dsp:cNvPr id="0" name=""/>
        <dsp:cNvSpPr/>
      </dsp:nvSpPr>
      <dsp:spPr>
        <a:xfrm rot="10800000">
          <a:off x="0" y="799"/>
          <a:ext cx="8229600" cy="1719839"/>
        </a:xfrm>
        <a:prstGeom prst="upArrowCallou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1 этап - подготовительный (уровень ОУ)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0" y="799"/>
        <a:ext cx="8229600" cy="603663"/>
      </dsp:txXfrm>
    </dsp:sp>
    <dsp:sp modelId="{E94B72CD-A27F-4ECE-9EB7-3BD513CC8EDA}">
      <dsp:nvSpPr>
        <dsp:cNvPr id="0" name=""/>
        <dsp:cNvSpPr/>
      </dsp:nvSpPr>
      <dsp:spPr>
        <a:xfrm>
          <a:off x="0" y="604463"/>
          <a:ext cx="4114799" cy="51423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ea typeface="Calibri"/>
              <a:cs typeface="Times New Roman" pitchFamily="18" charset="0"/>
            </a:rPr>
            <a:t>Подготовка учащихся к участию в мероприятии по выбранному направлению с учетом индивидуальных особенностей и интересов детей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04463"/>
        <a:ext cx="4114799" cy="514231"/>
      </dsp:txXfrm>
    </dsp:sp>
    <dsp:sp modelId="{E41C1537-553F-49AE-861A-7E1C205251AB}">
      <dsp:nvSpPr>
        <dsp:cNvPr id="0" name=""/>
        <dsp:cNvSpPr/>
      </dsp:nvSpPr>
      <dsp:spPr>
        <a:xfrm>
          <a:off x="4114800" y="604463"/>
          <a:ext cx="4114799" cy="51423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Методические консультации и семинары для педагогов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800" y="604463"/>
        <a:ext cx="4114799" cy="5142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1AB25-9734-433B-81A8-CC6B349C9ACD}">
      <dsp:nvSpPr>
        <dsp:cNvPr id="0" name=""/>
        <dsp:cNvSpPr/>
      </dsp:nvSpPr>
      <dsp:spPr>
        <a:xfrm>
          <a:off x="5086467" y="2664929"/>
          <a:ext cx="2950242" cy="21212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/>
              </a:solidFill>
            </a:rPr>
            <a:t>«Битва хоров»</a:t>
          </a:r>
          <a:endParaRPr lang="ru-RU" sz="1400" b="1" kern="1200" dirty="0">
            <a:solidFill>
              <a:schemeClr val="accent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разновозрастные группы</a:t>
          </a:r>
          <a:endParaRPr lang="ru-RU" sz="1400" b="1" kern="1200" dirty="0">
            <a:solidFill>
              <a:schemeClr val="accent1">
                <a:lumMod val="7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учитель музыки, </a:t>
          </a:r>
          <a:r>
            <a:rPr lang="ru-RU" sz="1400" kern="1200" dirty="0" err="1" smtClean="0"/>
            <a:t>кл</a:t>
          </a:r>
          <a:r>
            <a:rPr lang="ru-RU" sz="1400" kern="1200" dirty="0" smtClean="0"/>
            <a:t>. рук.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8000"/>
              </a:solidFill>
            </a:rPr>
            <a:t>декабрь</a:t>
          </a:r>
          <a:endParaRPr lang="ru-RU" sz="1400" b="1" kern="1200" dirty="0">
            <a:solidFill>
              <a:srgbClr val="008000"/>
            </a:solidFill>
          </a:endParaRPr>
        </a:p>
      </dsp:txBody>
      <dsp:txXfrm>
        <a:off x="6018137" y="3241839"/>
        <a:ext cx="1971975" cy="1497745"/>
      </dsp:txXfrm>
    </dsp:sp>
    <dsp:sp modelId="{DEB1AD5A-0CEE-4150-ABBD-05FA73B1ABA2}">
      <dsp:nvSpPr>
        <dsp:cNvPr id="0" name=""/>
        <dsp:cNvSpPr/>
      </dsp:nvSpPr>
      <dsp:spPr>
        <a:xfrm>
          <a:off x="739616" y="2514131"/>
          <a:ext cx="2691528" cy="23746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/>
              </a:solidFill>
            </a:rPr>
            <a:t>Смотр-конкурс «</a:t>
          </a:r>
          <a:r>
            <a:rPr lang="ru-RU" sz="1400" b="1" kern="1200" dirty="0" err="1" smtClean="0">
              <a:solidFill>
                <a:schemeClr val="accent2"/>
              </a:solidFill>
            </a:rPr>
            <a:t>Черлидинг</a:t>
          </a:r>
          <a:r>
            <a:rPr lang="ru-RU" sz="1400" b="1" kern="1200" dirty="0" smtClean="0">
              <a:solidFill>
                <a:schemeClr val="accent2"/>
              </a:solidFill>
            </a:rPr>
            <a:t>» </a:t>
          </a:r>
          <a:r>
            <a:rPr lang="ru-RU" sz="1400" kern="1200" dirty="0" smtClean="0"/>
            <a:t>(ритмика)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Разновозрастные группы</a:t>
          </a:r>
          <a:endParaRPr lang="ru-RU" sz="1400" b="1" kern="1200" dirty="0">
            <a:solidFill>
              <a:schemeClr val="accent1">
                <a:lumMod val="7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Учитель ритмики, физкультуры, </a:t>
          </a:r>
          <a:r>
            <a:rPr lang="ru-RU" sz="1400" kern="1200" dirty="0" err="1" smtClean="0"/>
            <a:t>кл</a:t>
          </a:r>
          <a:r>
            <a:rPr lang="ru-RU" sz="1400" kern="1200" dirty="0" smtClean="0"/>
            <a:t>. рук.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8000"/>
              </a:solidFill>
            </a:rPr>
            <a:t>март</a:t>
          </a:r>
          <a:endParaRPr lang="ru-RU" sz="1400" b="1" kern="1200" dirty="0">
            <a:solidFill>
              <a:srgbClr val="008000"/>
            </a:solidFill>
          </a:endParaRPr>
        </a:p>
      </dsp:txBody>
      <dsp:txXfrm>
        <a:off x="791780" y="3159965"/>
        <a:ext cx="1779741" cy="1676682"/>
      </dsp:txXfrm>
    </dsp:sp>
    <dsp:sp modelId="{9636C9FE-391D-4812-8D2F-47FCB83FBFEE}">
      <dsp:nvSpPr>
        <dsp:cNvPr id="0" name=""/>
        <dsp:cNvSpPr/>
      </dsp:nvSpPr>
      <dsp:spPr>
        <a:xfrm>
          <a:off x="4896538" y="1"/>
          <a:ext cx="2744317" cy="2148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/>
              </a:solidFill>
            </a:rPr>
            <a:t>Презентация лэпбука</a:t>
          </a:r>
          <a:endParaRPr lang="ru-RU" sz="1400" b="1" kern="1200" dirty="0">
            <a:solidFill>
              <a:schemeClr val="accent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5-7 </a:t>
          </a:r>
          <a:r>
            <a:rPr lang="ru-RU" sz="1400" b="1" kern="1200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.</a:t>
          </a:r>
          <a:endParaRPr lang="ru-RU" sz="1400" b="1" kern="1200" dirty="0">
            <a:solidFill>
              <a:schemeClr val="accent1">
                <a:lumMod val="7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(</a:t>
          </a:r>
          <a:r>
            <a:rPr lang="ru-RU" sz="1400" kern="1200" dirty="0" err="1" smtClean="0"/>
            <a:t>учитель,школьный</a:t>
          </a:r>
          <a:r>
            <a:rPr lang="ru-RU" sz="1400" kern="1200" dirty="0" smtClean="0"/>
            <a:t> библиотекарь)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8000"/>
              </a:solidFill>
            </a:rPr>
            <a:t>февраль</a:t>
          </a:r>
          <a:endParaRPr lang="ru-RU" sz="1400" b="1" kern="1200" dirty="0">
            <a:solidFill>
              <a:srgbClr val="008000"/>
            </a:solidFill>
          </a:endParaRPr>
        </a:p>
      </dsp:txBody>
      <dsp:txXfrm>
        <a:off x="5767018" y="47186"/>
        <a:ext cx="1826652" cy="1516659"/>
      </dsp:txXfrm>
    </dsp:sp>
    <dsp:sp modelId="{CE296A30-DD6C-4F11-BB91-CDEFC79EF209}">
      <dsp:nvSpPr>
        <dsp:cNvPr id="0" name=""/>
        <dsp:cNvSpPr/>
      </dsp:nvSpPr>
      <dsp:spPr>
        <a:xfrm>
          <a:off x="645761" y="1"/>
          <a:ext cx="2931608" cy="19571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/>
              </a:solidFill>
            </a:rPr>
            <a:t>Конкурсы «</a:t>
          </a:r>
          <a:r>
            <a:rPr lang="ru-RU" sz="1400" b="1" kern="1200" dirty="0" err="1" smtClean="0">
              <a:solidFill>
                <a:schemeClr val="accent2"/>
              </a:solidFill>
            </a:rPr>
            <a:t>Китендо</a:t>
          </a:r>
          <a:r>
            <a:rPr lang="ru-RU" sz="1400" b="1" kern="1200" dirty="0" smtClean="0">
              <a:solidFill>
                <a:schemeClr val="accent2"/>
              </a:solidFill>
            </a:rPr>
            <a:t>», «Мастера и Мастерицы»</a:t>
          </a:r>
          <a:endParaRPr lang="ru-RU" sz="1400" b="1" kern="1200" dirty="0">
            <a:solidFill>
              <a:schemeClr val="accent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2-4 </a:t>
          </a:r>
          <a:r>
            <a:rPr lang="ru-RU" sz="1400" b="1" kern="1200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., 5-8 </a:t>
          </a:r>
          <a:r>
            <a:rPr lang="ru-RU" sz="1400" b="1" kern="1200" dirty="0" err="1" smtClean="0">
              <a:solidFill>
                <a:schemeClr val="accent1">
                  <a:lumMod val="75000"/>
                </a:schemeClr>
              </a:solidFill>
            </a:rPr>
            <a:t>кл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</a:rPr>
            <a:t>.</a:t>
          </a:r>
          <a:endParaRPr lang="ru-RU" sz="1400" b="1" kern="1200" dirty="0">
            <a:solidFill>
              <a:schemeClr val="accent1">
                <a:lumMod val="75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Учитель – предметник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8000"/>
              </a:solidFill>
            </a:rPr>
            <a:t>Апрель-май</a:t>
          </a:r>
          <a:endParaRPr lang="ru-RU" sz="1400" b="1" kern="1200" dirty="0">
            <a:solidFill>
              <a:srgbClr val="008000"/>
            </a:solidFill>
          </a:endParaRPr>
        </a:p>
      </dsp:txBody>
      <dsp:txXfrm>
        <a:off x="688752" y="42992"/>
        <a:ext cx="1966143" cy="1381851"/>
      </dsp:txXfrm>
    </dsp:sp>
    <dsp:sp modelId="{590A2109-D1E4-495B-A70B-5B558483896E}">
      <dsp:nvSpPr>
        <dsp:cNvPr id="0" name=""/>
        <dsp:cNvSpPr/>
      </dsp:nvSpPr>
      <dsp:spPr>
        <a:xfrm>
          <a:off x="2134898" y="283080"/>
          <a:ext cx="1935208" cy="1935208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</a:rPr>
            <a:t>ПГ </a:t>
          </a:r>
          <a:r>
            <a:rPr lang="ru-RU" sz="1400" b="1" kern="1200" smtClean="0">
              <a:solidFill>
                <a:schemeClr val="tx2">
                  <a:lumMod val="75000"/>
                </a:schemeClr>
              </a:solidFill>
            </a:rPr>
            <a:t>«Интеллектуальное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</a:rPr>
            <a:t>развитие»</a:t>
          </a:r>
          <a:endParaRPr lang="ru-RU" sz="14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701707" y="849889"/>
        <a:ext cx="1368399" cy="1368399"/>
      </dsp:txXfrm>
    </dsp:sp>
    <dsp:sp modelId="{0CFA35D7-EEFD-4EEE-9F18-8840A7B730DA}">
      <dsp:nvSpPr>
        <dsp:cNvPr id="0" name=""/>
        <dsp:cNvSpPr/>
      </dsp:nvSpPr>
      <dsp:spPr>
        <a:xfrm rot="5400000">
          <a:off x="4159493" y="283080"/>
          <a:ext cx="1935208" cy="1935208"/>
        </a:xfrm>
        <a:prstGeom prst="pieWedg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</a:rPr>
            <a:t>ПГ «Социально-личностное развитие»</a:t>
          </a:r>
          <a:endParaRPr lang="ru-RU" sz="14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4159493" y="849889"/>
        <a:ext cx="1368399" cy="1368399"/>
      </dsp:txXfrm>
    </dsp:sp>
    <dsp:sp modelId="{27092FAF-CE68-4500-BC94-D803AFE21FB2}">
      <dsp:nvSpPr>
        <dsp:cNvPr id="0" name=""/>
        <dsp:cNvSpPr/>
      </dsp:nvSpPr>
      <dsp:spPr>
        <a:xfrm rot="10800000">
          <a:off x="4159493" y="2307674"/>
          <a:ext cx="1935208" cy="1935208"/>
        </a:xfrm>
        <a:prstGeom prst="pieWedg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</a:rPr>
            <a:t>ПГ «Нравственно-эстетическое развитие»</a:t>
          </a:r>
          <a:endParaRPr lang="ru-RU" sz="1400" b="1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4159493" y="2307674"/>
        <a:ext cx="1368399" cy="1368399"/>
      </dsp:txXfrm>
    </dsp:sp>
    <dsp:sp modelId="{1305253D-DCFB-4CE1-83B0-117FA149A59B}">
      <dsp:nvSpPr>
        <dsp:cNvPr id="0" name=""/>
        <dsp:cNvSpPr/>
      </dsp:nvSpPr>
      <dsp:spPr>
        <a:xfrm rot="16200000">
          <a:off x="2134898" y="2307674"/>
          <a:ext cx="1935208" cy="1935208"/>
        </a:xfrm>
        <a:prstGeom prst="pieWedg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</a:rPr>
            <a:t>ПГ «Физическое развитие»</a:t>
          </a:r>
          <a:endParaRPr lang="ru-RU" sz="1400" b="1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2701707" y="2307674"/>
        <a:ext cx="1368399" cy="1368399"/>
      </dsp:txXfrm>
    </dsp:sp>
    <dsp:sp modelId="{A687EB61-50F0-4322-9459-FDF3391297E8}">
      <dsp:nvSpPr>
        <dsp:cNvPr id="0" name=""/>
        <dsp:cNvSpPr/>
      </dsp:nvSpPr>
      <dsp:spPr>
        <a:xfrm>
          <a:off x="3780719" y="1860744"/>
          <a:ext cx="668160" cy="58100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A4EC93-DCD4-47F3-846B-B7EE4900280A}">
      <dsp:nvSpPr>
        <dsp:cNvPr id="0" name=""/>
        <dsp:cNvSpPr/>
      </dsp:nvSpPr>
      <dsp:spPr>
        <a:xfrm rot="10800000">
          <a:off x="3780719" y="2084209"/>
          <a:ext cx="668160" cy="58100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2DA5FF-8FB9-4D20-A93C-C8E7947C85E4}">
      <dsp:nvSpPr>
        <dsp:cNvPr id="0" name=""/>
        <dsp:cNvSpPr/>
      </dsp:nvSpPr>
      <dsp:spPr>
        <a:xfrm rot="16200000">
          <a:off x="925909" y="-925909"/>
          <a:ext cx="2262981" cy="41148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«Нравственно-эстетическое развитие школьников с ОВЗ» 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смотре-конкурсе «Давайте дружбой дорожить» участвовало 8 вокальных коллективов из 7 ОО района (78% от общего количества ОО).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Коррекция эмоционально-волевой сферы.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" y="1"/>
        <a:ext cx="4114800" cy="1697236"/>
      </dsp:txXfrm>
    </dsp:sp>
    <dsp:sp modelId="{D889B4DD-B40D-4508-ABA6-E219CFFA1520}">
      <dsp:nvSpPr>
        <dsp:cNvPr id="0" name=""/>
        <dsp:cNvSpPr/>
      </dsp:nvSpPr>
      <dsp:spPr>
        <a:xfrm>
          <a:off x="4114800" y="0"/>
          <a:ext cx="4114800" cy="2262981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u="sng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u="sng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«Социально-личностное развитие»</a:t>
          </a:r>
          <a:endParaRPr lang="ru-RU" sz="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 14 школьников в возрасте от 7 до 15 лет презентовали </a:t>
          </a:r>
          <a:r>
            <a:rPr lang="ru-RU" sz="8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лэпбуки</a:t>
          </a: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 теме «Писатели о школе и школьниках» из 7 ОО района (78% от общего количества ОО).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Ребята прочитали произведения Ю. Яковлева, В. Драгунского, В. Воробьева, Р. Погодина, С. Маршака, Т. Крюковой, В. Осеевой, проектировали и конструировали совместно с взрослыми </a:t>
          </a:r>
          <a:r>
            <a:rPr lang="ru-RU" sz="8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лэпбуки</a:t>
          </a: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публично представили свои работы, отвечали на вопросы членов жюри.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Призеры III краевой практической конференции для детей с ограниченными возможностями интеллектуального развития «ХОЧУ ВСЕ ЗНАТЬ», 14 апреля 2017 года</a:t>
          </a:r>
          <a:endParaRPr lang="ru-RU" sz="8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Секция № 1/2 «ОЧНОЕ ВЫСТУПЛЕНИЕ детей с умственной отсталостью»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(13-14 лет)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Дети (7 чел. БСОШ №2, </a:t>
          </a:r>
          <a:r>
            <a:rPr lang="ru-RU" sz="8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Кляповская</a:t>
          </a:r>
          <a:r>
            <a:rPr lang="ru-RU" sz="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ООШ) - участники Краевой исследовательской конференции для детей с ограниченными возможностями здоровья «Нет ничего невозможного...» для детей с ОВЗ в г. Перми, апрель 2017 г.</a:t>
          </a:r>
          <a:endParaRPr lang="ru-RU" sz="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14800" y="0"/>
        <a:ext cx="4114800" cy="1697236"/>
      </dsp:txXfrm>
    </dsp:sp>
    <dsp:sp modelId="{39725CF1-8455-47A9-AEA3-639CEE84AF12}">
      <dsp:nvSpPr>
        <dsp:cNvPr id="0" name=""/>
        <dsp:cNvSpPr/>
      </dsp:nvSpPr>
      <dsp:spPr>
        <a:xfrm rot="10800000">
          <a:off x="0" y="2262981"/>
          <a:ext cx="4114800" cy="2262981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«Физическое развитие»</a:t>
          </a:r>
          <a:endParaRPr lang="ru-RU" sz="12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смотре-конкурсе приняло участие 7 танцевальных коллективов детей в возрасте от 7 до 15 лет (78% от общего количества ОО).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Развитие у обучающихся чувства ритма и двигательных способностей; содействие развитию музыкального слуха, памяти, внимания, умения согласовывать движения с музыкой.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Скорректированы рабочие программы по ритмике. Повысилось качество учебного занятия «Ритмика».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828726"/>
        <a:ext cx="4114800" cy="1697236"/>
      </dsp:txXfrm>
    </dsp:sp>
    <dsp:sp modelId="{F751A200-9231-4389-BC26-1A39D691066D}">
      <dsp:nvSpPr>
        <dsp:cNvPr id="0" name=""/>
        <dsp:cNvSpPr/>
      </dsp:nvSpPr>
      <dsp:spPr>
        <a:xfrm rot="5400000">
          <a:off x="5040709" y="1337072"/>
          <a:ext cx="2262981" cy="4114800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«Интеллектуальное развитие» 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В конкурсе приняло участие более 50 детей с умственной отсталостью (2-8 классы).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Развитие познавательного интереса детей.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114799" y="2828726"/>
        <a:ext cx="4114800" cy="1697236"/>
      </dsp:txXfrm>
    </dsp:sp>
    <dsp:sp modelId="{E54354F6-E8F2-4C8A-A840-CDA01023DCAF}">
      <dsp:nvSpPr>
        <dsp:cNvPr id="0" name=""/>
        <dsp:cNvSpPr/>
      </dsp:nvSpPr>
      <dsp:spPr>
        <a:xfrm flipH="1">
          <a:off x="3929078" y="2214581"/>
          <a:ext cx="388675" cy="45723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smtClean="0">
              <a:solidFill>
                <a:srgbClr val="0000FF"/>
              </a:solidFill>
            </a:rPr>
            <a:t>Ре</a:t>
          </a:r>
          <a:endParaRPr lang="ru-RU" sz="500" b="1" kern="1200" dirty="0">
            <a:solidFill>
              <a:srgbClr val="0000FF"/>
            </a:solidFill>
          </a:endParaRPr>
        </a:p>
      </dsp:txBody>
      <dsp:txXfrm>
        <a:off x="3931310" y="2216813"/>
        <a:ext cx="384211" cy="412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0E2DA-A870-463D-943D-77E05E07967E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EA1E2-F959-4E64-9723-6F6DF7875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1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A1E2-F959-4E64-9723-6F6DF78752D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39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A1E2-F959-4E64-9723-6F6DF78752D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719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A1E2-F959-4E64-9723-6F6DF78752D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5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A1E2-F959-4E64-9723-6F6DF78752D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77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372035" y="1550894"/>
            <a:ext cx="8399999" cy="5170500"/>
          </a:xfrm>
          <a:prstGeom prst="roundRect">
            <a:avLst>
              <a:gd name="adj" fmla="val 297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4" name="Shape 14"/>
          <p:cNvSpPr/>
          <p:nvPr/>
        </p:nvSpPr>
        <p:spPr>
          <a:xfrm rot="10800000" flipH="1">
            <a:off x="372035" y="-120"/>
            <a:ext cx="8399999" cy="1399800"/>
          </a:xfrm>
          <a:prstGeom prst="round2SameRect">
            <a:avLst>
              <a:gd name="adj1" fmla="val 1059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18603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dk2"/>
                </a:solidFill>
              </a:defRPr>
            </a:lvl1pPr>
            <a:lvl2pPr rtl="0">
              <a:defRPr>
                <a:solidFill>
                  <a:schemeClr val="dk2"/>
                </a:solidFill>
              </a:defRPr>
            </a:lvl2pPr>
            <a:lvl3pPr rtl="0">
              <a:defRPr>
                <a:solidFill>
                  <a:schemeClr val="dk2"/>
                </a:solidFill>
              </a:defRPr>
            </a:lvl3pPr>
            <a:lvl4pPr rtl="0">
              <a:defRPr>
                <a:solidFill>
                  <a:schemeClr val="dk2"/>
                </a:solidFill>
              </a:defRPr>
            </a:lvl4pPr>
            <a:lvl5pPr rtl="0">
              <a:defRPr>
                <a:solidFill>
                  <a:schemeClr val="dk2"/>
                </a:solidFill>
              </a:defRPr>
            </a:lvl5pPr>
            <a:lvl6pPr rtl="0">
              <a:defRPr>
                <a:solidFill>
                  <a:schemeClr val="dk2"/>
                </a:solidFill>
              </a:defRPr>
            </a:lvl6pPr>
            <a:lvl7pPr rtl="0">
              <a:defRPr>
                <a:solidFill>
                  <a:schemeClr val="dk2"/>
                </a:solidFill>
              </a:defRPr>
            </a:lvl7pPr>
            <a:lvl8pPr rtl="0">
              <a:defRPr>
                <a:solidFill>
                  <a:schemeClr val="dk2"/>
                </a:solidFill>
              </a:defRPr>
            </a:lvl8pPr>
            <a:lvl9pPr rtl="0"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265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perm.hse.ru/okrug/IIImnpk_materia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22.jpeg"/><Relationship Id="rId5" Type="http://schemas.openxmlformats.org/officeDocument/2006/relationships/diagramData" Target="../diagrams/data5.xml"/><Relationship Id="rId10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392" y="26369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Методическое сопровождение реализации ФГОС ОВЗ на муниципальном уровне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2016-2017 учебный год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4869160"/>
            <a:ext cx="6400800" cy="17526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Валентина Максимовна Дурмашева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smtClean="0">
                <a:solidFill>
                  <a:srgbClr val="002060"/>
                </a:solidFill>
              </a:rPr>
              <a:t>методист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МБОУ </a:t>
            </a:r>
            <a:r>
              <a:rPr lang="ru-RU" sz="2000" dirty="0">
                <a:solidFill>
                  <a:srgbClr val="002060"/>
                </a:solidFill>
              </a:rPr>
              <a:t>ДПО «Березовский ИМЦ»</a:t>
            </a:r>
          </a:p>
        </p:txBody>
      </p:sp>
      <p:pic>
        <p:nvPicPr>
          <p:cNvPr id="2050" name="Picture 2" descr="C:\Documents and Settings\бухгалтер\Рабочий стол\56aab47ea14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92" y="116632"/>
            <a:ext cx="76200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078" y="5063079"/>
            <a:ext cx="2384425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71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321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НАВИГАТОР ДНЯ</a:t>
            </a:r>
            <a:endParaRPr lang="ru-RU" b="1" dirty="0">
              <a:ln w="18000">
                <a:solidFill>
                  <a:schemeClr val="accent2">
                    <a:lumMod val="40000"/>
                    <a:lumOff val="6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8682673"/>
              </p:ext>
            </p:extLst>
          </p:nvPr>
        </p:nvGraphicFramePr>
        <p:xfrm>
          <a:off x="-8000" y="34636"/>
          <a:ext cx="9151999" cy="6823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13577" y="116632"/>
            <a:ext cx="13163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15:00-15:10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2083060"/>
            <a:ext cx="131638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15:10-15:20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5301208"/>
            <a:ext cx="1316386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15:20-16:00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5318147"/>
            <a:ext cx="1316386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16:00-16:20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51025" y="2114284"/>
            <a:ext cx="131638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16:20-16:40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13577" y="1084094"/>
            <a:ext cx="13994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i="1" dirty="0" smtClean="0"/>
              <a:t>В.А. </a:t>
            </a:r>
            <a:r>
              <a:rPr lang="ru-RU" i="1" dirty="0" err="1" smtClean="0"/>
              <a:t>Лашова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22757" y="6166342"/>
            <a:ext cx="1947008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i="1" dirty="0" smtClean="0"/>
              <a:t>В.М. Дурмашева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79712" y="6305135"/>
            <a:ext cx="183640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i="1" dirty="0" smtClean="0"/>
              <a:t>В.М. Дурмашева</a:t>
            </a:r>
            <a:endParaRPr lang="ru-RU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3859" y="3068960"/>
            <a:ext cx="1836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i="1" dirty="0" smtClean="0"/>
              <a:t>В.М. Дурмашева</a:t>
            </a:r>
            <a:endParaRPr lang="ru-RU" i="1" dirty="0"/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1060621" y="4737573"/>
            <a:ext cx="27448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err="1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НАВИГАТОр</a:t>
            </a:r>
            <a:r>
              <a:rPr lang="ru-RU" sz="2800" b="1" cap="all" spc="0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дня</a:t>
            </a:r>
            <a:endParaRPr lang="ru-RU" sz="2800" b="1" cap="all" spc="0" dirty="0">
              <a:ln/>
              <a:solidFill>
                <a:schemeClr val="accent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637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Проектирование замысла ИППР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C:\Users\ZxZ\Desktop\mzl.kcnoqzn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651885" cy="455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6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верх стрелка 3"/>
          <p:cNvSpPr/>
          <p:nvPr/>
        </p:nvSpPr>
        <p:spPr>
          <a:xfrm rot="1466396">
            <a:off x="3573806" y="1440461"/>
            <a:ext cx="2111779" cy="1096757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ИОМ Р.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бухгалтер\Рабочий стол\3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1" t="38050" r="15907" b="3023"/>
          <a:stretch/>
        </p:blipFill>
        <p:spPr bwMode="auto">
          <a:xfrm>
            <a:off x="0" y="0"/>
            <a:ext cx="3611880" cy="266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бухгалтер\Рабочий стол\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423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фестивальной деятельности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581138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7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xZ\Desktop\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" y="0"/>
            <a:ext cx="2428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Фестиваль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«ТВОИ ВОЗМОЖНОСТИ»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369892"/>
              </p:ext>
            </p:extLst>
          </p:nvPr>
        </p:nvGraphicFramePr>
        <p:xfrm>
          <a:off x="539552" y="170080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527" y="2708920"/>
            <a:ext cx="1954473" cy="195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 rot="484390">
            <a:off x="7025521" y="1268760"/>
            <a:ext cx="2241103" cy="970901"/>
          </a:xfrm>
          <a:prstGeom prst="wedgeRoundRect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Формирование социальных компетенций учащихся посредством чтения и творческого взаимодействия учащихся, педагогов и родителей</a:t>
            </a:r>
            <a:endParaRPr lang="ru-RU" sz="1200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573222">
            <a:off x="7037104" y="4378181"/>
            <a:ext cx="1944216" cy="612648"/>
          </a:xfrm>
          <a:prstGeom prst="wedgeRound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Содействие развитию детского вокально-хорового искусства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19648759">
            <a:off x="666029" y="3749310"/>
            <a:ext cx="1779732" cy="98961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чувства ритма и двигательных способностей учащихся.</a:t>
            </a:r>
            <a:endParaRPr lang="ru-RU" sz="14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618321">
            <a:off x="3126532" y="1342093"/>
            <a:ext cx="1835568" cy="797328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познавательного интереса учащихся.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5075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xZ\Desktop\человечек-с-карандашом-768x11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-29925"/>
            <a:ext cx="1184338" cy="17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Результаты проекта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Управление результатами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77901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Диссеминация опыта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Муниципальный уровень: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ПДС «Коррекционное образование»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ПДС зам. директоров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Региональный уровень: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Выступление в рамках IV краевой научно-практической конференции «Индивидуализация и дифференциация как механизмы реализации ФГОС», 2017г.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Выступление на межмуниципальной НПУ в г. Чусовой по вопросам инклюзивного образования 25 марта 2017 г.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Публикация по итогам краевой педагогической конференции "Проблемы и перспективы эффективного внедрения ФГОС НОО для обучающихся с ОВЗ», г. Оса, декабрь 2016 г.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 краевом конкурсе «Школы инновационных образовательных практик Пермского края», апрель-май 2017 г.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Уровень Российской Федерации: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Публикация по итогам III Международной научно-практической конференции Университетского округа НИУ ВШЭ «Школа XXI века: стратегии и эффекты образовательных инноваций» 30-31 марта 2017 г..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https://perm.hse.ru/okrug/IIImnpk_material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Всероссийская дистанционная НПК «Инновационные пути развития муниципальных методических служб в свете решения стратегических задач государственной образовательной политики»» выступление + публикация «Проектный подход в методическом сопровождении учителей начальных классов в условиях реализации ФГОС», Рязань, 2016 г.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Выступление в рамках Всероссийской НПК "Инновационные подходы к организации образовательной деятельности в условиях реализации ФГОС", г. Пермь, февраль, 2017 г.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ZxZ\Desktop\i (1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8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4051">
            <a:off x="2641447" y="1675112"/>
            <a:ext cx="825022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0962651">
            <a:off x="234196" y="1868282"/>
            <a:ext cx="6830222" cy="1754326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Смотр вокальных коллективов</a:t>
            </a:r>
            <a:endParaRPr lang="ru-RU" sz="54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99059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46000">
                      <a:schemeClr val="accent4">
                        <a:lumMod val="95000"/>
                        <a:lumOff val="5000"/>
                      </a:schemeClr>
                    </a:gs>
                    <a:gs pos="100000">
                      <a:schemeClr val="accent4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</a:rPr>
              <a:t>Муниципальный фестиваль </a:t>
            </a:r>
          </a:p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46000">
                      <a:schemeClr val="accent4">
                        <a:lumMod val="95000"/>
                        <a:lumOff val="5000"/>
                      </a:schemeClr>
                    </a:gs>
                    <a:gs pos="100000">
                      <a:schemeClr val="accent4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</a:rPr>
              <a:t>«Твои возможности»</a:t>
            </a:r>
            <a:endParaRPr lang="ru-RU" sz="4400" b="1" dirty="0">
              <a:ln w="3175">
                <a:solidFill>
                  <a:srgbClr val="92D050"/>
                </a:solidFill>
              </a:ln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450" y="4919447"/>
            <a:ext cx="6898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декабря 2016 г.</a:t>
            </a:r>
          </a:p>
        </p:txBody>
      </p:sp>
      <p:pic>
        <p:nvPicPr>
          <p:cNvPr id="3" name="01 Дорожка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8873" y="6441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ll Users\Документы\Смотр вокальных коллективов -Твои возможности\DSCF4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1431" y="-99392"/>
            <a:ext cx="10035960" cy="752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36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369490674"/>
              </p:ext>
            </p:extLst>
          </p:nvPr>
        </p:nvGraphicFramePr>
        <p:xfrm>
          <a:off x="163773" y="0"/>
          <a:ext cx="8871045" cy="4080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647832931"/>
              </p:ext>
            </p:extLst>
          </p:nvPr>
        </p:nvGraphicFramePr>
        <p:xfrm>
          <a:off x="69306" y="3333466"/>
          <a:ext cx="5613779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Блок-схема: память с посл. доступом 10"/>
          <p:cNvSpPr/>
          <p:nvPr/>
        </p:nvSpPr>
        <p:spPr>
          <a:xfrm>
            <a:off x="5831429" y="3599710"/>
            <a:ext cx="3255543" cy="1908292"/>
          </a:xfrm>
          <a:prstGeom prst="flowChartMagneticTape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08091" y="3601416"/>
            <a:ext cx="24304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НШ+</a:t>
            </a:r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38298" y="2620371"/>
            <a:ext cx="2596520" cy="808630"/>
          </a:xfrm>
          <a:prstGeom prst="rect">
            <a:avLst/>
          </a:prstGeom>
          <a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4000" b="-8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Стрелка вправо 1"/>
          <p:cNvSpPr/>
          <p:nvPr/>
        </p:nvSpPr>
        <p:spPr>
          <a:xfrm rot="16200000">
            <a:off x="938352" y="2213054"/>
            <a:ext cx="574434" cy="240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3156139" y="2207457"/>
            <a:ext cx="574434" cy="240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6200000">
            <a:off x="5456722" y="2207457"/>
            <a:ext cx="574434" cy="240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6200000">
            <a:off x="7726035" y="2207457"/>
            <a:ext cx="574434" cy="240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52479" y="5622878"/>
            <a:ext cx="2208130" cy="782561"/>
          </a:xfrm>
          <a:prstGeom prst="rect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«Фестиваль «Твои возможности»</a:t>
            </a:r>
            <a:endParaRPr lang="ru-RU" dirty="0"/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536279" y="5928110"/>
            <a:ext cx="660709" cy="307211"/>
          </a:xfrm>
          <a:prstGeom prst="left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27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ll Users\Документы\Смотр вокальных коллективов -Твои возможности\DSCF43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378" y="0"/>
            <a:ext cx="9375377" cy="729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65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ll Users\Документы\Смотр вокальных коллективов -Твои возможности\DSCF43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39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6014"/>
            <a:ext cx="9156509" cy="698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12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" y="1"/>
            <a:ext cx="9143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42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0" y="0"/>
            <a:ext cx="9099855" cy="68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55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377" y="0"/>
            <a:ext cx="9375377" cy="703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36" y="-22960"/>
            <a:ext cx="9179536" cy="688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09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35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20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7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23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518"/>
            <a:ext cx="9183357" cy="688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1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ПДС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«Коррекционное образование»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5670773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43808" y="6435983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ТЕМАТИЗМ: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ФГОС ОВЗ и ФГОС О у/о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885" y="0"/>
            <a:ext cx="9363885" cy="702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98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бухгалтер\Рабочий стол\Фестивпаль Твои возможности\Проекты приказов по конкурсам\Конкурс хор ОВЗ\Смотр вокальных коллективов -Твои возможности\DSCF43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087345" cy="681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55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Documents and Settings\бухгалтер\Рабочий стол\p1_2121975_9c749ce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8F7753"/>
              </a:clrFrom>
              <a:clrTo>
                <a:srgbClr val="8F775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8012" r="2549" b="4473"/>
          <a:stretch/>
        </p:blipFill>
        <p:spPr bwMode="auto">
          <a:xfrm>
            <a:off x="4572000" y="4358640"/>
            <a:ext cx="445008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4584" y="5373216"/>
            <a:ext cx="6400800" cy="17526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 февраля 2017 г.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2" t="12209" r="12907" b="16280"/>
          <a:stretch/>
        </p:blipFill>
        <p:spPr>
          <a:xfrm>
            <a:off x="2915816" y="0"/>
            <a:ext cx="3065107" cy="25133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0964795">
            <a:off x="82154" y="2350706"/>
            <a:ext cx="92822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Муниципальный конкурс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«Лучший лэпбук читателя»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16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бухгалтер\Рабочий стол\Фестивпаль Твои возможности\Проекты приказов по конкурсам\Конкурс лэпбуков ОВЗ\фото 1502\DSC038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10018730" cy="69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07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бухгалтер\Рабочий стол\Фестивпаль Твои возможности\Проекты приказов по конкурсам\Конкурс лэпбуков ОВЗ\фото 1502\DSC03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624" y="0"/>
            <a:ext cx="10119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14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бухгалтер\Рабочий стол\Фестивпаль Твои возможности\Проекты приказов по конкурсам\Конкурс лэпбуков ОВЗ\фото 1502\DSC03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5192"/>
            <a:ext cx="10126901" cy="683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64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бухгалтер\Рабочий стол\Фестивпаль Твои возможности\Проекты приказов по конкурсам\Конкурс лэпбуков ОВЗ\фото 1502\DSC0392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4"/>
          <a:stretch/>
        </p:blipFill>
        <p:spPr bwMode="auto">
          <a:xfrm>
            <a:off x="-210104" y="26328"/>
            <a:ext cx="9384624" cy="683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3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бухгалтер\Рабочий стол\Фестивпаль Твои возможности\Проекты приказов по конкурсам\Конкурс лэпбуков ОВЗ\фото 1502\DSC03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1" y="260648"/>
            <a:ext cx="9190728" cy="611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76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бухгалтер\Рабочий стол\Фестивпаль Твои возможности\Проекты приказов по конкурсам\Конкурс лэпбуков ОВЗ\фото 1502\DSC039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94" y="0"/>
            <a:ext cx="915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95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бухгалтер\Рабочий стол\Фестивпаль Твои возможности\Проекты приказов по конкурсам\Конкурс лэпбуков ОВЗ\фото 1502\DSC039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565" y="0"/>
            <a:ext cx="98755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2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18640321"/>
              </p:ext>
            </p:extLst>
          </p:nvPr>
        </p:nvGraphicFramePr>
        <p:xfrm>
          <a:off x="95534" y="135530"/>
          <a:ext cx="8952931" cy="6586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2" y="5072074"/>
            <a:ext cx="73717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Творческие мастерские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4 семинара (22 чел.)+ 3 семинара для ССС (37 чел.)</a:t>
            </a:r>
          </a:p>
          <a:p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Тематизм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/>
              <a:t>Современные педагогические технологии в логопедической практике.</a:t>
            </a:r>
          </a:p>
          <a:p>
            <a:r>
              <a:rPr lang="ru-RU" sz="1600" dirty="0" smtClean="0"/>
              <a:t>Деятельность ССС в условиях реализации ФГОС ОВЗ.</a:t>
            </a:r>
          </a:p>
          <a:p>
            <a:r>
              <a:rPr lang="ru-RU" sz="1600" dirty="0" smtClean="0"/>
              <a:t>Деятельность </a:t>
            </a:r>
            <a:r>
              <a:rPr lang="ru-RU" sz="1600" dirty="0" err="1" smtClean="0"/>
              <a:t>ПМПк</a:t>
            </a:r>
            <a:r>
              <a:rPr lang="ru-RU" sz="1600" dirty="0" smtClean="0"/>
              <a:t> в ОО. Технология картирования в деятельности ССС.</a:t>
            </a:r>
          </a:p>
          <a:p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95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бухгалтер\Рабочий стол\Фестивпаль Твои возможности\Проекты приказов по конкурсам\Конкурс лэпбуков ОВЗ\фото 1502\DSC039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64" y="22852"/>
            <a:ext cx="9551720" cy="683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бухгалтер\Рабочий стол\Фестивпаль Твои возможности\Проекты приказов по конкурсам\Конкурс лэпбуков ОВЗ\фото 1502\DSC039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488" y="0"/>
            <a:ext cx="976739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5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бухгалтер\Рабочий стол\Фестивпаль Твои возможности\Проекты приказов по конкурсам\Конкурс лэпбуков ОВЗ\фото 1502\DSC039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218" y="1"/>
            <a:ext cx="96942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73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Documents and Settings\бухгалтер\Рабочий стол\Фестивпаль Твои возможности\Проекты приказов по конкурсам\Конкурс лэпбуков ОВЗ\фото 1502\DSC039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7353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8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Documents and Settings\бухгалтер\Рабочий стол\Фестивпаль Твои возможности\Проекты приказов по конкурсам\Конкурс лэпбуков ОВЗ\фото 1502\DSC039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606" y="1"/>
            <a:ext cx="9587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23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бухгалтер\Рабочий стол\Фестивпаль Твои возможности\Проекты приказов по конкурсам\Конкурс лэпбуков ОВЗ\фото 1502\DSC039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1012690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97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nts and Settings\бухгалтер\Рабочий стол\Фестивпаль Твои возможности\Проекты приказов по конкурсам\Конкурс лэпбуков ОВЗ\фото 1502\DSC039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4420" y="-387424"/>
            <a:ext cx="11138434" cy="741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8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962651">
            <a:off x="234196" y="1868282"/>
            <a:ext cx="6830222" cy="1754326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Смотр танцевальных коллективов</a:t>
            </a:r>
            <a:endParaRPr lang="ru-RU" sz="54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99059"/>
            <a:ext cx="720421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solidFill>
                  <a:schemeClr val="accent2"/>
                </a:solidFill>
              </a:rPr>
              <a:t>Муниципальный фестиваль </a:t>
            </a:r>
          </a:p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solidFill>
                  <a:schemeClr val="accent2"/>
                </a:solidFill>
              </a:rPr>
              <a:t>«Твои возможности»</a:t>
            </a:r>
            <a:endParaRPr lang="ru-RU" sz="4400" b="1" dirty="0">
              <a:ln w="3175">
                <a:solidFill>
                  <a:srgbClr val="92D05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450" y="4919447"/>
            <a:ext cx="64810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марта 2017 г.</a:t>
            </a:r>
          </a:p>
        </p:txBody>
      </p:sp>
      <p:pic>
        <p:nvPicPr>
          <p:cNvPr id="8" name="Picture 2" descr="http://www.freevectorspics.com/wp-content/uploads/2014/05/Dancing-People-Silhouettes-With-Colorful-Illustratio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6" b="20467"/>
          <a:stretch/>
        </p:blipFill>
        <p:spPr bwMode="auto">
          <a:xfrm rot="19879915">
            <a:off x="4410329" y="2068841"/>
            <a:ext cx="4471988" cy="375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09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367" y="0"/>
            <a:ext cx="9279367" cy="695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41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4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2344"/>
          <a:stretch/>
        </p:blipFill>
        <p:spPr>
          <a:xfrm>
            <a:off x="0" y="0"/>
            <a:ext cx="9130352" cy="6858000"/>
          </a:xfrm>
          <a:prstGeom prst="rect">
            <a:avLst/>
          </a:prstGeom>
        </p:spPr>
      </p:pic>
      <p:pic>
        <p:nvPicPr>
          <p:cNvPr id="1026" name="Picture 2" descr="http://mpdo.ru/user-uploads/1426932258550d4222c40fd58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8131"/>
            <a:ext cx="2524836" cy="20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23885"/>
              </p:ext>
            </p:extLst>
          </p:nvPr>
        </p:nvGraphicFramePr>
        <p:xfrm>
          <a:off x="214282" y="1785926"/>
          <a:ext cx="8192068" cy="24927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05919"/>
                <a:gridCol w="5186149"/>
              </a:tblGrid>
              <a:tr h="4810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Месяц/результат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3188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</a:p>
                    <a:p>
                      <a:r>
                        <a:rPr lang="ru-RU" sz="1400" b="1" dirty="0" smtClean="0"/>
                        <a:t>5 участников из 3-х ОО района </a:t>
                      </a:r>
                      <a:r>
                        <a:rPr lang="ru-RU" sz="1400" dirty="0" smtClean="0"/>
                        <a:t>(БСОШ№2- Заборьинский филиал, Кляповская ООШ, Асовская ООШ).</a:t>
                      </a:r>
                    </a:p>
                    <a:p>
                      <a:r>
                        <a:rPr lang="ru-RU" sz="1400" u="sng" dirty="0" smtClean="0">
                          <a:solidFill>
                            <a:srgbClr val="0000FF"/>
                          </a:solidFill>
                        </a:rPr>
                        <a:t>Победитель</a:t>
                      </a:r>
                      <a:r>
                        <a:rPr lang="ru-RU" sz="1400" dirty="0" smtClean="0">
                          <a:solidFill>
                            <a:srgbClr val="0000FF"/>
                          </a:solidFill>
                        </a:rPr>
                        <a:t>: </a:t>
                      </a:r>
                      <a:r>
                        <a:rPr lang="ru-RU" sz="1400" dirty="0" smtClean="0"/>
                        <a:t>Т.С. </a:t>
                      </a:r>
                      <a:r>
                        <a:rPr lang="ru-RU" sz="1400" dirty="0" err="1" smtClean="0"/>
                        <a:t>Писковий</a:t>
                      </a:r>
                      <a:r>
                        <a:rPr lang="ru-RU" sz="1400" dirty="0" smtClean="0"/>
                        <a:t>, учитель математики МБОУ «</a:t>
                      </a:r>
                      <a:r>
                        <a:rPr lang="ru-RU" sz="1400" dirty="0" err="1" smtClean="0"/>
                        <a:t>Кляповская</a:t>
                      </a:r>
                      <a:r>
                        <a:rPr lang="ru-RU" sz="1400" dirty="0" smtClean="0"/>
                        <a:t> ООШ»</a:t>
                      </a:r>
                    </a:p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конкурс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«СОВРЕМЕННЫЙ УРОК».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(номинации: </a:t>
                      </a:r>
                      <a:r>
                        <a:rPr lang="ru-RU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«Коррекционно-развивающее учебное занятие в классе для детей с ОВЗ», 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«УЗ ОРКСЭ, ОДНКНР», «Образовательная ситуация в сюжетно-ролевой игре», «Урок-исследование», «Урок-проект»)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http://kungur-school2.ru/upload/image/____________%281%29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9" b="25186"/>
          <a:stretch/>
        </p:blipFill>
        <p:spPr bwMode="auto">
          <a:xfrm>
            <a:off x="880280" y="283450"/>
            <a:ext cx="7383439" cy="12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337694">
            <a:off x="7893361" y="2741836"/>
            <a:ext cx="606967" cy="3088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00298" y="5643578"/>
            <a:ext cx="5857916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Консалтинг:</a:t>
            </a:r>
            <a:r>
              <a:rPr lang="ru-RU" dirty="0" smtClean="0">
                <a:solidFill>
                  <a:schemeClr val="tx1"/>
                </a:solidFill>
              </a:rPr>
              <a:t> 4 семинара (59 чел.) в 4 ОО (</a:t>
            </a:r>
            <a:r>
              <a:rPr lang="ru-RU" dirty="0" err="1" smtClean="0">
                <a:solidFill>
                  <a:schemeClr val="tx1"/>
                </a:solidFill>
              </a:rPr>
              <a:t>Кляповская</a:t>
            </a:r>
            <a:r>
              <a:rPr lang="ru-RU" dirty="0" smtClean="0">
                <a:solidFill>
                  <a:schemeClr val="tx1"/>
                </a:solidFill>
              </a:rPr>
              <a:t> ООШ, </a:t>
            </a:r>
            <a:r>
              <a:rPr lang="ru-RU" dirty="0" err="1" smtClean="0">
                <a:solidFill>
                  <a:schemeClr val="tx1"/>
                </a:solidFill>
              </a:rPr>
              <a:t>Заборьинский</a:t>
            </a:r>
            <a:r>
              <a:rPr lang="ru-RU" dirty="0" smtClean="0">
                <a:solidFill>
                  <a:schemeClr val="tx1"/>
                </a:solidFill>
              </a:rPr>
              <a:t> филиал, «ЦРР – ДС №5», </a:t>
            </a:r>
            <a:r>
              <a:rPr lang="ru-RU" dirty="0" err="1" smtClean="0">
                <a:solidFill>
                  <a:schemeClr val="tx1"/>
                </a:solidFill>
              </a:rPr>
              <a:t>БИМЦ-Перетягина</a:t>
            </a:r>
            <a:r>
              <a:rPr lang="ru-RU" dirty="0" smtClean="0">
                <a:solidFill>
                  <a:schemeClr val="tx1"/>
                </a:solidFill>
              </a:rPr>
              <a:t> А.Г.).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4500570"/>
            <a:ext cx="5857916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КПК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«ФГОС </a:t>
            </a:r>
            <a:r>
              <a:rPr lang="ru-RU" sz="1600" dirty="0">
                <a:solidFill>
                  <a:srgbClr val="0000FF"/>
                </a:solidFill>
              </a:rPr>
              <a:t>образования для детей с ОВЗ в условиях образовательной и специальной (коррекционной) </a:t>
            </a:r>
            <a:r>
              <a:rPr lang="ru-RU" sz="1600" dirty="0" smtClean="0">
                <a:solidFill>
                  <a:srgbClr val="0000FF"/>
                </a:solidFill>
              </a:rPr>
              <a:t>школы» </a:t>
            </a:r>
          </a:p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(36 ч.) </a:t>
            </a:r>
            <a:r>
              <a:rPr lang="ru-RU" sz="1600" dirty="0" smtClean="0">
                <a:solidFill>
                  <a:schemeClr val="tx1"/>
                </a:solidFill>
              </a:rPr>
              <a:t>на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базе района: 28 чел.– ноябрь-декабрь 2016 г.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6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6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3"/>
          <a:stretch/>
        </p:blipFill>
        <p:spPr bwMode="auto">
          <a:xfrm>
            <a:off x="-396552" y="25192"/>
            <a:ext cx="9869185" cy="683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38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7" y="8424"/>
            <a:ext cx="9183357" cy="688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9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367" y="0"/>
            <a:ext cx="9279367" cy="695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90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367" y="0"/>
            <a:ext cx="9279367" cy="695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03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73" cy="695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3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5893" cy="707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1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9" name="Picture 3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530" y="0"/>
            <a:ext cx="9375377" cy="703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3" y="0"/>
            <a:ext cx="9108504" cy="683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60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89" y="-46399"/>
            <a:ext cx="9183357" cy="688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13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776" y="-5601"/>
            <a:ext cx="9375377" cy="703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9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бухгалтер\Рабочий стол\i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013176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Участие в конкурсах разного уровня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Муниципальный конкурс исследовательских и проектных работ «</a:t>
            </a:r>
            <a:r>
              <a:rPr lang="ru-RU" dirty="0" err="1"/>
              <a:t>Узнайки</a:t>
            </a:r>
            <a:r>
              <a:rPr lang="ru-RU" dirty="0"/>
              <a:t> и </a:t>
            </a:r>
            <a:r>
              <a:rPr lang="ru-RU" dirty="0" err="1"/>
              <a:t>Умейки</a:t>
            </a:r>
            <a:r>
              <a:rPr lang="ru-RU" dirty="0"/>
              <a:t>» - учащиеся 4,6 класса Кляповской школы (Т.С. </a:t>
            </a:r>
            <a:r>
              <a:rPr lang="ru-RU" dirty="0" err="1"/>
              <a:t>Писковий</a:t>
            </a:r>
            <a:r>
              <a:rPr lang="ru-RU" dirty="0"/>
              <a:t>, Г.Н. Чернышева).</a:t>
            </a:r>
          </a:p>
          <a:p>
            <a:r>
              <a:rPr lang="ru-RU" dirty="0"/>
              <a:t>Муниципальный конкурс «Мастера и Мастерицы» - учащиеся 7-9 </a:t>
            </a:r>
            <a:r>
              <a:rPr lang="ru-RU" dirty="0" smtClean="0"/>
              <a:t>классов, 14 </a:t>
            </a:r>
            <a:r>
              <a:rPr lang="ru-RU" dirty="0"/>
              <a:t>чел.</a:t>
            </a:r>
          </a:p>
          <a:p>
            <a:r>
              <a:rPr lang="ru-RU" dirty="0" smtClean="0"/>
              <a:t>Призеры </a:t>
            </a:r>
            <a:r>
              <a:rPr lang="ru-RU" dirty="0"/>
              <a:t>III краевой практической конференции для детей с ограниченными возможностями интеллектуального развития «ХОЧУ ВСЕ ЗНАТЬ», 14 апреля 2017 </a:t>
            </a:r>
            <a:r>
              <a:rPr lang="ru-RU" dirty="0" smtClean="0"/>
              <a:t>года. Секция </a:t>
            </a:r>
            <a:r>
              <a:rPr lang="ru-RU" dirty="0"/>
              <a:t>№ 1/2 «ОЧНОЕ ВЫСТУПЛЕНИЕ детей с умственной отсталостью</a:t>
            </a:r>
            <a:r>
              <a:rPr lang="ru-RU" dirty="0" smtClean="0"/>
              <a:t>»(</a:t>
            </a:r>
            <a:r>
              <a:rPr lang="ru-RU" dirty="0"/>
              <a:t>13-14 лет</a:t>
            </a:r>
            <a:r>
              <a:rPr lang="ru-RU" dirty="0" smtClean="0"/>
              <a:t>)</a:t>
            </a:r>
            <a:r>
              <a:rPr lang="ru-RU" dirty="0"/>
              <a:t> (3 место, И.А. Борисова, Заборьинский филиал, сертификаты участников – дети Кляповской ООШ, Г.Н. Чернышева).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Дети </a:t>
            </a:r>
            <a:r>
              <a:rPr lang="ru-RU" dirty="0"/>
              <a:t>(7 чел. БСОШ №2, Кляповская ООШ) - участники Краевой исследовательской конференции для детей с ограниченными возможностями здоровья «Нет ничего невозможного...» для детей с ОВЗ в г. Перми, апрель 2017 г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Краевой конкурс методических материалов по работе с детьми ОВЗ, ноябрь 2016 г. – 1 участник ЦДТ.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5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162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328" y="0"/>
            <a:ext cx="9363885" cy="702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0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7394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93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3019"/>
            <a:ext cx="9315879" cy="698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95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Documents and Settings\бухгалтер\Рабочий стол\Фестивпаль Твои возможности\Проекты приказов по конкурсам\Конкурс Ритмика\Смотр танцевальных коллективов\DSCF54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435893" cy="707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7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15616" y="99059"/>
            <a:ext cx="720421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solidFill>
                  <a:schemeClr val="accent2"/>
                </a:solidFill>
              </a:rPr>
              <a:t>Муниципальный фестиваль </a:t>
            </a:r>
          </a:p>
          <a:p>
            <a:pPr algn="ctr"/>
            <a:r>
              <a:rPr lang="ru-RU" sz="4400" b="1" dirty="0" smtClean="0">
                <a:ln w="3175">
                  <a:solidFill>
                    <a:srgbClr val="92D050"/>
                  </a:solidFill>
                </a:ln>
                <a:solidFill>
                  <a:schemeClr val="accent2"/>
                </a:solidFill>
              </a:rPr>
              <a:t>«Твои возможности»</a:t>
            </a:r>
            <a:endParaRPr lang="ru-RU" sz="4400" b="1" dirty="0">
              <a:ln w="3175">
                <a:solidFill>
                  <a:srgbClr val="92D05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26" y="5520085"/>
            <a:ext cx="9302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апреля, 2 мая2017 г.</a:t>
            </a:r>
          </a:p>
        </p:txBody>
      </p:sp>
      <p:sp>
        <p:nvSpPr>
          <p:cNvPr id="6" name="Прямоугольник 5"/>
          <p:cNvSpPr/>
          <p:nvPr/>
        </p:nvSpPr>
        <p:spPr>
          <a:xfrm rot="20962651">
            <a:off x="234196" y="1868282"/>
            <a:ext cx="6830222" cy="1754326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Интеллектуальный конкурс</a:t>
            </a:r>
            <a:endParaRPr lang="ru-RU" sz="54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1026" name="Picture 2" descr="C:\Documents and Settings\бухгалтер\Рабочий стол\i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74899"/>
            <a:ext cx="3518719" cy="358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8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ll Users\Документы\фото 08.06.2017\DSC054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551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 перед конкурсом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6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бухгалтер\Рабочий стол\Фестивпаль Твои возможности\Проекты приказов по конкурсам\Конкурс интеллект\фото 28.04\DSC053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99" y="116632"/>
            <a:ext cx="9694579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8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ll Users\Документы\фото 08.06.2017\DSC054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602" y="123528"/>
            <a:ext cx="10116920" cy="673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30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бухгалтер\Рабочий стол\Фестивпаль Твои возможности\Проекты приказов по конкурсам\Конкурс интеллект\фото 28.04\DSC05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676376" cy="510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Процесс идет…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28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бухгалтер\Рабочий стол\i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94845"/>
            <a:ext cx="23241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Участие в НПК разного уровня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Краевая научно-практическая конференция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«Ребенок с ОВЗ в современном образовательном пространстве: проблемы, пути решения,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перспективы», 28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марта 2017г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Чусовой – 14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чел., 3 выступления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Межмуниципальная конференция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реализации ФГОС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детей с ОВЗ в контексте ФГОС ДО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13 апреля, 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Шадейка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5 чел., 3 выступления.</a:t>
            </a:r>
          </a:p>
          <a:p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Краевая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научно-практическая конференция «Дополнительное образование: региональный опыт, открытая перспектива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», 8-9.12.2016 г., г. Пермь – 2 чел.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Краевая  педагогическая конференция «Проблемы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перспективы эффективного внедрения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ФГОС НОО с ОВЗ и ФГОС образования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обучающихся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УО (интеллектуальными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)», 16.12.2016 г., г. Оса – 1 выступление.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4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Процесс пошел…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Documents and Settings\All Users\Документы\фото 08.06.2017\DSC054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880620" cy="524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73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бухгалтер\Рабочий стол\engels_family_news_14.11.20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097" y="34663"/>
            <a:ext cx="6801412" cy="680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5400000" flipH="1" flipV="1">
            <a:off x="-2345426" y="2965607"/>
            <a:ext cx="60452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6234028" y="2552993"/>
            <a:ext cx="4256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 внимание!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98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бухгалтер\Рабочий стол\i1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83141"/>
            <a:ext cx="3029322" cy="277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Результаты </a:t>
            </a:r>
            <a:r>
              <a:rPr lang="ru-RU" sz="2400" b="1" dirty="0">
                <a:solidFill>
                  <a:srgbClr val="C00000"/>
                </a:solidFill>
              </a:rPr>
              <a:t>обследования обучающихся </a:t>
            </a:r>
            <a:r>
              <a:rPr lang="ru-RU" sz="2400" b="1" dirty="0" smtClean="0">
                <a:solidFill>
                  <a:srgbClr val="C00000"/>
                </a:solidFill>
              </a:rPr>
              <a:t>ОО </a:t>
            </a:r>
            <a:r>
              <a:rPr lang="ru-RU" sz="2400" b="1" dirty="0">
                <a:solidFill>
                  <a:srgbClr val="C00000"/>
                </a:solidFill>
              </a:rPr>
              <a:t>Березовского муниципального </a:t>
            </a:r>
            <a:r>
              <a:rPr lang="ru-RU" sz="2400" b="1" dirty="0" smtClean="0">
                <a:solidFill>
                  <a:srgbClr val="C00000"/>
                </a:solidFill>
              </a:rPr>
              <a:t>района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на ПМПК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5112254"/>
              </p:ext>
            </p:extLst>
          </p:nvPr>
        </p:nvGraphicFramePr>
        <p:xfrm>
          <a:off x="395536" y="2060848"/>
          <a:ext cx="8229602" cy="33649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4623"/>
                <a:gridCol w="2417435"/>
                <a:gridCol w="1367206"/>
                <a:gridCol w="1367206"/>
                <a:gridCol w="1301566"/>
                <a:gridCol w="1301566"/>
              </a:tblGrid>
              <a:tr h="187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 год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 (</a:t>
                      </a:r>
                      <a:r>
                        <a:rPr lang="en-US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пол.)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принятых детей в ПМПК всего: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пункта 1: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1.1.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Консультативно: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1.2.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Обследовано: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том числе из пункта 1.2.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1.2.1.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Первично: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1.2.2.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Вторично: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52316" marR="52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6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право 9"/>
          <p:cNvSpPr/>
          <p:nvPr/>
        </p:nvSpPr>
        <p:spPr>
          <a:xfrm>
            <a:off x="731127" y="5301207"/>
            <a:ext cx="978408" cy="720079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127" y="2204864"/>
            <a:ext cx="978408" cy="6743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ZxZ\Desktop\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" y="0"/>
            <a:ext cx="2428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Фестиваль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«ТВОИ ВОЗМОЖНОСТИ»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19" y="1340768"/>
            <a:ext cx="2097087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709974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Выноска со стрелкой вправо 7"/>
          <p:cNvSpPr/>
          <p:nvPr/>
        </p:nvSpPr>
        <p:spPr>
          <a:xfrm>
            <a:off x="251520" y="2047875"/>
            <a:ext cx="1414362" cy="4013735"/>
          </a:xfrm>
          <a:prstGeom prst="righ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algn="ctr"/>
            <a:r>
              <a:rPr lang="ru-RU" sz="2800" dirty="0" smtClean="0"/>
              <a:t>ЦЕЛЬ</a:t>
            </a:r>
            <a:endParaRPr lang="ru-RU" sz="2800" dirty="0"/>
          </a:p>
        </p:txBody>
      </p:sp>
      <p:pic>
        <p:nvPicPr>
          <p:cNvPr id="1026" name="Picture 2" descr="C:\Users\ZxZ\Desktop\ink-800x675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446" y="3345667"/>
            <a:ext cx="1680770" cy="141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ZxZ\Desktop\original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017" y="5165132"/>
            <a:ext cx="1609199" cy="107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0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1646</Words>
  <Application>Microsoft Office PowerPoint</Application>
  <PresentationFormat>Экран (4:3)</PresentationFormat>
  <Paragraphs>238</Paragraphs>
  <Slides>71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Тема Office</vt:lpstr>
      <vt:lpstr>Методическое сопровождение реализации ФГОС ОВЗ на муниципальном уровне 2016-2017 учебный год</vt:lpstr>
      <vt:lpstr>Презентация PowerPoint</vt:lpstr>
      <vt:lpstr>ПДС «Коррекционное образование»</vt:lpstr>
      <vt:lpstr>Презентация PowerPoint</vt:lpstr>
      <vt:lpstr>Презентация PowerPoint</vt:lpstr>
      <vt:lpstr>Участие в конкурсах разного уровня</vt:lpstr>
      <vt:lpstr>Участие в НПК разного уровня</vt:lpstr>
      <vt:lpstr> Результаты обследования обучающихся ОО Березовского муниципального района на ПМПК </vt:lpstr>
      <vt:lpstr>Фестиваль  «ТВОИ ВОЗМОЖНОСТИ»</vt:lpstr>
      <vt:lpstr>НАВИГАТОР ДНЯ</vt:lpstr>
      <vt:lpstr>Проектирование замысла ИППР</vt:lpstr>
      <vt:lpstr>                ИОМ Р.</vt:lpstr>
      <vt:lpstr>Этапы фестивальной деятельности</vt:lpstr>
      <vt:lpstr>Фестиваль  «ТВОИ ВОЗМОЖНОСТИ»</vt:lpstr>
      <vt:lpstr>Результаты проекта</vt:lpstr>
      <vt:lpstr>Управление результатами</vt:lpstr>
      <vt:lpstr>Диссеминация опыта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Разминка перед конкурсом</vt:lpstr>
      <vt:lpstr>Презентация PowerPoint</vt:lpstr>
      <vt:lpstr>Презентация PowerPoint</vt:lpstr>
      <vt:lpstr>Процесс идет…</vt:lpstr>
      <vt:lpstr>Процесс пошел…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ЕМД  20 сентября 2016 г.</dc:title>
  <cp:lastModifiedBy>buhgalter</cp:lastModifiedBy>
  <cp:revision>156</cp:revision>
  <dcterms:modified xsi:type="dcterms:W3CDTF">2018-04-17T10:28:52Z</dcterms:modified>
</cp:coreProperties>
</file>