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122172E-784E-4EFB-9CE2-FA611CCF131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AB94C2-F473-45ED-AEA6-D244B4537C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5672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7"/>
            <a:ext cx="7929618" cy="521662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1434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5"/>
            <a:ext cx="9144000" cy="53013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50" y="285728"/>
            <a:ext cx="9062850" cy="49797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8902485" cy="4920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14290"/>
            <a:ext cx="9166933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54" y="0"/>
            <a:ext cx="4188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517427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14366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Dremina-IA</cp:lastModifiedBy>
  <cp:revision>4</cp:revision>
  <dcterms:created xsi:type="dcterms:W3CDTF">2019-01-26T10:01:01Z</dcterms:created>
  <dcterms:modified xsi:type="dcterms:W3CDTF">2019-02-08T06:57:12Z</dcterms:modified>
</cp:coreProperties>
</file>