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5" r:id="rId4"/>
    <p:sldId id="257" r:id="rId5"/>
    <p:sldId id="259" r:id="rId6"/>
    <p:sldId id="268" r:id="rId7"/>
    <p:sldId id="269" r:id="rId8"/>
    <p:sldId id="263" r:id="rId9"/>
    <p:sldId id="270" r:id="rId10"/>
    <p:sldId id="264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8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D3AB7-F73A-4ABF-9A0D-2F02A671E64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5C61F-F176-49A8-9301-68161060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1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C61F-F176-49A8-9301-68161060BE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3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C61F-F176-49A8-9301-68161060BE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4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C61F-F176-49A8-9301-68161060BE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0859" y="996950"/>
            <a:ext cx="8526281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7953" y="4083686"/>
            <a:ext cx="13372093" cy="4239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44" y="-15275"/>
            <a:ext cx="18288144" cy="10287018"/>
            <a:chOff x="0" y="0"/>
            <a:chExt cx="18288144" cy="10287018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487149" cy="6966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18679" y="0"/>
              <a:ext cx="14769465" cy="10287000"/>
            </a:xfrm>
            <a:custGeom>
              <a:avLst/>
              <a:gdLst/>
              <a:ahLst/>
              <a:cxnLst/>
              <a:rect l="l" t="t" r="r" b="b"/>
              <a:pathLst>
                <a:path w="14769465" h="10287000">
                  <a:moveTo>
                    <a:pt x="14769321" y="10287000"/>
                  </a:moveTo>
                  <a:lnTo>
                    <a:pt x="3203072" y="10287000"/>
                  </a:lnTo>
                  <a:lnTo>
                    <a:pt x="0" y="6697538"/>
                  </a:lnTo>
                  <a:lnTo>
                    <a:pt x="7505469" y="0"/>
                  </a:lnTo>
                  <a:lnTo>
                    <a:pt x="14769321" y="0"/>
                  </a:lnTo>
                  <a:lnTo>
                    <a:pt x="14769321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1" y="0"/>
              <a:ext cx="5153025" cy="4714875"/>
            </a:xfrm>
            <a:custGeom>
              <a:avLst/>
              <a:gdLst/>
              <a:ahLst/>
              <a:cxnLst/>
              <a:rect l="l" t="t" r="r" b="b"/>
              <a:pathLst>
                <a:path w="5153025" h="4714875">
                  <a:moveTo>
                    <a:pt x="0" y="4714741"/>
                  </a:moveTo>
                  <a:lnTo>
                    <a:pt x="0" y="0"/>
                  </a:lnTo>
                  <a:lnTo>
                    <a:pt x="5153024" y="0"/>
                  </a:lnTo>
                  <a:lnTo>
                    <a:pt x="0" y="4714741"/>
                  </a:lnTo>
                  <a:close/>
                </a:path>
              </a:pathLst>
            </a:custGeom>
            <a:solidFill>
              <a:srgbClr val="E94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8"/>
              <a:ext cx="7896225" cy="10287000"/>
            </a:xfrm>
            <a:custGeom>
              <a:avLst/>
              <a:gdLst/>
              <a:ahLst/>
              <a:cxnLst/>
              <a:rect l="l" t="t" r="r" b="b"/>
              <a:pathLst>
                <a:path w="7896225" h="10287000">
                  <a:moveTo>
                    <a:pt x="7896224" y="10286963"/>
                  </a:moveTo>
                  <a:lnTo>
                    <a:pt x="0" y="10286963"/>
                  </a:lnTo>
                  <a:lnTo>
                    <a:pt x="0" y="0"/>
                  </a:lnTo>
                  <a:lnTo>
                    <a:pt x="7896224" y="10286963"/>
                  </a:lnTo>
                  <a:close/>
                </a:path>
              </a:pathLst>
            </a:custGeom>
            <a:solidFill>
              <a:srgbClr val="042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2665" y="2476501"/>
            <a:ext cx="11631551" cy="2500685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2700" marR="5080" indent="1005205" algn="r"/>
            <a:r>
              <a:rPr lang="ru-RU" sz="4800" b="1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«Инженерный день»</a:t>
            </a:r>
          </a:p>
          <a:p>
            <a:pPr marL="12700" marR="5080" indent="1005205" algn="r"/>
            <a:r>
              <a:rPr lang="ru-RU" sz="4800" b="1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Номинация: Лучший проект в области профориентации в индустриальной среде</a:t>
            </a:r>
            <a:endParaRPr sz="48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351" y="-38117"/>
            <a:ext cx="6153418" cy="2514618"/>
          </a:xfrm>
          <a:prstGeom prst="rect">
            <a:avLst/>
          </a:prstGeom>
        </p:spPr>
      </p:pic>
      <p:sp>
        <p:nvSpPr>
          <p:cNvPr id="10" name="object 9"/>
          <p:cNvSpPr txBox="1"/>
          <p:nvPr/>
        </p:nvSpPr>
        <p:spPr>
          <a:xfrm>
            <a:off x="5638800" y="5470537"/>
            <a:ext cx="12131005" cy="4162678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2700" marR="5080" indent="1005205" algn="r"/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 проекта:</a:t>
            </a:r>
            <a:endParaRPr lang="ru-RU" sz="3600" spc="-300" dirty="0" smtClean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1005205" algn="r"/>
            <a:r>
              <a:rPr lang="ru-RU" sz="3600" b="1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spc="-300" dirty="0" err="1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Филипович</a:t>
            </a:r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Валентина Викторовна</a:t>
            </a:r>
          </a:p>
          <a:p>
            <a:pPr marL="12700" marR="5080" indent="1005205" algn="r"/>
            <a:r>
              <a:rPr lang="ru-RU" sz="3600" b="1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команда</a:t>
            </a:r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Носков Николай Григорьевич</a:t>
            </a:r>
          </a:p>
          <a:p>
            <a:pPr marL="12700" marR="5080" indent="1005205" algn="r"/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Ощепкова Людмила Петровна</a:t>
            </a:r>
          </a:p>
          <a:p>
            <a:pPr marL="12700" marR="5080" indent="1005205" algn="r"/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Пилюгина Ирина Валерьевна</a:t>
            </a:r>
          </a:p>
          <a:p>
            <a:pPr marL="12700" marR="5080" indent="1005205" algn="r"/>
            <a:r>
              <a:rPr lang="ru-RU" sz="3600" spc="-300" dirty="0" err="1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Самосадкина</a:t>
            </a:r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Екатерина Анатольевна</a:t>
            </a:r>
          </a:p>
          <a:p>
            <a:pPr marL="12700" marR="5080" indent="1005205" algn="r"/>
            <a:r>
              <a:rPr lang="ru-RU" sz="3600" spc="-300" dirty="0" err="1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Старцева</a:t>
            </a:r>
            <a:r>
              <a:rPr lang="ru-RU" sz="3600" spc="-3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Александровна </a:t>
            </a:r>
            <a:endParaRPr sz="36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8288119" cy="10287345"/>
            <a:chOff x="0" y="5"/>
            <a:chExt cx="18288119" cy="10287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5"/>
              <a:ext cx="9143999" cy="102869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81350"/>
              <a:ext cx="12599670" cy="9906000"/>
            </a:xfrm>
            <a:custGeom>
              <a:avLst/>
              <a:gdLst/>
              <a:ahLst/>
              <a:cxnLst/>
              <a:rect l="l" t="t" r="r" b="b"/>
              <a:pathLst>
                <a:path w="12599670" h="9906000">
                  <a:moveTo>
                    <a:pt x="12599490" y="9905649"/>
                  </a:moveTo>
                  <a:lnTo>
                    <a:pt x="0" y="9905648"/>
                  </a:lnTo>
                  <a:lnTo>
                    <a:pt x="0" y="3202227"/>
                  </a:lnTo>
                  <a:lnTo>
                    <a:pt x="9122271" y="0"/>
                  </a:lnTo>
                  <a:lnTo>
                    <a:pt x="12599490" y="9905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812731" y="68"/>
              <a:ext cx="3475354" cy="9454515"/>
            </a:xfrm>
            <a:custGeom>
              <a:avLst/>
              <a:gdLst/>
              <a:ahLst/>
              <a:cxnLst/>
              <a:rect l="l" t="t" r="r" b="b"/>
              <a:pathLst>
                <a:path w="3475355" h="9454515">
                  <a:moveTo>
                    <a:pt x="0" y="0"/>
                  </a:moveTo>
                  <a:lnTo>
                    <a:pt x="3475268" y="0"/>
                  </a:lnTo>
                  <a:lnTo>
                    <a:pt x="3475268" y="945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4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72794" y="4952976"/>
              <a:ext cx="8315325" cy="5334000"/>
            </a:xfrm>
            <a:custGeom>
              <a:avLst/>
              <a:gdLst/>
              <a:ahLst/>
              <a:cxnLst/>
              <a:rect l="l" t="t" r="r" b="b"/>
              <a:pathLst>
                <a:path w="8315325" h="5334000">
                  <a:moveTo>
                    <a:pt x="8315323" y="0"/>
                  </a:moveTo>
                  <a:lnTo>
                    <a:pt x="8315323" y="5333999"/>
                  </a:lnTo>
                  <a:lnTo>
                    <a:pt x="0" y="5333999"/>
                  </a:lnTo>
                  <a:lnTo>
                    <a:pt x="8315323" y="0"/>
                  </a:lnTo>
                  <a:close/>
                </a:path>
              </a:pathLst>
            </a:custGeom>
            <a:solidFill>
              <a:srgbClr val="042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317877" y="9546895"/>
            <a:ext cx="4700270" cy="493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50" spc="20" dirty="0">
                <a:solidFill>
                  <a:srgbClr val="E94A33"/>
                </a:solidFill>
                <a:latin typeface="Trebuchet MS"/>
                <a:cs typeface="Trebuchet MS"/>
              </a:rPr>
              <a:t>з</a:t>
            </a:r>
            <a:r>
              <a:rPr sz="3050" spc="-35" dirty="0">
                <a:solidFill>
                  <a:srgbClr val="E94A33"/>
                </a:solidFill>
                <a:latin typeface="Trebuchet MS"/>
                <a:cs typeface="Trebuchet MS"/>
              </a:rPr>
              <a:t>а</a:t>
            </a:r>
            <a:r>
              <a:rPr sz="3050" spc="-55" dirty="0">
                <a:solidFill>
                  <a:srgbClr val="E94A33"/>
                </a:solidFill>
                <a:latin typeface="Trebuchet MS"/>
                <a:cs typeface="Trebuchet MS"/>
              </a:rPr>
              <a:t>в</a:t>
            </a:r>
            <a:r>
              <a:rPr sz="3050" spc="135" dirty="0">
                <a:solidFill>
                  <a:srgbClr val="E94A33"/>
                </a:solidFill>
                <a:latin typeface="Trebuchet MS"/>
                <a:cs typeface="Trebuchet MS"/>
              </a:rPr>
              <a:t>т</a:t>
            </a:r>
            <a:r>
              <a:rPr sz="3050" spc="-250" dirty="0">
                <a:solidFill>
                  <a:srgbClr val="E94A33"/>
                </a:solidFill>
                <a:latin typeface="Trebuchet MS"/>
                <a:cs typeface="Trebuchet MS"/>
              </a:rPr>
              <a:t>р</a:t>
            </a:r>
            <a:r>
              <a:rPr sz="3050" spc="-30" dirty="0">
                <a:solidFill>
                  <a:srgbClr val="E94A33"/>
                </a:solidFill>
                <a:latin typeface="Trebuchet MS"/>
                <a:cs typeface="Trebuchet MS"/>
              </a:rPr>
              <a:t>а</a:t>
            </a:r>
            <a:r>
              <a:rPr sz="3050" spc="-350" dirty="0">
                <a:solidFill>
                  <a:srgbClr val="E94A33"/>
                </a:solidFill>
                <a:latin typeface="Trebuchet MS"/>
                <a:cs typeface="Trebuchet MS"/>
              </a:rPr>
              <a:t> </a:t>
            </a:r>
            <a:r>
              <a:rPr sz="3050" spc="50" dirty="0">
                <a:solidFill>
                  <a:srgbClr val="E94A33"/>
                </a:solidFill>
                <a:latin typeface="Trebuchet MS"/>
                <a:cs typeface="Trebuchet MS"/>
              </a:rPr>
              <a:t>н</a:t>
            </a:r>
            <a:r>
              <a:rPr sz="3050" spc="-35" dirty="0">
                <a:solidFill>
                  <a:srgbClr val="E94A33"/>
                </a:solidFill>
                <a:latin typeface="Trebuchet MS"/>
                <a:cs typeface="Trebuchet MS"/>
              </a:rPr>
              <a:t>а</a:t>
            </a:r>
            <a:r>
              <a:rPr sz="3050" spc="-95" dirty="0">
                <a:solidFill>
                  <a:srgbClr val="E94A33"/>
                </a:solidFill>
                <a:latin typeface="Trebuchet MS"/>
                <a:cs typeface="Trebuchet MS"/>
              </a:rPr>
              <a:t>ч</a:t>
            </a:r>
            <a:r>
              <a:rPr sz="3050" spc="-114" dirty="0">
                <a:solidFill>
                  <a:srgbClr val="E94A33"/>
                </a:solidFill>
                <a:latin typeface="Trebuchet MS"/>
                <a:cs typeface="Trebuchet MS"/>
              </a:rPr>
              <a:t>и</a:t>
            </a:r>
            <a:r>
              <a:rPr sz="3050" spc="50" dirty="0">
                <a:solidFill>
                  <a:srgbClr val="E94A33"/>
                </a:solidFill>
                <a:latin typeface="Trebuchet MS"/>
                <a:cs typeface="Trebuchet MS"/>
              </a:rPr>
              <a:t>н</a:t>
            </a:r>
            <a:r>
              <a:rPr sz="3050" spc="-35" dirty="0">
                <a:solidFill>
                  <a:srgbClr val="E94A33"/>
                </a:solidFill>
                <a:latin typeface="Trebuchet MS"/>
                <a:cs typeface="Trebuchet MS"/>
              </a:rPr>
              <a:t>а</a:t>
            </a:r>
            <a:r>
              <a:rPr sz="3050" spc="-250" dirty="0">
                <a:solidFill>
                  <a:srgbClr val="E94A33"/>
                </a:solidFill>
                <a:latin typeface="Trebuchet MS"/>
                <a:cs typeface="Trebuchet MS"/>
              </a:rPr>
              <a:t>е</a:t>
            </a:r>
            <a:r>
              <a:rPr sz="3050" spc="135" dirty="0">
                <a:solidFill>
                  <a:srgbClr val="E94A33"/>
                </a:solidFill>
                <a:latin typeface="Trebuchet MS"/>
                <a:cs typeface="Trebuchet MS"/>
              </a:rPr>
              <a:t>т</a:t>
            </a:r>
            <a:r>
              <a:rPr sz="3050" spc="-20" dirty="0">
                <a:solidFill>
                  <a:srgbClr val="E94A33"/>
                </a:solidFill>
                <a:latin typeface="Trebuchet MS"/>
                <a:cs typeface="Trebuchet MS"/>
              </a:rPr>
              <a:t>с</a:t>
            </a:r>
            <a:r>
              <a:rPr sz="3050" spc="30" dirty="0">
                <a:solidFill>
                  <a:srgbClr val="E94A33"/>
                </a:solidFill>
                <a:latin typeface="Trebuchet MS"/>
                <a:cs typeface="Trebuchet MS"/>
              </a:rPr>
              <a:t>я</a:t>
            </a:r>
            <a:r>
              <a:rPr sz="3050" spc="-350" dirty="0">
                <a:solidFill>
                  <a:srgbClr val="E94A33"/>
                </a:solidFill>
                <a:latin typeface="Trebuchet MS"/>
                <a:cs typeface="Trebuchet MS"/>
              </a:rPr>
              <a:t> </a:t>
            </a:r>
            <a:r>
              <a:rPr sz="3050" spc="-20" dirty="0">
                <a:solidFill>
                  <a:srgbClr val="E94A33"/>
                </a:solidFill>
                <a:latin typeface="Trebuchet MS"/>
                <a:cs typeface="Trebuchet MS"/>
              </a:rPr>
              <a:t>с</a:t>
            </a:r>
            <a:r>
              <a:rPr sz="3050" spc="-250" dirty="0">
                <a:solidFill>
                  <a:srgbClr val="E94A33"/>
                </a:solidFill>
                <a:latin typeface="Trebuchet MS"/>
                <a:cs typeface="Trebuchet MS"/>
              </a:rPr>
              <a:t>е</a:t>
            </a:r>
            <a:r>
              <a:rPr sz="3050" spc="-120" dirty="0">
                <a:solidFill>
                  <a:srgbClr val="E94A33"/>
                </a:solidFill>
                <a:latin typeface="Trebuchet MS"/>
                <a:cs typeface="Trebuchet MS"/>
              </a:rPr>
              <a:t>г</a:t>
            </a:r>
            <a:r>
              <a:rPr sz="3050" spc="-35" dirty="0">
                <a:solidFill>
                  <a:srgbClr val="E94A33"/>
                </a:solidFill>
                <a:latin typeface="Trebuchet MS"/>
                <a:cs typeface="Trebuchet MS"/>
              </a:rPr>
              <a:t>о</a:t>
            </a:r>
            <a:r>
              <a:rPr sz="3050" spc="-105" dirty="0">
                <a:solidFill>
                  <a:srgbClr val="E94A33"/>
                </a:solidFill>
                <a:latin typeface="Trebuchet MS"/>
                <a:cs typeface="Trebuchet MS"/>
              </a:rPr>
              <a:t>д</a:t>
            </a:r>
            <a:r>
              <a:rPr sz="3050" spc="50" dirty="0">
                <a:solidFill>
                  <a:srgbClr val="E94A33"/>
                </a:solidFill>
                <a:latin typeface="Trebuchet MS"/>
                <a:cs typeface="Trebuchet MS"/>
              </a:rPr>
              <a:t>н</a:t>
            </a:r>
            <a:r>
              <a:rPr sz="3050" spc="30" dirty="0">
                <a:solidFill>
                  <a:srgbClr val="E94A33"/>
                </a:solidFill>
                <a:latin typeface="Trebuchet MS"/>
                <a:cs typeface="Trebuchet MS"/>
              </a:rPr>
              <a:t>я</a:t>
            </a:r>
            <a:endParaRPr sz="305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746989" y="6335313"/>
            <a:ext cx="2274570" cy="2921000"/>
          </a:xfrm>
          <a:custGeom>
            <a:avLst/>
            <a:gdLst/>
            <a:ahLst/>
            <a:cxnLst/>
            <a:rect l="l" t="t" r="r" b="b"/>
            <a:pathLst>
              <a:path w="2274569" h="2921000">
                <a:moveTo>
                  <a:pt x="1312586" y="2184399"/>
                </a:moveTo>
                <a:lnTo>
                  <a:pt x="1216413" y="2184399"/>
                </a:lnTo>
                <a:lnTo>
                  <a:pt x="1216413" y="1663699"/>
                </a:lnTo>
                <a:lnTo>
                  <a:pt x="902309" y="1663699"/>
                </a:lnTo>
                <a:lnTo>
                  <a:pt x="902309" y="914399"/>
                </a:lnTo>
                <a:lnTo>
                  <a:pt x="1178213" y="914399"/>
                </a:lnTo>
                <a:lnTo>
                  <a:pt x="1178213" y="317499"/>
                </a:lnTo>
                <a:lnTo>
                  <a:pt x="1162441" y="304799"/>
                </a:lnTo>
                <a:lnTo>
                  <a:pt x="1147545" y="304799"/>
                </a:lnTo>
                <a:lnTo>
                  <a:pt x="1133667" y="292099"/>
                </a:lnTo>
                <a:lnTo>
                  <a:pt x="1100542" y="253999"/>
                </a:lnTo>
                <a:lnTo>
                  <a:pt x="1075466" y="190499"/>
                </a:lnTo>
                <a:lnTo>
                  <a:pt x="1072090" y="165099"/>
                </a:lnTo>
                <a:lnTo>
                  <a:pt x="1075466" y="126999"/>
                </a:lnTo>
                <a:lnTo>
                  <a:pt x="1100542" y="63499"/>
                </a:lnTo>
                <a:lnTo>
                  <a:pt x="1145570" y="25399"/>
                </a:lnTo>
                <a:lnTo>
                  <a:pt x="1205116" y="0"/>
                </a:lnTo>
                <a:lnTo>
                  <a:pt x="1272276" y="0"/>
                </a:lnTo>
                <a:lnTo>
                  <a:pt x="1331973" y="25399"/>
                </a:lnTo>
                <a:lnTo>
                  <a:pt x="1376937" y="63499"/>
                </a:lnTo>
                <a:lnTo>
                  <a:pt x="1387195" y="88899"/>
                </a:lnTo>
                <a:lnTo>
                  <a:pt x="1211318" y="88899"/>
                </a:lnTo>
                <a:lnTo>
                  <a:pt x="1199324" y="101599"/>
                </a:lnTo>
                <a:lnTo>
                  <a:pt x="1188797" y="114299"/>
                </a:lnTo>
                <a:lnTo>
                  <a:pt x="1180155" y="126999"/>
                </a:lnTo>
                <a:lnTo>
                  <a:pt x="1173663" y="126999"/>
                </a:lnTo>
                <a:lnTo>
                  <a:pt x="1169580" y="139699"/>
                </a:lnTo>
                <a:lnTo>
                  <a:pt x="1168162" y="165099"/>
                </a:lnTo>
                <a:lnTo>
                  <a:pt x="1169580" y="177799"/>
                </a:lnTo>
                <a:lnTo>
                  <a:pt x="1173663" y="190499"/>
                </a:lnTo>
                <a:lnTo>
                  <a:pt x="1180155" y="203199"/>
                </a:lnTo>
                <a:lnTo>
                  <a:pt x="1188797" y="215899"/>
                </a:lnTo>
                <a:lnTo>
                  <a:pt x="1199324" y="215899"/>
                </a:lnTo>
                <a:lnTo>
                  <a:pt x="1211318" y="228599"/>
                </a:lnTo>
                <a:lnTo>
                  <a:pt x="1392324" y="228599"/>
                </a:lnTo>
                <a:lnTo>
                  <a:pt x="1376937" y="253999"/>
                </a:lnTo>
                <a:lnTo>
                  <a:pt x="1356624" y="279399"/>
                </a:lnTo>
                <a:lnTo>
                  <a:pt x="1338895" y="292099"/>
                </a:lnTo>
                <a:lnTo>
                  <a:pt x="1319150" y="304799"/>
                </a:lnTo>
                <a:lnTo>
                  <a:pt x="1297640" y="317499"/>
                </a:lnTo>
                <a:lnTo>
                  <a:pt x="1274614" y="317499"/>
                </a:lnTo>
                <a:lnTo>
                  <a:pt x="1274614" y="1015999"/>
                </a:lnTo>
                <a:lnTo>
                  <a:pt x="998507" y="1015999"/>
                </a:lnTo>
                <a:lnTo>
                  <a:pt x="998507" y="1562099"/>
                </a:lnTo>
                <a:lnTo>
                  <a:pt x="1312586" y="1562099"/>
                </a:lnTo>
                <a:lnTo>
                  <a:pt x="1312586" y="1904999"/>
                </a:lnTo>
                <a:lnTo>
                  <a:pt x="1660017" y="1904999"/>
                </a:lnTo>
                <a:lnTo>
                  <a:pt x="1660017" y="2006599"/>
                </a:lnTo>
                <a:lnTo>
                  <a:pt x="1312586" y="2006599"/>
                </a:lnTo>
                <a:lnTo>
                  <a:pt x="1312586" y="2184399"/>
                </a:lnTo>
                <a:close/>
              </a:path>
              <a:path w="2274569" h="2921000">
                <a:moveTo>
                  <a:pt x="1392324" y="228599"/>
                </a:moveTo>
                <a:lnTo>
                  <a:pt x="1266244" y="228599"/>
                </a:lnTo>
                <a:lnTo>
                  <a:pt x="1278243" y="215899"/>
                </a:lnTo>
                <a:lnTo>
                  <a:pt x="1288676" y="215899"/>
                </a:lnTo>
                <a:lnTo>
                  <a:pt x="1297308" y="203199"/>
                </a:lnTo>
                <a:lnTo>
                  <a:pt x="1303801" y="190499"/>
                </a:lnTo>
                <a:lnTo>
                  <a:pt x="1307890" y="177799"/>
                </a:lnTo>
                <a:lnTo>
                  <a:pt x="1309312" y="165099"/>
                </a:lnTo>
                <a:lnTo>
                  <a:pt x="1307890" y="139699"/>
                </a:lnTo>
                <a:lnTo>
                  <a:pt x="1303801" y="126999"/>
                </a:lnTo>
                <a:lnTo>
                  <a:pt x="1297308" y="126999"/>
                </a:lnTo>
                <a:lnTo>
                  <a:pt x="1288676" y="114299"/>
                </a:lnTo>
                <a:lnTo>
                  <a:pt x="1278243" y="101599"/>
                </a:lnTo>
                <a:lnTo>
                  <a:pt x="1266244" y="88899"/>
                </a:lnTo>
                <a:lnTo>
                  <a:pt x="1387195" y="88899"/>
                </a:lnTo>
                <a:lnTo>
                  <a:pt x="1392324" y="101599"/>
                </a:lnTo>
                <a:lnTo>
                  <a:pt x="1402076" y="126999"/>
                </a:lnTo>
                <a:lnTo>
                  <a:pt x="1405484" y="165099"/>
                </a:lnTo>
                <a:lnTo>
                  <a:pt x="1402076" y="190499"/>
                </a:lnTo>
                <a:lnTo>
                  <a:pt x="1392324" y="228599"/>
                </a:lnTo>
                <a:close/>
              </a:path>
              <a:path w="2274569" h="2921000">
                <a:moveTo>
                  <a:pt x="1312586" y="2285999"/>
                </a:moveTo>
                <a:lnTo>
                  <a:pt x="908375" y="2285999"/>
                </a:lnTo>
                <a:lnTo>
                  <a:pt x="908375" y="1917699"/>
                </a:lnTo>
                <a:lnTo>
                  <a:pt x="545335" y="1917699"/>
                </a:lnTo>
                <a:lnTo>
                  <a:pt x="545335" y="1511299"/>
                </a:lnTo>
                <a:lnTo>
                  <a:pt x="225176" y="1511299"/>
                </a:lnTo>
                <a:lnTo>
                  <a:pt x="231732" y="1498599"/>
                </a:lnTo>
                <a:lnTo>
                  <a:pt x="235861" y="1485899"/>
                </a:lnTo>
                <a:lnTo>
                  <a:pt x="237297" y="1473199"/>
                </a:lnTo>
                <a:lnTo>
                  <a:pt x="235861" y="1447799"/>
                </a:lnTo>
                <a:lnTo>
                  <a:pt x="231732" y="1435099"/>
                </a:lnTo>
                <a:lnTo>
                  <a:pt x="225176" y="1422399"/>
                </a:lnTo>
                <a:lnTo>
                  <a:pt x="545335" y="1422399"/>
                </a:lnTo>
                <a:lnTo>
                  <a:pt x="545335" y="850899"/>
                </a:lnTo>
                <a:lnTo>
                  <a:pt x="526251" y="838199"/>
                </a:lnTo>
                <a:lnTo>
                  <a:pt x="508350" y="825499"/>
                </a:lnTo>
                <a:lnTo>
                  <a:pt x="476676" y="800099"/>
                </a:lnTo>
                <a:lnTo>
                  <a:pt x="441106" y="749299"/>
                </a:lnTo>
                <a:lnTo>
                  <a:pt x="428018" y="685799"/>
                </a:lnTo>
                <a:lnTo>
                  <a:pt x="431406" y="647699"/>
                </a:lnTo>
                <a:lnTo>
                  <a:pt x="456427" y="596899"/>
                </a:lnTo>
                <a:lnTo>
                  <a:pt x="501379" y="546099"/>
                </a:lnTo>
                <a:lnTo>
                  <a:pt x="561016" y="520699"/>
                </a:lnTo>
                <a:lnTo>
                  <a:pt x="628186" y="520699"/>
                </a:lnTo>
                <a:lnTo>
                  <a:pt x="687849" y="546099"/>
                </a:lnTo>
                <a:lnTo>
                  <a:pt x="732893" y="596899"/>
                </a:lnTo>
                <a:lnTo>
                  <a:pt x="740584" y="609599"/>
                </a:lnTo>
                <a:lnTo>
                  <a:pt x="594500" y="609599"/>
                </a:lnTo>
                <a:lnTo>
                  <a:pt x="580389" y="622299"/>
                </a:lnTo>
                <a:lnTo>
                  <a:pt x="555240" y="622299"/>
                </a:lnTo>
                <a:lnTo>
                  <a:pt x="544827" y="634999"/>
                </a:lnTo>
                <a:lnTo>
                  <a:pt x="536169" y="647699"/>
                </a:lnTo>
                <a:lnTo>
                  <a:pt x="529642" y="660399"/>
                </a:lnTo>
                <a:lnTo>
                  <a:pt x="525524" y="673099"/>
                </a:lnTo>
                <a:lnTo>
                  <a:pt x="524090" y="685799"/>
                </a:lnTo>
                <a:lnTo>
                  <a:pt x="525524" y="698499"/>
                </a:lnTo>
                <a:lnTo>
                  <a:pt x="529642" y="711199"/>
                </a:lnTo>
                <a:lnTo>
                  <a:pt x="536169" y="723899"/>
                </a:lnTo>
                <a:lnTo>
                  <a:pt x="544827" y="736599"/>
                </a:lnTo>
                <a:lnTo>
                  <a:pt x="555240" y="749299"/>
                </a:lnTo>
                <a:lnTo>
                  <a:pt x="567198" y="749299"/>
                </a:lnTo>
                <a:lnTo>
                  <a:pt x="580389" y="761999"/>
                </a:lnTo>
                <a:lnTo>
                  <a:pt x="740584" y="761999"/>
                </a:lnTo>
                <a:lnTo>
                  <a:pt x="732893" y="774699"/>
                </a:lnTo>
                <a:lnTo>
                  <a:pt x="697006" y="812799"/>
                </a:lnTo>
                <a:lnTo>
                  <a:pt x="661414" y="838199"/>
                </a:lnTo>
                <a:lnTo>
                  <a:pt x="641609" y="850899"/>
                </a:lnTo>
                <a:lnTo>
                  <a:pt x="641609" y="1828799"/>
                </a:lnTo>
                <a:lnTo>
                  <a:pt x="1004548" y="1828799"/>
                </a:lnTo>
                <a:lnTo>
                  <a:pt x="1004548" y="2184399"/>
                </a:lnTo>
                <a:lnTo>
                  <a:pt x="1312586" y="2184399"/>
                </a:lnTo>
                <a:lnTo>
                  <a:pt x="1312586" y="2285999"/>
                </a:lnTo>
                <a:close/>
              </a:path>
              <a:path w="2274569" h="2921000">
                <a:moveTo>
                  <a:pt x="740584" y="761999"/>
                </a:moveTo>
                <a:lnTo>
                  <a:pt x="608816" y="761999"/>
                </a:lnTo>
                <a:lnTo>
                  <a:pt x="622144" y="749299"/>
                </a:lnTo>
                <a:lnTo>
                  <a:pt x="634145" y="749299"/>
                </a:lnTo>
                <a:lnTo>
                  <a:pt x="644477" y="736599"/>
                </a:lnTo>
                <a:lnTo>
                  <a:pt x="653152" y="723899"/>
                </a:lnTo>
                <a:lnTo>
                  <a:pt x="659713" y="711199"/>
                </a:lnTo>
                <a:lnTo>
                  <a:pt x="663866" y="698499"/>
                </a:lnTo>
                <a:lnTo>
                  <a:pt x="665316" y="685799"/>
                </a:lnTo>
                <a:lnTo>
                  <a:pt x="663866" y="673099"/>
                </a:lnTo>
                <a:lnTo>
                  <a:pt x="659713" y="660399"/>
                </a:lnTo>
                <a:lnTo>
                  <a:pt x="653152" y="647699"/>
                </a:lnTo>
                <a:lnTo>
                  <a:pt x="644477" y="634999"/>
                </a:lnTo>
                <a:lnTo>
                  <a:pt x="634145" y="622299"/>
                </a:lnTo>
                <a:lnTo>
                  <a:pt x="608816" y="622299"/>
                </a:lnTo>
                <a:lnTo>
                  <a:pt x="594500" y="609599"/>
                </a:lnTo>
                <a:lnTo>
                  <a:pt x="740584" y="609599"/>
                </a:lnTo>
                <a:lnTo>
                  <a:pt x="748274" y="622299"/>
                </a:lnTo>
                <a:lnTo>
                  <a:pt x="757997" y="647699"/>
                </a:lnTo>
                <a:lnTo>
                  <a:pt x="761387" y="685799"/>
                </a:lnTo>
                <a:lnTo>
                  <a:pt x="757997" y="723899"/>
                </a:lnTo>
                <a:lnTo>
                  <a:pt x="748274" y="749299"/>
                </a:lnTo>
                <a:lnTo>
                  <a:pt x="740584" y="761999"/>
                </a:lnTo>
                <a:close/>
              </a:path>
              <a:path w="2274569" h="2921000">
                <a:moveTo>
                  <a:pt x="1763896" y="736599"/>
                </a:moveTo>
                <a:lnTo>
                  <a:pt x="1696735" y="736599"/>
                </a:lnTo>
                <a:lnTo>
                  <a:pt x="1730350" y="723899"/>
                </a:lnTo>
                <a:lnTo>
                  <a:pt x="1763896" y="736599"/>
                </a:lnTo>
                <a:close/>
              </a:path>
              <a:path w="2274569" h="2921000">
                <a:moveTo>
                  <a:pt x="1312586" y="1562099"/>
                </a:moveTo>
                <a:lnTo>
                  <a:pt x="1216616" y="1562099"/>
                </a:lnTo>
                <a:lnTo>
                  <a:pt x="1216616" y="1333499"/>
                </a:lnTo>
                <a:lnTo>
                  <a:pt x="1673368" y="1333499"/>
                </a:lnTo>
                <a:lnTo>
                  <a:pt x="1673368" y="1054099"/>
                </a:lnTo>
                <a:lnTo>
                  <a:pt x="1656451" y="1041399"/>
                </a:lnTo>
                <a:lnTo>
                  <a:pt x="1640583" y="1028699"/>
                </a:lnTo>
                <a:lnTo>
                  <a:pt x="1625891" y="1028699"/>
                </a:lnTo>
                <a:lnTo>
                  <a:pt x="1592119" y="990599"/>
                </a:lnTo>
                <a:lnTo>
                  <a:pt x="1566945" y="927099"/>
                </a:lnTo>
                <a:lnTo>
                  <a:pt x="1563539" y="888999"/>
                </a:lnTo>
                <a:lnTo>
                  <a:pt x="1566945" y="863599"/>
                </a:lnTo>
                <a:lnTo>
                  <a:pt x="1576703" y="825499"/>
                </a:lnTo>
                <a:lnTo>
                  <a:pt x="1592119" y="800099"/>
                </a:lnTo>
                <a:lnTo>
                  <a:pt x="1612501" y="774699"/>
                </a:lnTo>
                <a:lnTo>
                  <a:pt x="1637165" y="761999"/>
                </a:lnTo>
                <a:lnTo>
                  <a:pt x="1665458" y="736599"/>
                </a:lnTo>
                <a:lnTo>
                  <a:pt x="1795157" y="736599"/>
                </a:lnTo>
                <a:lnTo>
                  <a:pt x="1823497" y="761999"/>
                </a:lnTo>
                <a:lnTo>
                  <a:pt x="1848276" y="774699"/>
                </a:lnTo>
                <a:lnTo>
                  <a:pt x="1868584" y="800099"/>
                </a:lnTo>
                <a:lnTo>
                  <a:pt x="1883935" y="825499"/>
                </a:lnTo>
                <a:lnTo>
                  <a:pt x="1702858" y="825499"/>
                </a:lnTo>
                <a:lnTo>
                  <a:pt x="1690848" y="838199"/>
                </a:lnTo>
                <a:lnTo>
                  <a:pt x="1680449" y="838199"/>
                </a:lnTo>
                <a:lnTo>
                  <a:pt x="1671860" y="850899"/>
                </a:lnTo>
                <a:lnTo>
                  <a:pt x="1665363" y="863599"/>
                </a:lnTo>
                <a:lnTo>
                  <a:pt x="1661250" y="876299"/>
                </a:lnTo>
                <a:lnTo>
                  <a:pt x="1659814" y="888999"/>
                </a:lnTo>
                <a:lnTo>
                  <a:pt x="1661250" y="914399"/>
                </a:lnTo>
                <a:lnTo>
                  <a:pt x="1665363" y="927099"/>
                </a:lnTo>
                <a:lnTo>
                  <a:pt x="1671860" y="939799"/>
                </a:lnTo>
                <a:lnTo>
                  <a:pt x="1680449" y="939799"/>
                </a:lnTo>
                <a:lnTo>
                  <a:pt x="1690848" y="952499"/>
                </a:lnTo>
                <a:lnTo>
                  <a:pt x="1702858" y="965199"/>
                </a:lnTo>
                <a:lnTo>
                  <a:pt x="1883935" y="965199"/>
                </a:lnTo>
                <a:lnTo>
                  <a:pt x="1868584" y="990599"/>
                </a:lnTo>
                <a:lnTo>
                  <a:pt x="1848276" y="1015999"/>
                </a:lnTo>
                <a:lnTo>
                  <a:pt x="1831157" y="1028699"/>
                </a:lnTo>
                <a:lnTo>
                  <a:pt x="1812160" y="1041399"/>
                </a:lnTo>
                <a:lnTo>
                  <a:pt x="1791512" y="1054099"/>
                </a:lnTo>
                <a:lnTo>
                  <a:pt x="1769439" y="1054099"/>
                </a:lnTo>
                <a:lnTo>
                  <a:pt x="1769439" y="1422399"/>
                </a:lnTo>
                <a:lnTo>
                  <a:pt x="1312586" y="1422399"/>
                </a:lnTo>
                <a:lnTo>
                  <a:pt x="1312586" y="1562099"/>
                </a:lnTo>
                <a:close/>
              </a:path>
              <a:path w="2274569" h="2921000">
                <a:moveTo>
                  <a:pt x="1883935" y="965199"/>
                </a:moveTo>
                <a:lnTo>
                  <a:pt x="1757782" y="965199"/>
                </a:lnTo>
                <a:lnTo>
                  <a:pt x="1769785" y="952499"/>
                </a:lnTo>
                <a:lnTo>
                  <a:pt x="1780226" y="939799"/>
                </a:lnTo>
                <a:lnTo>
                  <a:pt x="1788874" y="939799"/>
                </a:lnTo>
                <a:lnTo>
                  <a:pt x="1795402" y="927099"/>
                </a:lnTo>
                <a:lnTo>
                  <a:pt x="1799526" y="914399"/>
                </a:lnTo>
                <a:lnTo>
                  <a:pt x="1800964" y="888999"/>
                </a:lnTo>
                <a:lnTo>
                  <a:pt x="1799526" y="876299"/>
                </a:lnTo>
                <a:lnTo>
                  <a:pt x="1795402" y="863599"/>
                </a:lnTo>
                <a:lnTo>
                  <a:pt x="1788874" y="850899"/>
                </a:lnTo>
                <a:lnTo>
                  <a:pt x="1780226" y="838199"/>
                </a:lnTo>
                <a:lnTo>
                  <a:pt x="1769785" y="838199"/>
                </a:lnTo>
                <a:lnTo>
                  <a:pt x="1757782" y="825499"/>
                </a:lnTo>
                <a:lnTo>
                  <a:pt x="1883935" y="825499"/>
                </a:lnTo>
                <a:lnTo>
                  <a:pt x="1893646" y="863599"/>
                </a:lnTo>
                <a:lnTo>
                  <a:pt x="1897035" y="888999"/>
                </a:lnTo>
                <a:lnTo>
                  <a:pt x="1893646" y="927099"/>
                </a:lnTo>
                <a:lnTo>
                  <a:pt x="1883935" y="965199"/>
                </a:lnTo>
                <a:close/>
              </a:path>
              <a:path w="2274569" h="2921000">
                <a:moveTo>
                  <a:pt x="200298" y="1308099"/>
                </a:moveTo>
                <a:lnTo>
                  <a:pt x="133070" y="1308099"/>
                </a:lnTo>
                <a:lnTo>
                  <a:pt x="166684" y="1295399"/>
                </a:lnTo>
                <a:lnTo>
                  <a:pt x="200298" y="1308099"/>
                </a:lnTo>
                <a:close/>
              </a:path>
              <a:path w="2274569" h="2921000">
                <a:moveTo>
                  <a:pt x="231564" y="1625599"/>
                </a:moveTo>
                <a:lnTo>
                  <a:pt x="101788" y="1625599"/>
                </a:lnTo>
                <a:lnTo>
                  <a:pt x="73524" y="1600199"/>
                </a:lnTo>
                <a:lnTo>
                  <a:pt x="48962" y="1587499"/>
                </a:lnTo>
                <a:lnTo>
                  <a:pt x="28537" y="1562099"/>
                </a:lnTo>
                <a:lnTo>
                  <a:pt x="13125" y="1536699"/>
                </a:lnTo>
                <a:lnTo>
                  <a:pt x="3392" y="1498599"/>
                </a:lnTo>
                <a:lnTo>
                  <a:pt x="0" y="1473199"/>
                </a:lnTo>
                <a:lnTo>
                  <a:pt x="3392" y="1435099"/>
                </a:lnTo>
                <a:lnTo>
                  <a:pt x="13125" y="1396999"/>
                </a:lnTo>
                <a:lnTo>
                  <a:pt x="28537" y="1371599"/>
                </a:lnTo>
                <a:lnTo>
                  <a:pt x="48962" y="1346199"/>
                </a:lnTo>
                <a:lnTo>
                  <a:pt x="73524" y="1333499"/>
                </a:lnTo>
                <a:lnTo>
                  <a:pt x="101788" y="1308099"/>
                </a:lnTo>
                <a:lnTo>
                  <a:pt x="231564" y="1308099"/>
                </a:lnTo>
                <a:lnTo>
                  <a:pt x="259827" y="1333499"/>
                </a:lnTo>
                <a:lnTo>
                  <a:pt x="284432" y="1346199"/>
                </a:lnTo>
                <a:lnTo>
                  <a:pt x="298087" y="1358899"/>
                </a:lnTo>
                <a:lnTo>
                  <a:pt x="309722" y="1384299"/>
                </a:lnTo>
                <a:lnTo>
                  <a:pt x="319201" y="1396999"/>
                </a:lnTo>
                <a:lnTo>
                  <a:pt x="139205" y="1396999"/>
                </a:lnTo>
                <a:lnTo>
                  <a:pt x="127225" y="1409699"/>
                </a:lnTo>
                <a:lnTo>
                  <a:pt x="116808" y="1422399"/>
                </a:lnTo>
                <a:lnTo>
                  <a:pt x="108107" y="1422399"/>
                </a:lnTo>
                <a:lnTo>
                  <a:pt x="101585" y="1435099"/>
                </a:lnTo>
                <a:lnTo>
                  <a:pt x="97491" y="1447799"/>
                </a:lnTo>
                <a:lnTo>
                  <a:pt x="96071" y="1473199"/>
                </a:lnTo>
                <a:lnTo>
                  <a:pt x="97491" y="1485899"/>
                </a:lnTo>
                <a:lnTo>
                  <a:pt x="101585" y="1498599"/>
                </a:lnTo>
                <a:lnTo>
                  <a:pt x="108107" y="1511299"/>
                </a:lnTo>
                <a:lnTo>
                  <a:pt x="116808" y="1511299"/>
                </a:lnTo>
                <a:lnTo>
                  <a:pt x="127225" y="1523999"/>
                </a:lnTo>
                <a:lnTo>
                  <a:pt x="139205" y="1536699"/>
                </a:lnTo>
                <a:lnTo>
                  <a:pt x="319001" y="1536699"/>
                </a:lnTo>
                <a:lnTo>
                  <a:pt x="309519" y="1549399"/>
                </a:lnTo>
                <a:lnTo>
                  <a:pt x="297957" y="1574799"/>
                </a:lnTo>
                <a:lnTo>
                  <a:pt x="284432" y="1587499"/>
                </a:lnTo>
                <a:lnTo>
                  <a:pt x="259827" y="1600199"/>
                </a:lnTo>
                <a:lnTo>
                  <a:pt x="231564" y="1625599"/>
                </a:lnTo>
                <a:close/>
              </a:path>
              <a:path w="2274569" h="2921000">
                <a:moveTo>
                  <a:pt x="326388" y="1422399"/>
                </a:moveTo>
                <a:lnTo>
                  <a:pt x="216458" y="1422399"/>
                </a:lnTo>
                <a:lnTo>
                  <a:pt x="206100" y="1409699"/>
                </a:lnTo>
                <a:lnTo>
                  <a:pt x="194151" y="1396999"/>
                </a:lnTo>
                <a:lnTo>
                  <a:pt x="319201" y="1396999"/>
                </a:lnTo>
                <a:lnTo>
                  <a:pt x="326388" y="1422399"/>
                </a:lnTo>
                <a:close/>
              </a:path>
              <a:path w="2274569" h="2921000">
                <a:moveTo>
                  <a:pt x="1660017" y="1904999"/>
                </a:moveTo>
                <a:lnTo>
                  <a:pt x="1563945" y="1904999"/>
                </a:lnTo>
                <a:lnTo>
                  <a:pt x="1563945" y="1625599"/>
                </a:lnTo>
                <a:lnTo>
                  <a:pt x="1947622" y="1625599"/>
                </a:lnTo>
                <a:lnTo>
                  <a:pt x="1954784" y="1600199"/>
                </a:lnTo>
                <a:lnTo>
                  <a:pt x="1964301" y="1587499"/>
                </a:lnTo>
                <a:lnTo>
                  <a:pt x="1975973" y="1562099"/>
                </a:lnTo>
                <a:lnTo>
                  <a:pt x="1989604" y="1549399"/>
                </a:lnTo>
                <a:lnTo>
                  <a:pt x="2014281" y="1523999"/>
                </a:lnTo>
                <a:lnTo>
                  <a:pt x="2042595" y="1511299"/>
                </a:lnTo>
                <a:lnTo>
                  <a:pt x="2073869" y="1498599"/>
                </a:lnTo>
                <a:lnTo>
                  <a:pt x="2141001" y="1498599"/>
                </a:lnTo>
                <a:lnTo>
                  <a:pt x="2200599" y="1523999"/>
                </a:lnTo>
                <a:lnTo>
                  <a:pt x="2245659" y="1574799"/>
                </a:lnTo>
                <a:lnTo>
                  <a:pt x="2261075" y="1600199"/>
                </a:lnTo>
                <a:lnTo>
                  <a:pt x="2080005" y="1600199"/>
                </a:lnTo>
                <a:lnTo>
                  <a:pt x="2067997" y="1612899"/>
                </a:lnTo>
                <a:lnTo>
                  <a:pt x="2057552" y="1612899"/>
                </a:lnTo>
                <a:lnTo>
                  <a:pt x="2048924" y="1625599"/>
                </a:lnTo>
                <a:lnTo>
                  <a:pt x="2042440" y="1638299"/>
                </a:lnTo>
                <a:lnTo>
                  <a:pt x="2038359" y="1650999"/>
                </a:lnTo>
                <a:lnTo>
                  <a:pt x="2036941" y="1663699"/>
                </a:lnTo>
                <a:lnTo>
                  <a:pt x="2038359" y="1676399"/>
                </a:lnTo>
                <a:lnTo>
                  <a:pt x="2042440" y="1689099"/>
                </a:lnTo>
                <a:lnTo>
                  <a:pt x="2048924" y="1701799"/>
                </a:lnTo>
                <a:lnTo>
                  <a:pt x="2057552" y="1714499"/>
                </a:lnTo>
                <a:lnTo>
                  <a:pt x="1660017" y="1714499"/>
                </a:lnTo>
                <a:lnTo>
                  <a:pt x="1660017" y="1904999"/>
                </a:lnTo>
                <a:close/>
              </a:path>
              <a:path w="2274569" h="2921000">
                <a:moveTo>
                  <a:pt x="319001" y="1536699"/>
                </a:moveTo>
                <a:lnTo>
                  <a:pt x="194151" y="1536699"/>
                </a:lnTo>
                <a:lnTo>
                  <a:pt x="206100" y="1523999"/>
                </a:lnTo>
                <a:lnTo>
                  <a:pt x="216458" y="1511299"/>
                </a:lnTo>
                <a:lnTo>
                  <a:pt x="326287" y="1511299"/>
                </a:lnTo>
                <a:lnTo>
                  <a:pt x="319001" y="1536699"/>
                </a:lnTo>
                <a:close/>
              </a:path>
              <a:path w="2274569" h="2921000">
                <a:moveTo>
                  <a:pt x="2255936" y="1739899"/>
                </a:moveTo>
                <a:lnTo>
                  <a:pt x="2121639" y="1739899"/>
                </a:lnTo>
                <a:lnTo>
                  <a:pt x="2134920" y="1727199"/>
                </a:lnTo>
                <a:lnTo>
                  <a:pt x="2146930" y="1727199"/>
                </a:lnTo>
                <a:lnTo>
                  <a:pt x="2157329" y="1714499"/>
                </a:lnTo>
                <a:lnTo>
                  <a:pt x="2165944" y="1701799"/>
                </a:lnTo>
                <a:lnTo>
                  <a:pt x="2172476" y="1689099"/>
                </a:lnTo>
                <a:lnTo>
                  <a:pt x="2176618" y="1676399"/>
                </a:lnTo>
                <a:lnTo>
                  <a:pt x="2178066" y="1663699"/>
                </a:lnTo>
                <a:lnTo>
                  <a:pt x="2176618" y="1650999"/>
                </a:lnTo>
                <a:lnTo>
                  <a:pt x="2172476" y="1638299"/>
                </a:lnTo>
                <a:lnTo>
                  <a:pt x="2165944" y="1625599"/>
                </a:lnTo>
                <a:lnTo>
                  <a:pt x="2157329" y="1612899"/>
                </a:lnTo>
                <a:lnTo>
                  <a:pt x="2146930" y="1612899"/>
                </a:lnTo>
                <a:lnTo>
                  <a:pt x="2134920" y="1600199"/>
                </a:lnTo>
                <a:lnTo>
                  <a:pt x="2261075" y="1600199"/>
                </a:lnTo>
                <a:lnTo>
                  <a:pt x="2270833" y="1638299"/>
                </a:lnTo>
                <a:lnTo>
                  <a:pt x="2274239" y="1663699"/>
                </a:lnTo>
                <a:lnTo>
                  <a:pt x="2270833" y="1701799"/>
                </a:lnTo>
                <a:lnTo>
                  <a:pt x="2261075" y="1727199"/>
                </a:lnTo>
                <a:lnTo>
                  <a:pt x="2255936" y="1739899"/>
                </a:lnTo>
                <a:close/>
              </a:path>
              <a:path w="2274569" h="2921000">
                <a:moveTo>
                  <a:pt x="166684" y="1638299"/>
                </a:moveTo>
                <a:lnTo>
                  <a:pt x="133070" y="1625599"/>
                </a:lnTo>
                <a:lnTo>
                  <a:pt x="200298" y="1625599"/>
                </a:lnTo>
                <a:lnTo>
                  <a:pt x="166684" y="1638299"/>
                </a:lnTo>
                <a:close/>
              </a:path>
              <a:path w="2274569" h="2921000">
                <a:moveTo>
                  <a:pt x="2141001" y="1828799"/>
                </a:moveTo>
                <a:lnTo>
                  <a:pt x="2073869" y="1828799"/>
                </a:lnTo>
                <a:lnTo>
                  <a:pt x="2042595" y="1816099"/>
                </a:lnTo>
                <a:lnTo>
                  <a:pt x="2014281" y="1803399"/>
                </a:lnTo>
                <a:lnTo>
                  <a:pt x="1989604" y="1790699"/>
                </a:lnTo>
                <a:lnTo>
                  <a:pt x="1976197" y="1765299"/>
                </a:lnTo>
                <a:lnTo>
                  <a:pt x="1964704" y="1752599"/>
                </a:lnTo>
                <a:lnTo>
                  <a:pt x="1955266" y="1739899"/>
                </a:lnTo>
                <a:lnTo>
                  <a:pt x="1948028" y="1714499"/>
                </a:lnTo>
                <a:lnTo>
                  <a:pt x="2057552" y="1714499"/>
                </a:lnTo>
                <a:lnTo>
                  <a:pt x="2067997" y="1727199"/>
                </a:lnTo>
                <a:lnTo>
                  <a:pt x="2080005" y="1727199"/>
                </a:lnTo>
                <a:lnTo>
                  <a:pt x="2093256" y="1739899"/>
                </a:lnTo>
                <a:lnTo>
                  <a:pt x="2255936" y="1739899"/>
                </a:lnTo>
                <a:lnTo>
                  <a:pt x="2245659" y="1765299"/>
                </a:lnTo>
                <a:lnTo>
                  <a:pt x="2225277" y="1790699"/>
                </a:lnTo>
                <a:lnTo>
                  <a:pt x="2200599" y="1803399"/>
                </a:lnTo>
                <a:lnTo>
                  <a:pt x="2172282" y="1816099"/>
                </a:lnTo>
                <a:lnTo>
                  <a:pt x="2141001" y="1828799"/>
                </a:lnTo>
                <a:close/>
              </a:path>
              <a:path w="2274569" h="2921000">
                <a:moveTo>
                  <a:pt x="1158821" y="2819399"/>
                </a:moveTo>
                <a:lnTo>
                  <a:pt x="1062546" y="2819399"/>
                </a:lnTo>
                <a:lnTo>
                  <a:pt x="1062546" y="2285999"/>
                </a:lnTo>
                <a:lnTo>
                  <a:pt x="1158821" y="2285999"/>
                </a:lnTo>
                <a:lnTo>
                  <a:pt x="1158821" y="2819399"/>
                </a:lnTo>
                <a:close/>
              </a:path>
              <a:path w="2274569" h="2921000">
                <a:moveTo>
                  <a:pt x="1844672" y="2920999"/>
                </a:moveTo>
                <a:lnTo>
                  <a:pt x="429338" y="2920999"/>
                </a:lnTo>
                <a:lnTo>
                  <a:pt x="429338" y="2819399"/>
                </a:lnTo>
                <a:lnTo>
                  <a:pt x="1844672" y="2819399"/>
                </a:lnTo>
                <a:lnTo>
                  <a:pt x="1844672" y="292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8" y="7719907"/>
            <a:ext cx="5734052" cy="2343243"/>
          </a:xfrm>
          <a:prstGeom prst="rect">
            <a:avLst/>
          </a:prstGeom>
        </p:spPr>
      </p:pic>
      <p:pic>
        <p:nvPicPr>
          <p:cNvPr id="1026" name="Picture 2" descr="http://qrcoder.ru/code/?%CD%E8%EA%EE%EB%E0%E9+%C3%F0%E8%E3%EE%F0%FC%E5%E2%E8%F7+%CD%EE%F1%EA%EE%E2%2C+%0D%0A8+902+835+53+42++++++++%0D%0Anikolaj-noskov%40yandex.ru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8" y="571500"/>
            <a:ext cx="3146514" cy="31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271;g26007166366_1_2"/>
          <p:cNvGrpSpPr/>
          <p:nvPr/>
        </p:nvGrpSpPr>
        <p:grpSpPr>
          <a:xfrm>
            <a:off x="493545" y="4095269"/>
            <a:ext cx="4588867" cy="352374"/>
            <a:chOff x="417345" y="2705607"/>
            <a:chExt cx="4588867" cy="352374"/>
          </a:xfrm>
        </p:grpSpPr>
        <p:sp>
          <p:nvSpPr>
            <p:cNvPr id="13" name="Google Shape;272;g26007166366_1_2"/>
            <p:cNvSpPr txBox="1"/>
            <p:nvPr/>
          </p:nvSpPr>
          <p:spPr>
            <a:xfrm>
              <a:off x="851812" y="2705607"/>
              <a:ext cx="4154400" cy="352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ontserrat"/>
                <a:buNone/>
              </a:pPr>
              <a:r>
                <a:rPr lang="ru-RU" sz="1600" dirty="0" smtClean="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(342)2065678</a:t>
              </a:r>
              <a:endParaRPr sz="1600" b="0" i="0" u="none" strike="noStrike" cap="none" dirty="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  <p:pic>
          <p:nvPicPr>
            <p:cNvPr id="15" name="Google Shape;273;g26007166366_1_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7345" y="2724155"/>
              <a:ext cx="263492" cy="2785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274;g26007166366_1_2"/>
          <p:cNvGrpSpPr/>
          <p:nvPr/>
        </p:nvGrpSpPr>
        <p:grpSpPr>
          <a:xfrm>
            <a:off x="474877" y="4428612"/>
            <a:ext cx="6993135" cy="353557"/>
            <a:chOff x="398677" y="3325689"/>
            <a:chExt cx="6993135" cy="353557"/>
          </a:xfrm>
        </p:grpSpPr>
        <p:sp>
          <p:nvSpPr>
            <p:cNvPr id="17" name="Google Shape;275;g26007166366_1_2"/>
            <p:cNvSpPr txBox="1"/>
            <p:nvPr/>
          </p:nvSpPr>
          <p:spPr>
            <a:xfrm>
              <a:off x="851812" y="3326872"/>
              <a:ext cx="6540000" cy="352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lvl="0">
                <a:lnSpc>
                  <a:spcPct val="115000"/>
                </a:lnSpc>
                <a:buClr>
                  <a:srgbClr val="FFFFFF"/>
                </a:buClr>
                <a:buSzPts val="1400"/>
              </a:pPr>
              <a:r>
                <a:rPr lang="en-US" sz="1600" dirty="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shkola16@permedu.online </a:t>
              </a:r>
              <a:endParaRPr sz="1600" b="0" i="0" u="none" strike="noStrike" cap="none" dirty="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  <p:pic>
          <p:nvPicPr>
            <p:cNvPr id="18" name="Google Shape;276;g26007166366_1_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8677" y="3325689"/>
              <a:ext cx="300827" cy="3179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277;g26007166366_1_2"/>
          <p:cNvGrpSpPr/>
          <p:nvPr/>
        </p:nvGrpSpPr>
        <p:grpSpPr>
          <a:xfrm>
            <a:off x="474877" y="3667101"/>
            <a:ext cx="6993134" cy="352374"/>
            <a:chOff x="398678" y="4002322"/>
            <a:chExt cx="6993134" cy="352374"/>
          </a:xfrm>
        </p:grpSpPr>
        <p:sp>
          <p:nvSpPr>
            <p:cNvPr id="21" name="Google Shape;278;g26007166366_1_2"/>
            <p:cNvSpPr txBox="1"/>
            <p:nvPr/>
          </p:nvSpPr>
          <p:spPr>
            <a:xfrm>
              <a:off x="851812" y="4002322"/>
              <a:ext cx="6540000" cy="352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lvl="0">
                <a:lnSpc>
                  <a:spcPct val="115000"/>
                </a:lnSpc>
                <a:buClr>
                  <a:srgbClr val="FFFFFF"/>
                </a:buClr>
                <a:buSzPts val="1400"/>
              </a:pPr>
              <a:r>
                <a:rPr lang="en-US" sz="1600" dirty="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https://moo-sch16.narod.ru/</a:t>
              </a:r>
              <a:endParaRPr sz="1600" b="0" i="0" u="none" strike="noStrike" cap="none" dirty="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  <p:pic>
          <p:nvPicPr>
            <p:cNvPr id="22" name="Google Shape;279;g26007166366_1_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98678" y="4009700"/>
              <a:ext cx="300826" cy="3008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Google Shape;279;g26007166366_1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7277" y="3826879"/>
            <a:ext cx="300826" cy="30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avatars.mds.yandex.net/i?id=242626b441b0472e99a6d5a78fdf5c0cbede34cf-12146892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7" y="4316069"/>
            <a:ext cx="822510" cy="8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3-01/1674332506_catherineasquithgallery-com-p-ikonka-telefon-seraya-foto-1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7" y="5388192"/>
            <a:ext cx="1082413" cy="10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rofclimat.com/images/mai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9" y="6385950"/>
            <a:ext cx="1322005" cy="13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275;g26007166366_1_2"/>
          <p:cNvSpPr txBox="1"/>
          <p:nvPr/>
        </p:nvSpPr>
        <p:spPr>
          <a:xfrm>
            <a:off x="1899329" y="6740486"/>
            <a:ext cx="7244549" cy="56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lnSpc>
                <a:spcPct val="115000"/>
              </a:lnSpc>
              <a:buClr>
                <a:srgbClr val="FFFFFF"/>
              </a:buClr>
              <a:buSzPts val="1400"/>
            </a:pPr>
            <a:r>
              <a:rPr lang="en-US" sz="2800" dirty="0">
                <a:latin typeface="Arial" panose="020B0604020202020204" pitchFamily="34" charset="0"/>
                <a:ea typeface="Exo 2"/>
                <a:cs typeface="Arial" panose="020B0604020202020204" pitchFamily="34" charset="0"/>
                <a:sym typeface="Exo 2"/>
              </a:rPr>
              <a:t>shkola16@permedu.online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Exo 2"/>
                <a:cs typeface="Arial" panose="020B0604020202020204" pitchFamily="34" charset="0"/>
                <a:sym typeface="Exo 2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Exo 2"/>
              <a:cs typeface="Arial" panose="020B0604020202020204" pitchFamily="34" charset="0"/>
              <a:sym typeface="Exo 2"/>
            </a:endParaRPr>
          </a:p>
        </p:txBody>
      </p:sp>
      <p:sp>
        <p:nvSpPr>
          <p:cNvPr id="31" name="Google Shape;278;g26007166366_1_2"/>
          <p:cNvSpPr txBox="1"/>
          <p:nvPr/>
        </p:nvSpPr>
        <p:spPr>
          <a:xfrm>
            <a:off x="1885792" y="4400820"/>
            <a:ext cx="6540000" cy="56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lnSpc>
                <a:spcPct val="115000"/>
              </a:lnSpc>
              <a:buClr>
                <a:srgbClr val="FFFFFF"/>
              </a:buClr>
              <a:buSzPts val="1400"/>
            </a:pPr>
            <a:r>
              <a:rPr lang="en-US" sz="2800" dirty="0">
                <a:latin typeface="Arial" panose="020B0604020202020204" pitchFamily="34" charset="0"/>
                <a:ea typeface="Exo 2"/>
                <a:cs typeface="Arial" panose="020B0604020202020204" pitchFamily="34" charset="0"/>
                <a:sym typeface="Exo 2"/>
              </a:rPr>
              <a:t>https://moo-sch16.narod.ru/</a:t>
            </a:r>
            <a:endParaRPr sz="2800" b="0" i="0" u="none" strike="noStrike" cap="none" dirty="0">
              <a:latin typeface="Arial" panose="020B0604020202020204" pitchFamily="34" charset="0"/>
              <a:ea typeface="Exo 2"/>
              <a:cs typeface="Arial" panose="020B0604020202020204" pitchFamily="34" charset="0"/>
              <a:sym typeface="Exo 2"/>
            </a:endParaRPr>
          </a:p>
        </p:txBody>
      </p:sp>
      <p:sp>
        <p:nvSpPr>
          <p:cNvPr id="32" name="Google Shape;272;g26007166366_1_2"/>
          <p:cNvSpPr txBox="1"/>
          <p:nvPr/>
        </p:nvSpPr>
        <p:spPr>
          <a:xfrm>
            <a:off x="1899329" y="5571889"/>
            <a:ext cx="4154400" cy="56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ru-RU" sz="2800" dirty="0" smtClean="0">
                <a:latin typeface="Arial" panose="020B0604020202020204" pitchFamily="34" charset="0"/>
                <a:ea typeface="Exo 2"/>
                <a:cs typeface="Arial" panose="020B0604020202020204" pitchFamily="34" charset="0"/>
                <a:sym typeface="Exo 2"/>
              </a:rPr>
              <a:t>+7(342)2065678</a:t>
            </a:r>
            <a:endParaRPr sz="2800" b="0" i="0" u="none" strike="noStrike" cap="none" dirty="0">
              <a:latin typeface="Arial" panose="020B0604020202020204" pitchFamily="34" charset="0"/>
              <a:ea typeface="Exo 2"/>
              <a:cs typeface="Arial" panose="020B0604020202020204" pitchFamily="34" charset="0"/>
              <a:sym typeface="Ex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762000" y="3419475"/>
            <a:ext cx="17173577" cy="6867525"/>
            <a:chOff x="1110933" y="3421618"/>
            <a:chExt cx="17173577" cy="6867525"/>
          </a:xfrm>
        </p:grpSpPr>
        <p:sp>
          <p:nvSpPr>
            <p:cNvPr id="8" name="object 8"/>
            <p:cNvSpPr/>
            <p:nvPr/>
          </p:nvSpPr>
          <p:spPr>
            <a:xfrm>
              <a:off x="1110933" y="3421618"/>
              <a:ext cx="4191000" cy="6867525"/>
            </a:xfrm>
            <a:custGeom>
              <a:avLst/>
              <a:gdLst/>
              <a:ahLst/>
              <a:cxnLst/>
              <a:rect l="l" t="t" r="r" b="b"/>
              <a:pathLst>
                <a:path w="4191000" h="6867525">
                  <a:moveTo>
                    <a:pt x="4191000" y="6867480"/>
                  </a:moveTo>
                  <a:lnTo>
                    <a:pt x="0" y="6867480"/>
                  </a:lnTo>
                  <a:lnTo>
                    <a:pt x="0" y="0"/>
                  </a:lnTo>
                  <a:lnTo>
                    <a:pt x="4191000" y="6867480"/>
                  </a:lnTo>
                  <a:close/>
                </a:path>
              </a:pathLst>
            </a:custGeom>
            <a:solidFill>
              <a:srgbClr val="E94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60235" y="7896127"/>
              <a:ext cx="3724275" cy="2390775"/>
            </a:xfrm>
            <a:custGeom>
              <a:avLst/>
              <a:gdLst/>
              <a:ahLst/>
              <a:cxnLst/>
              <a:rect l="l" t="t" r="r" b="b"/>
              <a:pathLst>
                <a:path w="3724275" h="2390775">
                  <a:moveTo>
                    <a:pt x="3724205" y="0"/>
                  </a:moveTo>
                  <a:lnTo>
                    <a:pt x="3724205" y="2390774"/>
                  </a:lnTo>
                  <a:lnTo>
                    <a:pt x="0" y="2390774"/>
                  </a:lnTo>
                  <a:lnTo>
                    <a:pt x="3724205" y="0"/>
                  </a:lnTo>
                  <a:close/>
                </a:path>
              </a:pathLst>
            </a:custGeom>
            <a:solidFill>
              <a:srgbClr val="042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6"/>
          <p:cNvSpPr txBox="1">
            <a:spLocks/>
          </p:cNvSpPr>
          <p:nvPr/>
        </p:nvSpPr>
        <p:spPr>
          <a:xfrm>
            <a:off x="3505200" y="342900"/>
            <a:ext cx="14141132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ru-RU" sz="4000" b="0" kern="0" spc="135" dirty="0" smtClean="0">
                <a:solidFill>
                  <a:schemeClr val="tx1"/>
                </a:solidFill>
              </a:rPr>
              <a:t/>
            </a:r>
            <a:br>
              <a:rPr lang="ru-RU" sz="4000" b="0" kern="0" spc="135" dirty="0" smtClean="0">
                <a:solidFill>
                  <a:schemeClr val="tx1"/>
                </a:solidFill>
              </a:rPr>
            </a:br>
            <a:endParaRPr lang="ru-RU" sz="650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81500"/>
            <a:ext cx="8229600" cy="5486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0" y="1035305"/>
            <a:ext cx="155127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: Создание инженерного культурно-образовательного пространства, в совместной деятельности организаций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общего образования,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 и других социальных партнеров для обеспечения сознательного выбора обучающимися направления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93209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394" y="0"/>
            <a:ext cx="18324394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H="1">
            <a:off x="7467600" y="0"/>
            <a:ext cx="10820400" cy="10287000"/>
          </a:xfrm>
          <a:custGeom>
            <a:avLst/>
            <a:gdLst/>
            <a:ahLst/>
            <a:cxnLst/>
            <a:rect l="l" t="t" r="r" b="b"/>
            <a:pathLst>
              <a:path w="9697085" h="10287000">
                <a:moveTo>
                  <a:pt x="7640985" y="0"/>
                </a:moveTo>
                <a:lnTo>
                  <a:pt x="9696639" y="10286998"/>
                </a:lnTo>
                <a:lnTo>
                  <a:pt x="0" y="10286998"/>
                </a:lnTo>
                <a:lnTo>
                  <a:pt x="0" y="0"/>
                </a:lnTo>
                <a:lnTo>
                  <a:pt x="7640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2"/>
          <p:cNvSpPr txBox="1">
            <a:spLocks noGrp="1"/>
          </p:cNvSpPr>
          <p:nvPr>
            <p:ph type="title"/>
          </p:nvPr>
        </p:nvSpPr>
        <p:spPr>
          <a:xfrm>
            <a:off x="533400" y="486174"/>
            <a:ext cx="8229599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6000" spc="-10" dirty="0" smtClean="0"/>
              <a:t>ИНЖЕНЕРНЫЙ ДЕНЬ</a:t>
            </a:r>
            <a:endParaRPr sz="6000" dirty="0"/>
          </a:p>
        </p:txBody>
      </p:sp>
      <p:sp>
        <p:nvSpPr>
          <p:cNvPr id="13" name="object 6"/>
          <p:cNvSpPr txBox="1"/>
          <p:nvPr/>
        </p:nvSpPr>
        <p:spPr>
          <a:xfrm>
            <a:off x="9116704" y="7742105"/>
            <a:ext cx="10010141" cy="2024272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6000" b="1" spc="-105" dirty="0" smtClean="0">
                <a:solidFill>
                  <a:srgbClr val="042895"/>
                </a:solidFill>
                <a:latin typeface="Tahoma"/>
                <a:cs typeface="Tahoma"/>
              </a:rPr>
              <a:t>«Школа </a:t>
            </a:r>
            <a:r>
              <a:rPr lang="ru-RU" sz="6000" b="1" spc="-105" dirty="0">
                <a:solidFill>
                  <a:srgbClr val="042895"/>
                </a:solidFill>
                <a:latin typeface="Tahoma"/>
                <a:cs typeface="Tahoma"/>
              </a:rPr>
              <a:t>– СПО – ВУЗ – </a:t>
            </a:r>
            <a:r>
              <a:rPr lang="ru-RU" sz="6000" b="1" spc="-105" dirty="0" smtClean="0">
                <a:solidFill>
                  <a:srgbClr val="042895"/>
                </a:solidFill>
                <a:latin typeface="Tahoma"/>
                <a:cs typeface="Tahoma"/>
              </a:rPr>
              <a:t>Предприятие</a:t>
            </a:r>
            <a:r>
              <a:rPr lang="ru-RU" sz="6000" b="1" spc="-105" dirty="0">
                <a:solidFill>
                  <a:srgbClr val="042895"/>
                </a:solidFill>
                <a:latin typeface="Tahoma"/>
                <a:cs typeface="Tahoma"/>
              </a:rPr>
              <a:t>»</a:t>
            </a:r>
            <a:endParaRPr sz="6000" dirty="0">
              <a:latin typeface="Lucida Sans Unicode"/>
              <a:cs typeface="Lucida Sans Unicod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3" y="2156134"/>
            <a:ext cx="7315834" cy="7315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539" y="2158977"/>
            <a:ext cx="8723561" cy="47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701" y="153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8701" y="0"/>
            <a:ext cx="9697085" cy="10287000"/>
          </a:xfrm>
          <a:custGeom>
            <a:avLst/>
            <a:gdLst/>
            <a:ahLst/>
            <a:cxnLst/>
            <a:rect l="l" t="t" r="r" b="b"/>
            <a:pathLst>
              <a:path w="9697085" h="10287000">
                <a:moveTo>
                  <a:pt x="7640985" y="0"/>
                </a:moveTo>
                <a:lnTo>
                  <a:pt x="9696639" y="10286998"/>
                </a:lnTo>
                <a:lnTo>
                  <a:pt x="0" y="10286998"/>
                </a:lnTo>
                <a:lnTo>
                  <a:pt x="0" y="0"/>
                </a:lnTo>
                <a:lnTo>
                  <a:pt x="7640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2"/>
          <p:cNvSpPr txBox="1">
            <a:spLocks noGrp="1"/>
          </p:cNvSpPr>
          <p:nvPr>
            <p:ph type="title"/>
          </p:nvPr>
        </p:nvSpPr>
        <p:spPr>
          <a:xfrm>
            <a:off x="12049802" y="3447907"/>
            <a:ext cx="640080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5400" spc="-10" dirty="0" smtClean="0"/>
              <a:t>Старшая школа</a:t>
            </a:r>
            <a:endParaRPr sz="5400" dirty="0"/>
          </a:p>
        </p:txBody>
      </p:sp>
      <p:sp>
        <p:nvSpPr>
          <p:cNvPr id="13" name="object 6"/>
          <p:cNvSpPr txBox="1"/>
          <p:nvPr/>
        </p:nvSpPr>
        <p:spPr>
          <a:xfrm>
            <a:off x="6136593" y="111543"/>
            <a:ext cx="6937805" cy="1449436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5400" b="1" spc="-105" dirty="0" smtClean="0">
                <a:solidFill>
                  <a:srgbClr val="042895"/>
                </a:solidFill>
                <a:latin typeface="Tahoma"/>
                <a:cs typeface="Tahoma"/>
              </a:rPr>
              <a:t>Нача</a:t>
            </a:r>
            <a:r>
              <a:rPr lang="ru-RU" sz="5400" b="1" spc="-105" dirty="0" smtClean="0">
                <a:solidFill>
                  <a:schemeClr val="bg1"/>
                </a:solidFill>
                <a:latin typeface="Tahoma"/>
                <a:cs typeface="Tahoma"/>
              </a:rPr>
              <a:t>льная школа</a:t>
            </a:r>
            <a:r>
              <a:rPr lang="ru-RU" sz="6600" b="1" spc="-105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endParaRPr sz="6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07400"/>
              </a:lnSpc>
              <a:spcBef>
                <a:spcPts val="175"/>
              </a:spcBef>
            </a:pP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0" y="5971340"/>
            <a:ext cx="6250982" cy="4151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6" y="4005668"/>
            <a:ext cx="6322351" cy="4164936"/>
          </a:xfrm>
          <a:prstGeom prst="rect">
            <a:avLst/>
          </a:prstGeom>
        </p:spPr>
      </p:pic>
      <p:sp>
        <p:nvSpPr>
          <p:cNvPr id="14" name="object 6"/>
          <p:cNvSpPr txBox="1"/>
          <p:nvPr/>
        </p:nvSpPr>
        <p:spPr>
          <a:xfrm>
            <a:off x="359238" y="6905834"/>
            <a:ext cx="6324600" cy="126477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5400" b="1" spc="-105" dirty="0" smtClean="0">
                <a:solidFill>
                  <a:srgbClr val="042895"/>
                </a:solidFill>
                <a:latin typeface="Tahoma"/>
                <a:cs typeface="Tahoma"/>
              </a:rPr>
              <a:t>Основная школа</a:t>
            </a:r>
            <a:endParaRPr sz="6600" dirty="0">
              <a:latin typeface="Tahoma"/>
              <a:cs typeface="Tahoma"/>
            </a:endParaRPr>
          </a:p>
          <a:p>
            <a:pPr marL="12700" marR="5080">
              <a:lnSpc>
                <a:spcPct val="107400"/>
              </a:lnSpc>
              <a:spcBef>
                <a:spcPts val="175"/>
              </a:spcBef>
            </a:pP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3" y="190500"/>
            <a:ext cx="5943600" cy="3962400"/>
          </a:xfrm>
          <a:prstGeom prst="rect">
            <a:avLst/>
          </a:prstGeom>
        </p:spPr>
      </p:pic>
      <p:sp>
        <p:nvSpPr>
          <p:cNvPr id="12" name="object 6"/>
          <p:cNvSpPr txBox="1"/>
          <p:nvPr/>
        </p:nvSpPr>
        <p:spPr>
          <a:xfrm>
            <a:off x="9529892" y="1146644"/>
            <a:ext cx="6937805" cy="1901161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2800" dirty="0">
                <a:solidFill>
                  <a:schemeClr val="bg1"/>
                </a:solidFill>
              </a:rPr>
              <a:t>пропедевтика инженерного творчества на основе исследовательской и проектной деятельности младших школьников, кружковой работы</a:t>
            </a:r>
            <a:endParaRPr sz="28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462896" y="7734300"/>
            <a:ext cx="8147703" cy="1901161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2800" dirty="0"/>
              <a:t>пространство для выбора практико-ориентированных профильных и профессиональных проб на базе школы и учреждений социальных партнёров (колледжей, вузов, предприятий)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16" name="object 22"/>
          <p:cNvSpPr txBox="1">
            <a:spLocks/>
          </p:cNvSpPr>
          <p:nvPr/>
        </p:nvSpPr>
        <p:spPr>
          <a:xfrm>
            <a:off x="11574621" y="4339187"/>
            <a:ext cx="6400800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ru-RU" sz="2800" b="0" dirty="0"/>
              <a:t>п</a:t>
            </a:r>
            <a:r>
              <a:rPr lang="ru-RU" sz="2800" b="0" dirty="0" smtClean="0"/>
              <a:t>редпрофессиональные </a:t>
            </a:r>
            <a:r>
              <a:rPr lang="ru-RU" sz="2800" b="0" dirty="0"/>
              <a:t>пробы проходят на площадках ВУЗов и индустриальных партнеров</a:t>
            </a:r>
            <a:endParaRPr lang="ru-RU" sz="2800" b="0" kern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161516" y="6"/>
            <a:ext cx="8124825" cy="10287000"/>
          </a:xfrm>
          <a:custGeom>
            <a:avLst/>
            <a:gdLst/>
            <a:ahLst/>
            <a:cxnLst/>
            <a:rect l="l" t="t" r="r" b="b"/>
            <a:pathLst>
              <a:path w="8124825" h="10287000">
                <a:moveTo>
                  <a:pt x="8124824" y="0"/>
                </a:moveTo>
                <a:lnTo>
                  <a:pt x="8124824" y="10286945"/>
                </a:lnTo>
                <a:lnTo>
                  <a:pt x="0" y="10286945"/>
                </a:lnTo>
                <a:lnTo>
                  <a:pt x="8124824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2"/>
          <p:cNvSpPr txBox="1">
            <a:spLocks noGrp="1"/>
          </p:cNvSpPr>
          <p:nvPr>
            <p:ph type="title"/>
          </p:nvPr>
        </p:nvSpPr>
        <p:spPr>
          <a:xfrm>
            <a:off x="4419600" y="723900"/>
            <a:ext cx="13182600" cy="16780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5400" spc="-10" dirty="0" smtClean="0"/>
              <a:t>Инженерные классы авиастроительного профиля</a:t>
            </a:r>
            <a:endParaRPr sz="5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273" y="6664529"/>
            <a:ext cx="6896100" cy="36004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66700"/>
            <a:ext cx="6391000" cy="3862387"/>
          </a:xfrm>
          <a:prstGeom prst="rect">
            <a:avLst/>
          </a:prstGeom>
        </p:spPr>
      </p:pic>
      <p:sp>
        <p:nvSpPr>
          <p:cNvPr id="16" name="object 22"/>
          <p:cNvSpPr txBox="1">
            <a:spLocks/>
          </p:cNvSpPr>
          <p:nvPr/>
        </p:nvSpPr>
        <p:spPr>
          <a:xfrm>
            <a:off x="533400" y="3009900"/>
            <a:ext cx="13182600" cy="6381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698500" indent="-68580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4000" kern="0" spc="-10" dirty="0" smtClean="0"/>
              <a:t>Учебная деятельность (математика, физика, информатика)</a:t>
            </a:r>
          </a:p>
          <a:p>
            <a:pPr marL="698500" indent="-68580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4000" kern="0" spc="-10" dirty="0" err="1" smtClean="0"/>
              <a:t>Внеучебная</a:t>
            </a:r>
            <a:r>
              <a:rPr lang="ru-RU" sz="4000" kern="0" spc="-10" dirty="0" smtClean="0"/>
              <a:t> деятельность (</a:t>
            </a:r>
            <a:r>
              <a:rPr lang="ru-RU" sz="4000" dirty="0" err="1"/>
              <a:t>авиамоделирование</a:t>
            </a:r>
            <a:r>
              <a:rPr lang="ru-RU" sz="4000" dirty="0"/>
              <a:t>, 3D-моделирование, программирование и пилотирование беспилотных летательных аппаратов, композиционные </a:t>
            </a:r>
            <a:r>
              <a:rPr lang="ru-RU" sz="4000" dirty="0" smtClean="0"/>
              <a:t>материалы)</a:t>
            </a:r>
          </a:p>
          <a:p>
            <a:pPr marL="698500" indent="-68580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4000" kern="0" dirty="0" err="1" smtClean="0"/>
              <a:t>Внеучебная</a:t>
            </a:r>
            <a:r>
              <a:rPr lang="ru-RU" sz="4000" kern="0" dirty="0" smtClean="0"/>
              <a:t> деятельность (</a:t>
            </a:r>
            <a:r>
              <a:rPr lang="ru-RU" sz="4400" dirty="0"/>
              <a:t>экскурсии, мастер-классы, </a:t>
            </a:r>
            <a:r>
              <a:rPr lang="ru-RU" sz="4400" dirty="0" err="1" smtClean="0"/>
              <a:t>профориентационные</a:t>
            </a:r>
            <a:r>
              <a:rPr lang="ru-RU" sz="4400" dirty="0" smtClean="0"/>
              <a:t> мероприятия) </a:t>
            </a:r>
            <a:endParaRPr lang="ru-RU" sz="44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0" y="4433350"/>
            <a:ext cx="2939880" cy="2844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25" y="6248526"/>
            <a:ext cx="3605867" cy="3605867"/>
          </a:xfrm>
          <a:prstGeom prst="rect">
            <a:avLst/>
          </a:prstGeom>
        </p:spPr>
      </p:pic>
      <p:pic>
        <p:nvPicPr>
          <p:cNvPr id="6" name="Рисунок 5" descr="C:\Users\User\Desktop\cd1fb814b9a41a8baf81d4cba7fa0e5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5" y="1456199"/>
            <a:ext cx="4225722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29" y="1817785"/>
            <a:ext cx="2499360" cy="261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8001000" y="1687048"/>
            <a:ext cx="2777750" cy="2877041"/>
          </a:xfrm>
          <a:prstGeom prst="rect">
            <a:avLst/>
          </a:prstGeom>
        </p:spPr>
      </p:pic>
      <p:sp>
        <p:nvSpPr>
          <p:cNvPr id="9" name="object 22"/>
          <p:cNvSpPr txBox="1">
            <a:spLocks noGrp="1"/>
          </p:cNvSpPr>
          <p:nvPr>
            <p:ph type="title"/>
          </p:nvPr>
        </p:nvSpPr>
        <p:spPr>
          <a:xfrm>
            <a:off x="4446009" y="647700"/>
            <a:ext cx="1066800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5400" spc="-105" dirty="0" smtClean="0">
                <a:solidFill>
                  <a:srgbClr val="042895"/>
                </a:solidFill>
              </a:rPr>
              <a:t>Социальное партнерство</a:t>
            </a:r>
            <a:endParaRPr lang="ru-RU" sz="6600" dirty="0"/>
          </a:p>
        </p:txBody>
      </p:sp>
      <p:pic>
        <p:nvPicPr>
          <p:cNvPr id="1026" name="Picture 2" descr="https://upload.wikimedia.org/wikipedia/ru/thumb/1/1c/%D0%9B%D0%BE%D0%B3%D0%BE%D1%82%D0%B8%D0%BF_%D0%9F%D0%B5%D1%80%D0%BC%D1%81%D0%BA%D0%BE%D0%B3%D0%BE_%D0%B3%D0%BE%D1%81%D1%83%D0%B4%D0%B0%D1%80%D1%81%D1%82%D0%B2%D0%B5%D0%BD%D0%BD%D0%BE%D0%B3%D0%BE_%D0%BD%D0%B0%D1%86%D0%B8%D0%BE%D0%BD%D0%B0%D0%BB%D1%8C%D0%BD%D0%BE%D0%B3%D0%BE_%D0%B8%D1%81%D1%81%D0%BB%D0%B5%D0%B4%D0%BE%D0%B2%D0%B0%D1%82%D0%B5%D0%BB%D1%8C%D1%81%D0%BA%D0%BE%D0%B3%D0%BE_%D1%83%D0%BD%D0%B8%D0%B2%D0%B5%D1%80%D1%81%D0%B8%D1%82%D0%B5%D1%82%D0%B0.png/1200px-%D0%9B%D0%BE%D0%B3%D0%BE%D1%82%D0%B8%D0%BF_%D0%9F%D0%B5%D1%80%D0%BC%D1%81%D0%BA%D0%BE%D0%B3%D0%BE_%D0%B3%D0%BE%D1%81%D1%83%D0%B4%D0%B0%D1%80%D1%81%D1%82%D0%B2%D0%B5%D0%BD%D0%BD%D0%BE%D0%B3%D0%BE_%D0%BD%D0%B0%D1%86%D0%B8%D0%BE%D0%BD%D0%B0%D0%BB%D1%8C%D0%BD%D0%BE%D0%B3%D0%BE_%D0%B8%D1%81%D1%81%D0%BB%D0%B5%D0%B4%D0%BE%D0%B2%D0%B0%D1%82%D0%B5%D0%BB%D1%8C%D1%81%D0%BA%D0%BE%D0%B3%D0%BE_%D1%83%D0%BD%D0%B8%D0%B2%D0%B5%D1%80%D1%81%D0%B8%D1%82%D0%B5%D1%82%D0%B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863" y="4229100"/>
            <a:ext cx="2922604" cy="29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5800" y="7429500"/>
            <a:ext cx="5772150" cy="22955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584" y="7277684"/>
            <a:ext cx="4230665" cy="22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5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2"/>
          <p:cNvSpPr txBox="1">
            <a:spLocks noGrp="1"/>
          </p:cNvSpPr>
          <p:nvPr>
            <p:ph type="title"/>
          </p:nvPr>
        </p:nvSpPr>
        <p:spPr>
          <a:xfrm>
            <a:off x="4587922" y="422102"/>
            <a:ext cx="1066800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5400" spc="-105" dirty="0" smtClean="0">
                <a:solidFill>
                  <a:srgbClr val="042895"/>
                </a:solidFill>
              </a:rPr>
              <a:t>Социальное партнерство</a:t>
            </a:r>
            <a:endParaRPr lang="ru-RU" sz="6600" dirty="0"/>
          </a:p>
        </p:txBody>
      </p:sp>
      <p:pic>
        <p:nvPicPr>
          <p:cNvPr id="14" name="Picture 2" descr="https://sh71-ryazan-r62.gosweb.gosuslugi.ru/netcat_files/172/3759/h9l1us6yh9fty0kwht93wmqu1tds0d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5476"/>
            <a:ext cx="7396118" cy="41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22"/>
          <p:cNvSpPr txBox="1">
            <a:spLocks/>
          </p:cNvSpPr>
          <p:nvPr/>
        </p:nvSpPr>
        <p:spPr>
          <a:xfrm>
            <a:off x="8610600" y="1660865"/>
            <a:ext cx="8229600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85"/>
              </a:spcBef>
            </a:pPr>
            <a:r>
              <a:rPr lang="ru-RU" sz="4400" kern="0" spc="-105" dirty="0" smtClean="0">
                <a:solidFill>
                  <a:srgbClr val="0428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проекте с 2021 года</a:t>
            </a:r>
            <a:endParaRPr lang="ru-RU" sz="4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542509" y="6616943"/>
            <a:ext cx="7615609" cy="2332049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2800" dirty="0" smtClean="0"/>
              <a:t>03 февраля 2024 года для педагогов-навигаторов г. Перми и Пермского края проведен Межмуниципальный </a:t>
            </a:r>
            <a:r>
              <a:rPr lang="ru-RU" sz="2800" dirty="0" err="1" smtClean="0"/>
              <a:t>стажировочный</a:t>
            </a:r>
            <a:r>
              <a:rPr lang="ru-RU" sz="2800" dirty="0" smtClean="0"/>
              <a:t> семинар «Инженерная школа – ранняя профориентация: вчера, сегодня, завтра». Более 100 участников</a:t>
            </a:r>
            <a:endParaRPr sz="2800" dirty="0">
              <a:latin typeface="Lucida Sans Unicode"/>
              <a:cs typeface="Lucida Sans Unicode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04" y="2657334"/>
            <a:ext cx="5737014" cy="43027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09" y="5143500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1056" y="6320809"/>
            <a:ext cx="1967230" cy="3966210"/>
          </a:xfrm>
          <a:custGeom>
            <a:avLst/>
            <a:gdLst/>
            <a:ahLst/>
            <a:cxnLst/>
            <a:rect l="l" t="t" r="r" b="b"/>
            <a:pathLst>
              <a:path w="1967230" h="3966209">
                <a:moveTo>
                  <a:pt x="1966943" y="0"/>
                </a:moveTo>
                <a:lnTo>
                  <a:pt x="1966943" y="3966190"/>
                </a:lnTo>
                <a:lnTo>
                  <a:pt x="0" y="3966190"/>
                </a:lnTo>
                <a:lnTo>
                  <a:pt x="1966943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36426"/>
            <a:ext cx="3474085" cy="5351145"/>
          </a:xfrm>
          <a:custGeom>
            <a:avLst/>
            <a:gdLst/>
            <a:ahLst/>
            <a:cxnLst/>
            <a:rect l="l" t="t" r="r" b="b"/>
            <a:pathLst>
              <a:path w="3474085" h="5351145">
                <a:moveTo>
                  <a:pt x="0" y="5350573"/>
                </a:moveTo>
                <a:lnTo>
                  <a:pt x="0" y="0"/>
                </a:lnTo>
                <a:lnTo>
                  <a:pt x="3473911" y="5350573"/>
                </a:lnTo>
                <a:lnTo>
                  <a:pt x="0" y="5350573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8288000" cy="2095500"/>
          </a:xfrm>
          <a:custGeom>
            <a:avLst/>
            <a:gdLst/>
            <a:ahLst/>
            <a:cxnLst/>
            <a:rect l="l" t="t" r="r" b="b"/>
            <a:pathLst>
              <a:path w="18288000" h="3619500">
                <a:moveTo>
                  <a:pt x="0" y="0"/>
                </a:moveTo>
                <a:lnTo>
                  <a:pt x="18287999" y="0"/>
                </a:lnTo>
                <a:lnTo>
                  <a:pt x="18287999" y="3619499"/>
                </a:lnTo>
                <a:lnTo>
                  <a:pt x="0" y="3619499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-609600" y="217074"/>
            <a:ext cx="12855575" cy="1661351"/>
          </a:xfrm>
          <a:prstGeom prst="rect">
            <a:avLst/>
          </a:prstGeom>
        </p:spPr>
        <p:txBody>
          <a:bodyPr vert="horz" wrap="square" lIns="0" tIns="4260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ru-RU" sz="8000" dirty="0" smtClean="0"/>
              <a:t>Результат </a:t>
            </a:r>
            <a:endParaRPr sz="8000" spc="-37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312574"/>
            <a:ext cx="12160317" cy="4614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Охват 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инженерно-техническим </a:t>
            </a:r>
            <a:r>
              <a:rPr lang="ru-RU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образованием - 450 человек</a:t>
            </a:r>
          </a:p>
          <a:p>
            <a:pPr marL="342900" indent="-342900" algn="just">
              <a:lnSpc>
                <a:spcPct val="106000"/>
              </a:lnSpc>
              <a:buFontTx/>
              <a:buAutoNum type="arabicPeriod"/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Охват 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профминимумом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на продвинутом </a:t>
            </a:r>
            <a:r>
              <a:rPr lang="ru-RU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уровне - 772 человека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Направления: 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1-4 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класс: КСК (20 курсов)</a:t>
            </a:r>
            <a:endParaRPr lang="ru-RU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5-6 класс: кружки (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авиамоделирование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объемное моделирование)</a:t>
            </a:r>
            <a:endParaRPr lang="ru-RU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7-8 класс: 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профпробы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(120 рабочих программ имеют экспертное заключение)</a:t>
            </a:r>
            <a:endParaRPr lang="ru-RU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 класс: 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профпробы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в СПО (9 направлений)</a:t>
            </a:r>
            <a:endParaRPr lang="ru-RU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10-11 класс: программы дополнительного образования на базе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ВУЗа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6000"/>
              </a:lnSpc>
              <a:buFontTx/>
              <a:buAutoNum type="arabicPeriod"/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eriod"/>
            </a:pPr>
            <a:endParaRPr lang="ru-RU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eriod"/>
            </a:pP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3975" y="6819900"/>
            <a:ext cx="9144000" cy="28133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Поступление: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50% выпускников 9 класса</a:t>
            </a:r>
            <a:endParaRPr lang="ru-R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70 % выпускников 11 класса</a:t>
            </a:r>
            <a:endParaRPr lang="ru-R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(направления инженерно-технической направленности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Педагоги дополнительного образования – 5 человек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бывшие выпускники школы, студенты ПНИПУ</a:t>
            </a:r>
            <a:endParaRPr lang="ru-R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12846931" y="5581115"/>
            <a:ext cx="4457740" cy="1664879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8000" b="1" spc="-105" dirty="0" smtClean="0">
                <a:solidFill>
                  <a:srgbClr val="042895"/>
                </a:solidFill>
                <a:latin typeface="Tahoma"/>
                <a:cs typeface="Tahoma"/>
              </a:rPr>
              <a:t>Эффект</a:t>
            </a:r>
            <a:endParaRPr sz="8000" dirty="0">
              <a:latin typeface="Tahoma"/>
              <a:cs typeface="Tahoma"/>
            </a:endParaRPr>
          </a:p>
          <a:p>
            <a:pPr marL="12700" marR="5080">
              <a:lnSpc>
                <a:spcPct val="107400"/>
              </a:lnSpc>
              <a:spcBef>
                <a:spcPts val="175"/>
              </a:spcBef>
            </a:pPr>
            <a:endParaRPr sz="1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1056" y="6320809"/>
            <a:ext cx="1967230" cy="3966210"/>
          </a:xfrm>
          <a:custGeom>
            <a:avLst/>
            <a:gdLst/>
            <a:ahLst/>
            <a:cxnLst/>
            <a:rect l="l" t="t" r="r" b="b"/>
            <a:pathLst>
              <a:path w="1967230" h="3966209">
                <a:moveTo>
                  <a:pt x="1966943" y="0"/>
                </a:moveTo>
                <a:lnTo>
                  <a:pt x="1966943" y="3966190"/>
                </a:lnTo>
                <a:lnTo>
                  <a:pt x="0" y="3966190"/>
                </a:lnTo>
                <a:lnTo>
                  <a:pt x="1966943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36426"/>
            <a:ext cx="3474085" cy="5351145"/>
          </a:xfrm>
          <a:custGeom>
            <a:avLst/>
            <a:gdLst/>
            <a:ahLst/>
            <a:cxnLst/>
            <a:rect l="l" t="t" r="r" b="b"/>
            <a:pathLst>
              <a:path w="3474085" h="5351145">
                <a:moveTo>
                  <a:pt x="0" y="5350573"/>
                </a:moveTo>
                <a:lnTo>
                  <a:pt x="0" y="0"/>
                </a:lnTo>
                <a:lnTo>
                  <a:pt x="3473911" y="5350573"/>
                </a:lnTo>
                <a:lnTo>
                  <a:pt x="0" y="5350573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800" y="114300"/>
            <a:ext cx="8610600" cy="10172700"/>
          </a:xfrm>
          <a:prstGeom prst="rect">
            <a:avLst/>
          </a:prstGeom>
        </p:spPr>
      </p:pic>
      <p:sp>
        <p:nvSpPr>
          <p:cNvPr id="13" name="object 6"/>
          <p:cNvSpPr txBox="1"/>
          <p:nvPr/>
        </p:nvSpPr>
        <p:spPr>
          <a:xfrm>
            <a:off x="770247" y="952500"/>
            <a:ext cx="6225897" cy="1357103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lang="ru-RU" sz="6000" b="1" spc="-105" dirty="0" smtClean="0">
                <a:solidFill>
                  <a:srgbClr val="042895"/>
                </a:solidFill>
                <a:latin typeface="Tahoma"/>
                <a:cs typeface="Tahoma"/>
              </a:rPr>
              <a:t>Рекомендации</a:t>
            </a:r>
            <a:endParaRPr sz="6000" dirty="0">
              <a:latin typeface="Tahoma"/>
              <a:cs typeface="Tahoma"/>
            </a:endParaRPr>
          </a:p>
          <a:p>
            <a:pPr marL="12700" marR="5080">
              <a:lnSpc>
                <a:spcPct val="107400"/>
              </a:lnSpc>
              <a:spcBef>
                <a:spcPts val="175"/>
              </a:spcBef>
            </a:pPr>
            <a:endParaRPr sz="1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663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18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337</Words>
  <Application>Microsoft Office PowerPoint</Application>
  <PresentationFormat>Произвольный</PresentationFormat>
  <Paragraphs>55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Exo 2</vt:lpstr>
      <vt:lpstr>Lucida Sans Unicode</vt:lpstr>
      <vt:lpstr>Montserrat</vt:lpstr>
      <vt:lpstr>Tahoma</vt:lpstr>
      <vt:lpstr>Times New Roman</vt:lpstr>
      <vt:lpstr>Trebuchet MS</vt:lpstr>
      <vt:lpstr>Office Theme</vt:lpstr>
      <vt:lpstr>Презентация PowerPoint</vt:lpstr>
      <vt:lpstr>Презентация PowerPoint</vt:lpstr>
      <vt:lpstr>ИНЖЕНЕРНЫЙ ДЕНЬ</vt:lpstr>
      <vt:lpstr>Старшая школа</vt:lpstr>
      <vt:lpstr>Инженерные классы авиастроительного профиля</vt:lpstr>
      <vt:lpstr>Социальное партнерство</vt:lpstr>
      <vt:lpstr>Социальное партнерство</vt:lpstr>
      <vt:lpstr>Результат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Проектная школа Сборная</dc:title>
  <dc:creator>Иван Павлович Голяков</dc:creator>
  <cp:keywords>DAE5v0oeMuU,BACThgUprWw</cp:keywords>
  <cp:lastModifiedBy>User</cp:lastModifiedBy>
  <cp:revision>61</cp:revision>
  <dcterms:created xsi:type="dcterms:W3CDTF">2022-03-03T14:22:09Z</dcterms:created>
  <dcterms:modified xsi:type="dcterms:W3CDTF">2024-02-27T11:35:35Z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2022-03-03T00:00:00Z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2022-03-03T00:00:00Z</vt:filetime>
  </property>
</Properties>
</file>