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65044" y="263143"/>
            <a:ext cx="4613910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2008758"/>
            <a:ext cx="8042909" cy="3148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37928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01773" y="1457401"/>
            <a:ext cx="578802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0" spc="-5" dirty="0" err="1">
                <a:solidFill>
                  <a:srgbClr val="943735"/>
                </a:solidFill>
                <a:latin typeface="Times New Roman"/>
                <a:cs typeface="Times New Roman"/>
              </a:rPr>
              <a:t>Времена</a:t>
            </a:r>
            <a:r>
              <a:rPr sz="6000" b="0" spc="-7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6000" b="0" spc="-70" dirty="0" err="1" smtClean="0">
                <a:solidFill>
                  <a:srgbClr val="943735"/>
                </a:solidFill>
                <a:latin typeface="Times New Roman"/>
                <a:cs typeface="Times New Roman"/>
              </a:rPr>
              <a:t>глагол</a:t>
            </a:r>
            <a:r>
              <a:rPr lang="ru-RU" sz="6000" b="0" spc="-70" dirty="0" smtClean="0">
                <a:solidFill>
                  <a:srgbClr val="943735"/>
                </a:solidFill>
                <a:latin typeface="Times New Roman"/>
                <a:cs typeface="Times New Roman"/>
              </a:rPr>
              <a:t>а</a:t>
            </a:r>
            <a:endParaRPr sz="6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20997" y="4678172"/>
            <a:ext cx="3278504" cy="1031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2200" i="1" spc="-15" dirty="0">
                <a:latin typeface="Times New Roman"/>
                <a:cs typeface="Times New Roman"/>
              </a:rPr>
              <a:t>Галина </a:t>
            </a:r>
            <a:r>
              <a:rPr sz="2200" i="1" spc="-15" dirty="0" err="1">
                <a:latin typeface="Times New Roman"/>
                <a:cs typeface="Times New Roman"/>
              </a:rPr>
              <a:t>Татьяна</a:t>
            </a:r>
            <a:r>
              <a:rPr sz="2200" i="1" spc="-15" dirty="0">
                <a:latin typeface="Times New Roman"/>
                <a:cs typeface="Times New Roman"/>
              </a:rPr>
              <a:t> </a:t>
            </a:r>
            <a:r>
              <a:rPr sz="2200" i="1" spc="-5" dirty="0" err="1" smtClean="0">
                <a:latin typeface="Times New Roman"/>
                <a:cs typeface="Times New Roman"/>
              </a:rPr>
              <a:t>Ивановна</a:t>
            </a:r>
            <a:r>
              <a:rPr lang="ru-RU" sz="2200" i="1" spc="-5" dirty="0" smtClean="0">
                <a:latin typeface="Times New Roman"/>
                <a:cs typeface="Times New Roman"/>
              </a:rPr>
              <a:t>,</a:t>
            </a:r>
            <a:r>
              <a:rPr sz="2200" i="1" spc="-5" dirty="0" smtClean="0">
                <a:latin typeface="Times New Roman"/>
                <a:cs typeface="Times New Roman"/>
              </a:rPr>
              <a:t>  </a:t>
            </a:r>
            <a:r>
              <a:rPr sz="2200" i="1" spc="-15" dirty="0">
                <a:latin typeface="Times New Roman"/>
                <a:cs typeface="Times New Roman"/>
              </a:rPr>
              <a:t>учитель </a:t>
            </a:r>
            <a:r>
              <a:rPr sz="2200" i="1" spc="-10" dirty="0">
                <a:latin typeface="Times New Roman"/>
                <a:cs typeface="Times New Roman"/>
              </a:rPr>
              <a:t>начальных </a:t>
            </a:r>
            <a:r>
              <a:rPr sz="2200" i="1" spc="-5" dirty="0">
                <a:latin typeface="Times New Roman"/>
                <a:cs typeface="Times New Roman"/>
              </a:rPr>
              <a:t>классов  </a:t>
            </a:r>
            <a:r>
              <a:rPr sz="2200" i="1" spc="-40" dirty="0">
                <a:latin typeface="Times New Roman"/>
                <a:cs typeface="Times New Roman"/>
              </a:rPr>
              <a:t>МБОУ </a:t>
            </a:r>
            <a:r>
              <a:rPr sz="2200" i="1" spc="-15" dirty="0">
                <a:latin typeface="Times New Roman"/>
                <a:cs typeface="Times New Roman"/>
              </a:rPr>
              <a:t>«Уинская</a:t>
            </a:r>
            <a:r>
              <a:rPr sz="2200" i="1" spc="25" dirty="0">
                <a:latin typeface="Times New Roman"/>
                <a:cs typeface="Times New Roman"/>
              </a:rPr>
              <a:t> </a:t>
            </a:r>
            <a:r>
              <a:rPr sz="2200" i="1" spc="-5" dirty="0">
                <a:latin typeface="Times New Roman"/>
                <a:cs typeface="Times New Roman"/>
              </a:rPr>
              <a:t>СОШ»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4000" spc="-15" dirty="0"/>
              <a:t>Времена</a:t>
            </a:r>
            <a:r>
              <a:rPr sz="4000" spc="-65" dirty="0"/>
              <a:t> </a:t>
            </a:r>
            <a:r>
              <a:rPr sz="4000" spc="-40" dirty="0"/>
              <a:t>глаголов  </a:t>
            </a:r>
            <a:r>
              <a:rPr sz="4000" b="0" spc="-15" dirty="0">
                <a:solidFill>
                  <a:srgbClr val="C00000"/>
                </a:solidFill>
                <a:latin typeface="Arial"/>
                <a:cs typeface="Arial"/>
              </a:rPr>
              <a:t>Прошедшее </a:t>
            </a:r>
            <a:r>
              <a:rPr sz="4000" b="0" spc="-10" dirty="0">
                <a:solidFill>
                  <a:srgbClr val="C00000"/>
                </a:solidFill>
                <a:latin typeface="Arial"/>
                <a:cs typeface="Arial"/>
              </a:rPr>
              <a:t>время  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прош.вр.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5940" y="2008758"/>
            <a:ext cx="8042909" cy="3173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15" dirty="0"/>
              <a:t>Обозначает </a:t>
            </a:r>
            <a:r>
              <a:rPr b="1" dirty="0">
                <a:latin typeface="Times New Roman"/>
                <a:cs typeface="Times New Roman"/>
              </a:rPr>
              <a:t>действие, </a:t>
            </a:r>
            <a:r>
              <a:rPr spc="-30" dirty="0"/>
              <a:t>которое </a:t>
            </a:r>
            <a:r>
              <a:rPr b="1" spc="-20" dirty="0">
                <a:latin typeface="Times New Roman"/>
                <a:cs typeface="Times New Roman"/>
              </a:rPr>
              <a:t>уже  </a:t>
            </a:r>
            <a:r>
              <a:rPr b="1" spc="-5" dirty="0">
                <a:latin typeface="Times New Roman"/>
                <a:cs typeface="Times New Roman"/>
              </a:rPr>
              <a:t>произошло </a:t>
            </a:r>
            <a:r>
              <a:rPr spc="-5" dirty="0"/>
              <a:t>или </a:t>
            </a:r>
            <a:r>
              <a:rPr b="1" spc="-25" dirty="0">
                <a:latin typeface="Times New Roman"/>
                <a:cs typeface="Times New Roman"/>
              </a:rPr>
              <a:t>происходило </a:t>
            </a:r>
            <a:r>
              <a:rPr dirty="0"/>
              <a:t>в </a:t>
            </a:r>
            <a:r>
              <a:rPr spc="-5" dirty="0"/>
              <a:t>прошедшем  </a:t>
            </a:r>
            <a:r>
              <a:rPr dirty="0"/>
              <a:t>времени, до момента</a:t>
            </a:r>
            <a:r>
              <a:rPr spc="-65" dirty="0"/>
              <a:t> </a:t>
            </a:r>
            <a:r>
              <a:rPr spc="-15" dirty="0"/>
              <a:t>речи.</a:t>
            </a:r>
          </a:p>
          <a:p>
            <a:pPr marL="355600" marR="63182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10" dirty="0"/>
              <a:t>Что </a:t>
            </a:r>
            <a:r>
              <a:rPr spc="5" dirty="0"/>
              <a:t>делал? </a:t>
            </a:r>
            <a:r>
              <a:rPr spc="-10" dirty="0"/>
              <a:t>Что </a:t>
            </a:r>
            <a:r>
              <a:rPr spc="5" dirty="0"/>
              <a:t>сделал? </a:t>
            </a:r>
            <a:r>
              <a:rPr spc="-10" dirty="0"/>
              <a:t>Что </a:t>
            </a:r>
            <a:r>
              <a:rPr dirty="0"/>
              <a:t>делали?</a:t>
            </a:r>
            <a:r>
              <a:rPr spc="-90" dirty="0"/>
              <a:t> </a:t>
            </a:r>
            <a:r>
              <a:rPr spc="-10" dirty="0"/>
              <a:t>Что  </a:t>
            </a:r>
            <a:r>
              <a:rPr dirty="0" err="1"/>
              <a:t>сделали</a:t>
            </a:r>
            <a:r>
              <a:rPr dirty="0" smtClean="0"/>
              <a:t>?</a:t>
            </a:r>
            <a:endParaRPr lang="ru-RU" dirty="0" smtClean="0"/>
          </a:p>
          <a:p>
            <a:pPr marL="355600" marR="63182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i="1" dirty="0" smtClean="0"/>
              <a:t>На полях растаял снег.</a:t>
            </a:r>
            <a:endParaRPr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4000" spc="-15" dirty="0"/>
              <a:t>Времена</a:t>
            </a:r>
            <a:r>
              <a:rPr sz="4000" spc="-65" dirty="0"/>
              <a:t> </a:t>
            </a:r>
            <a:r>
              <a:rPr sz="4000" spc="-40" dirty="0"/>
              <a:t>глаголов  </a:t>
            </a:r>
            <a:r>
              <a:rPr sz="4000" b="0" spc="-20" dirty="0">
                <a:solidFill>
                  <a:srgbClr val="C00000"/>
                </a:solidFill>
                <a:latin typeface="Arial"/>
                <a:cs typeface="Arial"/>
              </a:rPr>
              <a:t>Настоящее </a:t>
            </a:r>
            <a:r>
              <a:rPr sz="4000" b="0" spc="-10" dirty="0">
                <a:solidFill>
                  <a:srgbClr val="C00000"/>
                </a:solidFill>
                <a:latin typeface="Arial"/>
                <a:cs typeface="Arial"/>
              </a:rPr>
              <a:t>время  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наст.вр.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224786"/>
            <a:ext cx="8066405" cy="21884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5" dirty="0">
                <a:latin typeface="Times New Roman"/>
                <a:cs typeface="Times New Roman"/>
              </a:rPr>
              <a:t>Обозначает </a:t>
            </a:r>
            <a:r>
              <a:rPr sz="3200" b="1" dirty="0">
                <a:latin typeface="Times New Roman"/>
                <a:cs typeface="Times New Roman"/>
              </a:rPr>
              <a:t>действие, </a:t>
            </a:r>
            <a:r>
              <a:rPr sz="3200" spc="-30" dirty="0">
                <a:latin typeface="Times New Roman"/>
                <a:cs typeface="Times New Roman"/>
              </a:rPr>
              <a:t>которое </a:t>
            </a:r>
            <a:r>
              <a:rPr sz="3200" spc="-25" dirty="0">
                <a:latin typeface="Times New Roman"/>
                <a:cs typeface="Times New Roman"/>
              </a:rPr>
              <a:t>происходит </a:t>
            </a:r>
            <a:r>
              <a:rPr sz="3200" b="1" dirty="0">
                <a:latin typeface="Times New Roman"/>
                <a:cs typeface="Times New Roman"/>
              </a:rPr>
              <a:t>в  </a:t>
            </a:r>
            <a:r>
              <a:rPr sz="3200" b="1" spc="-15" dirty="0">
                <a:latin typeface="Times New Roman"/>
                <a:cs typeface="Times New Roman"/>
              </a:rPr>
              <a:t>настоящем </a:t>
            </a:r>
            <a:r>
              <a:rPr sz="3200" b="1" dirty="0">
                <a:latin typeface="Times New Roman"/>
                <a:cs typeface="Times New Roman"/>
              </a:rPr>
              <a:t>времени</a:t>
            </a:r>
            <a:r>
              <a:rPr sz="3200" dirty="0">
                <a:latin typeface="Times New Roman"/>
                <a:cs typeface="Times New Roman"/>
              </a:rPr>
              <a:t>, в </a:t>
            </a:r>
            <a:r>
              <a:rPr sz="3200" spc="-10" dirty="0">
                <a:latin typeface="Times New Roman"/>
                <a:cs typeface="Times New Roman"/>
              </a:rPr>
              <a:t>момент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речи.</a:t>
            </a:r>
            <a:endParaRPr sz="3200" dirty="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0" dirty="0">
                <a:latin typeface="Times New Roman"/>
                <a:cs typeface="Times New Roman"/>
              </a:rPr>
              <a:t>Что </a:t>
            </a:r>
            <a:r>
              <a:rPr sz="3200" dirty="0">
                <a:latin typeface="Times New Roman"/>
                <a:cs typeface="Times New Roman"/>
              </a:rPr>
              <a:t>делает? </a:t>
            </a:r>
            <a:r>
              <a:rPr sz="3200" spc="-10" dirty="0">
                <a:latin typeface="Times New Roman"/>
                <a:cs typeface="Times New Roman"/>
              </a:rPr>
              <a:t>Что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 err="1">
                <a:latin typeface="Times New Roman"/>
                <a:cs typeface="Times New Roman"/>
              </a:rPr>
              <a:t>делают</a:t>
            </a:r>
            <a:r>
              <a:rPr sz="3200" spc="-5" dirty="0" smtClean="0">
                <a:latin typeface="Times New Roman"/>
                <a:cs typeface="Times New Roman"/>
              </a:rPr>
              <a:t>?</a:t>
            </a:r>
            <a:endParaRPr lang="ru-RU" sz="3200" spc="-5" dirty="0" smtClean="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sz="3200" i="1" spc="-5" dirty="0" smtClean="0">
                <a:latin typeface="Times New Roman"/>
                <a:cs typeface="Times New Roman"/>
              </a:rPr>
              <a:t>Ярче греет солнце.</a:t>
            </a:r>
            <a:endParaRPr sz="3200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Времена</a:t>
            </a:r>
            <a:r>
              <a:rPr spc="-80" dirty="0"/>
              <a:t> </a:t>
            </a:r>
            <a:r>
              <a:rPr spc="-35" dirty="0"/>
              <a:t>глаголов  </a:t>
            </a:r>
            <a:r>
              <a:rPr b="0" spc="-40" dirty="0">
                <a:solidFill>
                  <a:srgbClr val="C00000"/>
                </a:solidFill>
                <a:latin typeface="Arial"/>
                <a:cs typeface="Arial"/>
              </a:rPr>
              <a:t>Будущее </a:t>
            </a:r>
            <a:r>
              <a:rPr b="0" spc="-5" dirty="0">
                <a:solidFill>
                  <a:srgbClr val="C00000"/>
                </a:solidFill>
                <a:latin typeface="Arial"/>
                <a:cs typeface="Arial"/>
              </a:rPr>
              <a:t>время  </a:t>
            </a:r>
            <a:r>
              <a:rPr i="1" spc="-20" dirty="0">
                <a:solidFill>
                  <a:srgbClr val="000000"/>
                </a:solidFill>
                <a:latin typeface="Arial"/>
                <a:cs typeface="Arial"/>
              </a:rPr>
              <a:t>буд.вр.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224786"/>
            <a:ext cx="8054340" cy="26808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5" dirty="0">
                <a:latin typeface="Times New Roman"/>
                <a:cs typeface="Times New Roman"/>
              </a:rPr>
              <a:t>Обозначает </a:t>
            </a:r>
            <a:r>
              <a:rPr sz="3200" b="1" dirty="0">
                <a:latin typeface="Times New Roman"/>
                <a:cs typeface="Times New Roman"/>
              </a:rPr>
              <a:t>действие, </a:t>
            </a:r>
            <a:r>
              <a:rPr sz="3200" spc="-30" dirty="0">
                <a:latin typeface="Times New Roman"/>
                <a:cs typeface="Times New Roman"/>
              </a:rPr>
              <a:t>которое </a:t>
            </a:r>
            <a:r>
              <a:rPr sz="3200" spc="-5" dirty="0">
                <a:latin typeface="Times New Roman"/>
                <a:cs typeface="Times New Roman"/>
              </a:rPr>
              <a:t>произойдет </a:t>
            </a:r>
            <a:r>
              <a:rPr sz="3200" b="1" dirty="0">
                <a:latin typeface="Times New Roman"/>
                <a:cs typeface="Times New Roman"/>
              </a:rPr>
              <a:t>в  </a:t>
            </a:r>
            <a:r>
              <a:rPr sz="3200" b="1" spc="-45" dirty="0">
                <a:latin typeface="Times New Roman"/>
                <a:cs typeface="Times New Roman"/>
              </a:rPr>
              <a:t>будущем </a:t>
            </a:r>
            <a:r>
              <a:rPr sz="3200" b="1" spc="-5" dirty="0">
                <a:latin typeface="Times New Roman"/>
                <a:cs typeface="Times New Roman"/>
              </a:rPr>
              <a:t>времени</a:t>
            </a:r>
            <a:r>
              <a:rPr sz="3200" spc="-5" dirty="0">
                <a:latin typeface="Times New Roman"/>
                <a:cs typeface="Times New Roman"/>
              </a:rPr>
              <a:t>, </a:t>
            </a:r>
            <a:r>
              <a:rPr sz="3200" spc="15" dirty="0">
                <a:latin typeface="Times New Roman"/>
                <a:cs typeface="Times New Roman"/>
              </a:rPr>
              <a:t>после </a:t>
            </a:r>
            <a:r>
              <a:rPr sz="3200" dirty="0">
                <a:latin typeface="Times New Roman"/>
                <a:cs typeface="Times New Roman"/>
              </a:rPr>
              <a:t>момента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речи.</a:t>
            </a:r>
            <a:endParaRPr sz="3200" dirty="0">
              <a:latin typeface="Times New Roman"/>
              <a:cs typeface="Times New Roman"/>
            </a:endParaRPr>
          </a:p>
          <a:p>
            <a:pPr marL="355600" marR="122491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0" dirty="0">
                <a:latin typeface="Times New Roman"/>
                <a:cs typeface="Times New Roman"/>
              </a:rPr>
              <a:t>Что </a:t>
            </a:r>
            <a:r>
              <a:rPr sz="3200" dirty="0">
                <a:latin typeface="Times New Roman"/>
                <a:cs typeface="Times New Roman"/>
              </a:rPr>
              <a:t>сделает? </a:t>
            </a:r>
            <a:r>
              <a:rPr sz="3200" spc="-10" dirty="0">
                <a:latin typeface="Times New Roman"/>
                <a:cs typeface="Times New Roman"/>
              </a:rPr>
              <a:t>Что </a:t>
            </a:r>
            <a:r>
              <a:rPr sz="3200" spc="-5" dirty="0">
                <a:latin typeface="Times New Roman"/>
                <a:cs typeface="Times New Roman"/>
              </a:rPr>
              <a:t>сделают? </a:t>
            </a:r>
            <a:r>
              <a:rPr sz="3200" spc="-10" dirty="0">
                <a:latin typeface="Times New Roman"/>
                <a:cs typeface="Times New Roman"/>
              </a:rPr>
              <a:t>Что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65" dirty="0">
                <a:latin typeface="Times New Roman"/>
                <a:cs typeface="Times New Roman"/>
              </a:rPr>
              <a:t>будет  </a:t>
            </a:r>
            <a:r>
              <a:rPr sz="3200" spc="-10" dirty="0">
                <a:latin typeface="Times New Roman"/>
                <a:cs typeface="Times New Roman"/>
              </a:rPr>
              <a:t>делать? Что </a:t>
            </a:r>
            <a:r>
              <a:rPr sz="3200" spc="-65" dirty="0">
                <a:latin typeface="Times New Roman"/>
                <a:cs typeface="Times New Roman"/>
              </a:rPr>
              <a:t>будут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10" dirty="0" err="1">
                <a:latin typeface="Times New Roman"/>
                <a:cs typeface="Times New Roman"/>
              </a:rPr>
              <a:t>делать</a:t>
            </a:r>
            <a:r>
              <a:rPr sz="3200" spc="-10" dirty="0" smtClean="0">
                <a:latin typeface="Times New Roman"/>
                <a:cs typeface="Times New Roman"/>
              </a:rPr>
              <a:t>?</a:t>
            </a:r>
            <a:endParaRPr lang="ru-RU" sz="3200" spc="-10" dirty="0" smtClean="0">
              <a:latin typeface="Times New Roman"/>
              <a:cs typeface="Times New Roman"/>
            </a:endParaRPr>
          </a:p>
          <a:p>
            <a:pPr marL="355600" marR="122491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ru-RU" sz="3200" i="1" spc="-10" dirty="0" smtClean="0">
                <a:latin typeface="Times New Roman"/>
                <a:cs typeface="Times New Roman"/>
              </a:rPr>
              <a:t>Скоро всё кругом зазеленеет.</a:t>
            </a:r>
            <a:endParaRPr sz="3200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6934200" cy="1107996"/>
          </a:xfrm>
        </p:spPr>
        <p:txBody>
          <a:bodyPr/>
          <a:lstStyle/>
          <a:p>
            <a:pPr algn="ctr"/>
            <a:r>
              <a:rPr lang="ru-RU" dirty="0" smtClean="0"/>
              <a:t>Указывай время глагола правильно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940" y="2008758"/>
            <a:ext cx="8042909" cy="2339102"/>
          </a:xfrm>
        </p:spPr>
        <p:txBody>
          <a:bodyPr/>
          <a:lstStyle/>
          <a:p>
            <a:pPr algn="ctr"/>
            <a:r>
              <a:rPr lang="ru-RU" sz="4000" b="1" i="1" spc="-10" dirty="0" err="1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прош.вр</a:t>
            </a:r>
            <a:r>
              <a:rPr lang="ru-RU" sz="4000" b="1" i="1" spc="-1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.</a:t>
            </a:r>
          </a:p>
          <a:p>
            <a:pPr algn="ctr"/>
            <a:r>
              <a:rPr lang="ru-RU" sz="4000" b="1" i="1" spc="-10" dirty="0" err="1">
                <a:solidFill>
                  <a:srgbClr val="000000"/>
                </a:solidFill>
                <a:latin typeface="Arial"/>
                <a:ea typeface="+mj-ea"/>
                <a:cs typeface="Arial"/>
              </a:rPr>
              <a:t>наст.вр</a:t>
            </a:r>
            <a:r>
              <a:rPr lang="ru-RU" sz="4000" b="1" i="1" spc="-1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.</a:t>
            </a:r>
          </a:p>
          <a:p>
            <a:pPr algn="ctr"/>
            <a:r>
              <a:rPr lang="ru-RU" sz="4000" b="1" i="1" spc="-20" dirty="0" err="1">
                <a:solidFill>
                  <a:srgbClr val="000000"/>
                </a:solidFill>
                <a:latin typeface="Arial"/>
                <a:ea typeface="+mj-ea"/>
                <a:cs typeface="Arial"/>
              </a:rPr>
              <a:t>буд.вр</a:t>
            </a:r>
            <a:r>
              <a:rPr lang="ru-RU" sz="4000" b="1" i="1" spc="-2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.</a:t>
            </a:r>
            <a:endParaRPr lang="ru-RU" sz="4000" b="1" i="1" spc="-10" dirty="0" smtClean="0">
              <a:solidFill>
                <a:srgbClr val="000000"/>
              </a:solidFill>
              <a:latin typeface="Arial"/>
              <a:ea typeface="+mj-ea"/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118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81200" y="4800600"/>
            <a:ext cx="5902325" cy="16004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lang="ru-RU" sz="1400" spc="-15" dirty="0">
                <a:latin typeface="Times New Roman"/>
                <a:cs typeface="Times New Roman"/>
              </a:rPr>
              <a:t>И</a:t>
            </a:r>
            <a:r>
              <a:rPr sz="1400" spc="-15" dirty="0" err="1" smtClean="0">
                <a:latin typeface="Times New Roman"/>
                <a:cs typeface="Times New Roman"/>
              </a:rPr>
              <a:t>сточник</a:t>
            </a:r>
            <a:r>
              <a:rPr sz="1400" spc="5" dirty="0" smtClean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шаблона:</a:t>
            </a:r>
            <a:endParaRPr sz="1400" dirty="0">
              <a:latin typeface="Times New Roman"/>
              <a:cs typeface="Times New Roman"/>
            </a:endParaRPr>
          </a:p>
          <a:p>
            <a:pPr marL="1073150" marR="1064260" indent="179705">
              <a:lnSpc>
                <a:spcPct val="100000"/>
              </a:lnSpc>
              <a:spcBef>
                <a:spcPts val="2260"/>
              </a:spcBef>
            </a:pPr>
            <a:r>
              <a:rPr sz="1400" b="1" i="1" spc="-35" dirty="0">
                <a:latin typeface="Times New Roman"/>
                <a:cs typeface="Times New Roman"/>
              </a:rPr>
              <a:t>Ранько </a:t>
            </a:r>
            <a:r>
              <a:rPr sz="1400" b="1" i="1" dirty="0">
                <a:latin typeface="Times New Roman"/>
                <a:cs typeface="Times New Roman"/>
              </a:rPr>
              <a:t>Елена </a:t>
            </a:r>
            <a:r>
              <a:rPr sz="1400" b="1" i="1" spc="-15" dirty="0">
                <a:latin typeface="Times New Roman"/>
                <a:cs typeface="Times New Roman"/>
              </a:rPr>
              <a:t>Алексеевна  учитель </a:t>
            </a:r>
            <a:r>
              <a:rPr sz="1400" b="1" i="1" spc="-5" dirty="0">
                <a:latin typeface="Times New Roman"/>
                <a:cs typeface="Times New Roman"/>
              </a:rPr>
              <a:t>начальных</a:t>
            </a:r>
            <a:r>
              <a:rPr sz="1400" b="1" i="1" spc="-60" dirty="0">
                <a:latin typeface="Times New Roman"/>
                <a:cs typeface="Times New Roman"/>
              </a:rPr>
              <a:t> </a:t>
            </a:r>
            <a:r>
              <a:rPr sz="1400" b="1" i="1" spc="-5" dirty="0">
                <a:latin typeface="Times New Roman"/>
                <a:cs typeface="Times New Roman"/>
              </a:rPr>
              <a:t>классов</a:t>
            </a:r>
            <a:endParaRPr sz="1400" dirty="0">
              <a:latin typeface="Times New Roman"/>
              <a:cs typeface="Times New Roman"/>
            </a:endParaRPr>
          </a:p>
          <a:p>
            <a:pPr marL="1742439" marR="1735455" algn="ctr">
              <a:lnSpc>
                <a:spcPct val="100000"/>
              </a:lnSpc>
            </a:pPr>
            <a:r>
              <a:rPr sz="1400" b="1" i="1" spc="-65" dirty="0">
                <a:latin typeface="Times New Roman"/>
                <a:cs typeface="Times New Roman"/>
              </a:rPr>
              <a:t>МАОУ </a:t>
            </a:r>
            <a:r>
              <a:rPr sz="1400" b="1" i="1" spc="-5" dirty="0">
                <a:latin typeface="Times New Roman"/>
                <a:cs typeface="Times New Roman"/>
              </a:rPr>
              <a:t>лицей №21  </a:t>
            </a:r>
            <a:r>
              <a:rPr sz="1400" b="1" i="1" spc="-20" dirty="0">
                <a:latin typeface="Times New Roman"/>
                <a:cs typeface="Times New Roman"/>
              </a:rPr>
              <a:t>г.</a:t>
            </a:r>
            <a:r>
              <a:rPr sz="1400" b="1" i="1" spc="-15" dirty="0">
                <a:latin typeface="Times New Roman"/>
                <a:cs typeface="Times New Roman"/>
              </a:rPr>
              <a:t> </a:t>
            </a:r>
            <a:r>
              <a:rPr sz="1400" b="1" i="1" spc="-10" dirty="0">
                <a:latin typeface="Times New Roman"/>
                <a:cs typeface="Times New Roman"/>
              </a:rPr>
              <a:t>Иваново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i="1" dirty="0">
                <a:latin typeface="Times New Roman"/>
                <a:cs typeface="Times New Roman"/>
              </a:rPr>
              <a:t>Сайт: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i="1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  <a:hlinkClick r:id="rId2"/>
              </a:rPr>
              <a:t>http://elenaranko.ucoz.ru/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154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Времена глагола</vt:lpstr>
      <vt:lpstr>Времена глаголов  Прошедшее время  прош.вр.</vt:lpstr>
      <vt:lpstr>Времена глаголов  Настоящее время  наст.вр.</vt:lpstr>
      <vt:lpstr>Времена глаголов  Будущее время  буд.вр.</vt:lpstr>
      <vt:lpstr>Указывай время глагола правильно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MegaRobot</cp:lastModifiedBy>
  <cp:revision>4</cp:revision>
  <dcterms:created xsi:type="dcterms:W3CDTF">2020-05-31T21:57:11Z</dcterms:created>
  <dcterms:modified xsi:type="dcterms:W3CDTF">2020-06-01T08:41:49Z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2020-05-31T00:00:00Z</vt:filetime>
  </property>
</Properties>
</file>