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66FF"/>
    <a:srgbClr val="FFC081"/>
    <a:srgbClr val="FF6600"/>
    <a:srgbClr val="CC66FF"/>
    <a:srgbClr val="660066"/>
    <a:srgbClr val="800080"/>
    <a:srgbClr val="9900FF"/>
    <a:srgbClr val="660033"/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4" d="100"/>
          <a:sy n="124" d="100"/>
        </p:scale>
        <p:origin x="-125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8278688" cy="175805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Площадка «АРТ-КАНИКУЛЫ»-201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9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на базе МАОУ гимназия №9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3779912" y="2420888"/>
            <a:ext cx="5254352" cy="17580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9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ea typeface="+mj-ea"/>
                <a:cs typeface="+mj-cs"/>
              </a:rPr>
              <a:t>Отчет подготовила: Егерь А. В.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работа\ПЛОЩАДКА осень 2019\фото\20191030_10262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 rot="21431435">
            <a:off x="453975" y="1447896"/>
            <a:ext cx="4432492" cy="24932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CCC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од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D61ABB"/>
                </a:solidFill>
                <a:latin typeface="Segoe Script" pitchFamily="34" charset="0"/>
              </a:rPr>
              <a:t>28 октября</a:t>
            </a:r>
          </a:p>
          <a:p>
            <a:r>
              <a:rPr lang="ru-RU" b="1" dirty="0" smtClean="0">
                <a:solidFill>
                  <a:srgbClr val="D61ABB"/>
                </a:solidFill>
                <a:latin typeface="Segoe Script" pitchFamily="34" charset="0"/>
              </a:rPr>
              <a:t>Всемирный день анимации</a:t>
            </a:r>
            <a:endParaRPr lang="ru-RU" b="1" dirty="0">
              <a:solidFill>
                <a:srgbClr val="D61ABB"/>
              </a:solidFill>
              <a:latin typeface="Segoe Script" pitchFamily="34" charset="0"/>
            </a:endParaRPr>
          </a:p>
        </p:txBody>
      </p:sp>
      <p:pic>
        <p:nvPicPr>
          <p:cNvPr id="6" name="Содержимое 5" descr="0-02-08-21eedac10e4cceb50c6cbc6707552737925f6a7caabd89c2ff0d038c93f6b1ac_995b3c9b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3861048"/>
            <a:ext cx="3750568" cy="2812926"/>
          </a:xfrm>
          <a:prstGeom prst="rect">
            <a:avLst/>
          </a:prstGeom>
          <a:ln w="190500" cap="sq">
            <a:solidFill>
              <a:srgbClr val="D61AB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Содержимое 10" descr="20191030_103346.jpg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lum bright="10000"/>
          </a:blip>
          <a:stretch>
            <a:fillRect/>
          </a:stretch>
        </p:blipFill>
        <p:spPr>
          <a:xfrm rot="205560">
            <a:off x="5041131" y="2539530"/>
            <a:ext cx="4038600" cy="2271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C66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20191029_110424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bright="10000"/>
          </a:blip>
          <a:stretch>
            <a:fillRect/>
          </a:stretch>
        </p:blipFill>
        <p:spPr>
          <a:xfrm rot="783252">
            <a:off x="4632358" y="1623503"/>
            <a:ext cx="4038600" cy="22717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K:\работа\ПЛОЩАДКА осень 2019\фото\20191029_122451.jpg"/>
          <p:cNvPicPr>
            <a:picLocks noChangeAspect="1" noChangeArrowheads="1"/>
          </p:cNvPicPr>
          <p:nvPr/>
        </p:nvPicPr>
        <p:blipFill>
          <a:blip r:embed="rId3" cstate="print"/>
          <a:srcRect l="17411" t="8332" r="22991" b="19047"/>
          <a:stretch>
            <a:fillRect/>
          </a:stretch>
        </p:blipFill>
        <p:spPr bwMode="auto">
          <a:xfrm rot="21168183">
            <a:off x="848236" y="1915250"/>
            <a:ext cx="2376264" cy="1628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од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rgbClr val="00B0F0"/>
                </a:solidFill>
                <a:latin typeface="Segoe Script" pitchFamily="34" charset="0"/>
              </a:rPr>
              <a:t>29 октября</a:t>
            </a:r>
          </a:p>
          <a:p>
            <a:r>
              <a:rPr lang="ru-RU" sz="3600" b="1" dirty="0" smtClean="0">
                <a:solidFill>
                  <a:srgbClr val="00B0F0"/>
                </a:solidFill>
                <a:latin typeface="Segoe Script" pitchFamily="34" charset="0"/>
              </a:rPr>
              <a:t>Всемирный день школьных библиотек и книги</a:t>
            </a:r>
            <a:endParaRPr lang="ru-RU" sz="3600" b="1" dirty="0">
              <a:solidFill>
                <a:srgbClr val="00B0F0"/>
              </a:solidFill>
              <a:latin typeface="Segoe Script" pitchFamily="34" charset="0"/>
            </a:endParaRPr>
          </a:p>
        </p:txBody>
      </p:sp>
      <p:pic>
        <p:nvPicPr>
          <p:cNvPr id="6" name="Содержимое 5" descr="20191029_105426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4077072"/>
            <a:ext cx="4038600" cy="2271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CC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K:\работа\ПЛОЩАДКА осень 2019\фото\20191029_122434.jpg"/>
          <p:cNvPicPr>
            <a:picLocks noChangeAspect="1" noChangeArrowheads="1"/>
          </p:cNvPicPr>
          <p:nvPr/>
        </p:nvPicPr>
        <p:blipFill>
          <a:blip r:embed="rId5" cstate="print"/>
          <a:srcRect l="29209" t="21095"/>
          <a:stretch>
            <a:fillRect/>
          </a:stretch>
        </p:blipFill>
        <p:spPr bwMode="auto">
          <a:xfrm>
            <a:off x="4499992" y="4077072"/>
            <a:ext cx="4032447" cy="25282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31BF56"/>
                </a:solidFill>
                <a:latin typeface="Segoe Script" pitchFamily="34" charset="0"/>
              </a:rPr>
              <a:t>30 октября</a:t>
            </a:r>
          </a:p>
          <a:p>
            <a:r>
              <a:rPr lang="ru-RU" b="1" dirty="0" smtClean="0">
                <a:solidFill>
                  <a:srgbClr val="31BF56"/>
                </a:solidFill>
                <a:latin typeface="Segoe Script" pitchFamily="34" charset="0"/>
              </a:rPr>
              <a:t>Человек в мире прекрасного</a:t>
            </a:r>
            <a:endParaRPr lang="ru-RU" b="1" dirty="0">
              <a:solidFill>
                <a:srgbClr val="31BF56"/>
              </a:solidFill>
              <a:latin typeface="Segoe Script" pitchFamily="34" charset="0"/>
            </a:endParaRPr>
          </a:p>
        </p:txBody>
      </p:sp>
      <p:pic>
        <p:nvPicPr>
          <p:cNvPr id="11" name="Содержимое 10" descr="20191030_11255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75856" y="4365104"/>
            <a:ext cx="4038600" cy="22717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K:\работа\ПЛОЩАДКА осень 2019\фото\3\20191030_1125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0028">
            <a:off x="6027268" y="1446717"/>
            <a:ext cx="3024336" cy="17011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K:\работа\ПЛОЩАДКА осень 2019\фото\2\20191029_1026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916832"/>
            <a:ext cx="3456384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9FF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9" name="Picture 5" descr="K:\работа\ПЛОЩАДКА осень 2019\фото\2\20191029_102423.jpg"/>
          <p:cNvPicPr>
            <a:picLocks noChangeAspect="1" noChangeArrowheads="1"/>
          </p:cNvPicPr>
          <p:nvPr/>
        </p:nvPicPr>
        <p:blipFill>
          <a:blip r:embed="rId5" cstate="print"/>
          <a:srcRect l="14627" t="28003" r="14490"/>
          <a:stretch>
            <a:fillRect/>
          </a:stretch>
        </p:blipFill>
        <p:spPr bwMode="auto">
          <a:xfrm rot="21222374">
            <a:off x="81523" y="1493687"/>
            <a:ext cx="2880320" cy="16456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1BF5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K:\работа\ПЛОЩАДКА осень 2019\фото\2\20191030_103424.jpg"/>
          <p:cNvPicPr>
            <a:picLocks noChangeAspect="1" noChangeArrowheads="1"/>
          </p:cNvPicPr>
          <p:nvPr/>
        </p:nvPicPr>
        <p:blipFill>
          <a:blip r:embed="rId6" cstate="print"/>
          <a:srcRect r="17866"/>
          <a:stretch>
            <a:fillRect/>
          </a:stretch>
        </p:blipFill>
        <p:spPr bwMode="auto">
          <a:xfrm rot="21340410">
            <a:off x="260359" y="4054767"/>
            <a:ext cx="3312368" cy="2268493"/>
          </a:xfrm>
          <a:prstGeom prst="rect">
            <a:avLst/>
          </a:prstGeom>
          <a:ln w="190500" cap="sq">
            <a:solidFill>
              <a:srgbClr val="99FF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20191101_110740.jpg"/>
          <p:cNvPicPr>
            <a:picLocks noGrp="1" noChangeAspect="1"/>
          </p:cNvPicPr>
          <p:nvPr>
            <p:ph sz="half" idx="1"/>
          </p:nvPr>
        </p:nvPicPr>
        <p:blipFill>
          <a:blip r:embed="rId7" cstate="print"/>
          <a:srcRect l="30311" r="37595" b="1782"/>
          <a:stretch>
            <a:fillRect/>
          </a:stretch>
        </p:blipFill>
        <p:spPr>
          <a:xfrm rot="694250">
            <a:off x="7536808" y="3835875"/>
            <a:ext cx="129614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660066"/>
                </a:solidFill>
                <a:latin typeface="Segoe Script" pitchFamily="34" charset="0"/>
              </a:rPr>
              <a:t>31 </a:t>
            </a:r>
            <a:r>
              <a:rPr lang="ru-RU" b="1" u="sng" dirty="0" smtClean="0">
                <a:solidFill>
                  <a:srgbClr val="660066"/>
                </a:solidFill>
                <a:latin typeface="Segoe Script" pitchFamily="34" charset="0"/>
              </a:rPr>
              <a:t>октября</a:t>
            </a:r>
            <a:endParaRPr lang="ru-RU" b="1" u="sng" dirty="0" smtClean="0">
              <a:solidFill>
                <a:srgbClr val="660066"/>
              </a:solidFill>
              <a:latin typeface="Segoe Script" pitchFamily="34" charset="0"/>
            </a:endParaRPr>
          </a:p>
          <a:p>
            <a:r>
              <a:rPr lang="en-US" b="1" dirty="0" smtClean="0">
                <a:solidFill>
                  <a:srgbClr val="660066"/>
                </a:solidFill>
                <a:latin typeface="Segoe Script" pitchFamily="34" charset="0"/>
              </a:rPr>
              <a:t>Halloween</a:t>
            </a:r>
            <a:endParaRPr lang="ru-RU" b="1" dirty="0">
              <a:solidFill>
                <a:srgbClr val="660066"/>
              </a:solidFill>
              <a:latin typeface="Segoe Script" pitchFamily="34" charset="0"/>
            </a:endParaRPr>
          </a:p>
        </p:txBody>
      </p:sp>
      <p:pic>
        <p:nvPicPr>
          <p:cNvPr id="2051" name="Picture 3" descr="K:\работа\ПЛОЩАДКА осень 2019\фото\4\0-02-08-274a6a3e94da30b44b2b5bbe33ede954b8b10b66dc11f12be3122920ed4e0d92_3f691c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60685">
            <a:off x="5710653" y="2803529"/>
            <a:ext cx="3312368" cy="24842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66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K:\работа\ПЛОЩАДКА осень 2019\фото\4\0-02-08-79024b0da11cb0dfe7ef7a161d9c7c535e0905bc1b42939e96280652051f1dce_2676ef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2763">
            <a:off x="6320826" y="711930"/>
            <a:ext cx="2448272" cy="18362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660066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3" name="Picture 5" descr="K:\работа\ПЛОЩАДКА осень 2019\фото\4\0-02-08-ccb2c26b1d57f344669646c939da82896a7dd953e5b371db7dbde4c4d4eb4bc1_b7e6b9c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92896"/>
            <a:ext cx="3384376" cy="25382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003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K:\работа\ПЛОЩАДКА осень 2019\фото\4\0-02-08-e3477fa10adb57f364f5188f6bb7317b516d4494ba0660979cea66489c599745_a3ae46b1.jpg"/>
          <p:cNvPicPr>
            <a:picLocks noChangeAspect="1" noChangeArrowheads="1"/>
          </p:cNvPicPr>
          <p:nvPr/>
        </p:nvPicPr>
        <p:blipFill>
          <a:blip r:embed="rId5" cstate="print"/>
          <a:srcRect t="30917"/>
          <a:stretch>
            <a:fillRect/>
          </a:stretch>
        </p:blipFill>
        <p:spPr bwMode="auto">
          <a:xfrm>
            <a:off x="251520" y="332656"/>
            <a:ext cx="2081020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9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 descr="K:\работа\ПЛОЩАДКА осень 2019\фото\4\20191031_1026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5013176"/>
            <a:ext cx="3279688" cy="18448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66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 descr="K:\работа\ПЛОЩАДКА осень 2019\фото\4\20191031_103135.jpg"/>
          <p:cNvPicPr>
            <a:picLocks noChangeAspect="1" noChangeArrowheads="1"/>
          </p:cNvPicPr>
          <p:nvPr/>
        </p:nvPicPr>
        <p:blipFill>
          <a:blip r:embed="rId7" cstate="print"/>
          <a:srcRect l="27487" r="24411"/>
          <a:stretch>
            <a:fillRect/>
          </a:stretch>
        </p:blipFill>
        <p:spPr bwMode="auto">
          <a:xfrm rot="604458">
            <a:off x="2434771" y="4431651"/>
            <a:ext cx="1766204" cy="2065383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7" name="Picture 9" descr="K:\работа\ПЛОЩАДКА осень 2019\фото\4\20191031_103331(0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8" cstate="print"/>
          <a:srcRect l="26725" r="12212"/>
          <a:stretch>
            <a:fillRect/>
          </a:stretch>
        </p:blipFill>
        <p:spPr bwMode="auto">
          <a:xfrm>
            <a:off x="3203848" y="1556792"/>
            <a:ext cx="2344221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80008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K:\работа\ПЛОЩАДКА осень 2019\фото\4\0-02-08-6d0e68b63dcc50d0bb8fec6fa17c42319929ffab7d8c7e5b7b15a004c28d9052_1a4a4fe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254151">
            <a:off x="485108" y="4939172"/>
            <a:ext cx="1390274" cy="1853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K:\работа\ПЛОЩАДКА осень 2019\фото\5\20191101_113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6341">
            <a:off x="451596" y="4400645"/>
            <a:ext cx="3528392" cy="19847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K:\работа\ПЛОЩАДКА осень 2019\фото\5\0-02-08-1fc78b7b43288f19f151d2749427a3b06f4dd2d6df88375d9847798318d0a933_8de611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12503">
            <a:off x="185159" y="1398842"/>
            <a:ext cx="1511868" cy="2015824"/>
          </a:xfrm>
          <a:prstGeom prst="rect">
            <a:avLst/>
          </a:prstGeom>
          <a:noFill/>
          <a:ln>
            <a:solidFill>
              <a:srgbClr val="FFC081"/>
            </a:solidFill>
          </a:ln>
        </p:spPr>
      </p:pic>
      <p:sp>
        <p:nvSpPr>
          <p:cNvPr id="5" name="Под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</a:rPr>
              <a:t>01 </a:t>
            </a: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</a:rPr>
              <a:t>ноября</a:t>
            </a:r>
            <a:endParaRPr lang="ru-RU" b="1" u="sng" dirty="0" smtClean="0">
              <a:solidFill>
                <a:schemeClr val="accent6">
                  <a:lumMod val="75000"/>
                </a:schemeClr>
              </a:solidFill>
              <a:latin typeface="Segoe Script" pitchFamily="34" charset="0"/>
            </a:endParaRP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</a:rPr>
              <a:t>День народного единства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3075" name="Picture 3" descr="K:\работа\ПЛОЩАДКА осень 2019\фото\5\0-02-08-2e61b6a2e501c0a4f05fe855975dba2f12fecc4ce5ad6dd494290eacb1afd763_23e965f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772816"/>
            <a:ext cx="1761660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8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K:\работа\ПЛОЩАДКА осень 2019\фото\5\0-02-08-7a1db5ceb56b35c7c0cca85d750faf11e39e14820f660cbdf89215fc0da678b7_668d637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83122">
            <a:off x="6923546" y="3924921"/>
            <a:ext cx="1815666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7" name="Picture 5" descr="K:\работа\ПЛОЩАДКА осень 2019\фото\5\0-02-08-7a5ec5ad4e5665e50d0b166cfbe3a74e4002425d6af4ac4727e66700596e89ea_ba7fc49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1556792"/>
            <a:ext cx="1619880" cy="21598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K:\работа\ПЛОЩАДКА осень 2019\фото\5\20191101_101959.jpg"/>
          <p:cNvPicPr>
            <a:picLocks noChangeAspect="1" noChangeArrowheads="1"/>
          </p:cNvPicPr>
          <p:nvPr/>
        </p:nvPicPr>
        <p:blipFill>
          <a:blip r:embed="rId7" cstate="print">
            <a:lum bright="20000"/>
          </a:blip>
          <a:srcRect l="25878" t="31040" r="3239"/>
          <a:stretch>
            <a:fillRect/>
          </a:stretch>
        </p:blipFill>
        <p:spPr bwMode="auto">
          <a:xfrm>
            <a:off x="3419872" y="3356992"/>
            <a:ext cx="3288884" cy="1799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9" name="Picture 7" descr="K:\работа\ПЛОЩАДКА осень 2019\фото\5\20191101_1111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21617">
            <a:off x="4023249" y="1460122"/>
            <a:ext cx="3240360" cy="1822703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K:\работа\ПЛОЩАДКА осень 2019\фото\5\20191101_125903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15752" t="6001" r="17866" b="9990"/>
          <a:stretch>
            <a:fillRect/>
          </a:stretch>
        </p:blipFill>
        <p:spPr bwMode="auto">
          <a:xfrm rot="5400000">
            <a:off x="2788256" y="1684352"/>
            <a:ext cx="3384513" cy="2409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 descr="K:\работа\ПЛОЩАДКА осень 2019\фото\5\20191101_125852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17311" r="21932"/>
          <a:stretch>
            <a:fillRect/>
          </a:stretch>
        </p:blipFill>
        <p:spPr bwMode="auto">
          <a:xfrm rot="448295">
            <a:off x="5889463" y="657190"/>
            <a:ext cx="2955105" cy="2735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K:\работа\ПЛОЩАДКА осень 2019\фото\5\20191101_125857.jpg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 l="21377" r="20116"/>
          <a:stretch>
            <a:fillRect/>
          </a:stretch>
        </p:blipFill>
        <p:spPr bwMode="auto">
          <a:xfrm rot="21114785">
            <a:off x="355460" y="372745"/>
            <a:ext cx="2808312" cy="27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41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Площадка «АРТ-КАНИКУЛЫ»-2019 на базе МАОУ гимназия №9  </vt:lpstr>
      <vt:lpstr>28 октября Всемирный день анимации</vt:lpstr>
      <vt:lpstr>29 октября Всемирный день школьных библиотек и книги</vt:lpstr>
      <vt:lpstr>30 октября Человек в мире прекрасного</vt:lpstr>
      <vt:lpstr>31 октября Halloween</vt:lpstr>
      <vt:lpstr>01 ноября День народного единства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Площадка «АРТ-КАНИКУЛЫ»-2019 на базе МАОУ гимназия №9  </dc:title>
  <dc:creator>User</dc:creator>
  <cp:lastModifiedBy>User</cp:lastModifiedBy>
  <cp:revision>12</cp:revision>
  <dcterms:created xsi:type="dcterms:W3CDTF">2019-11-03T21:22:14Z</dcterms:created>
  <dcterms:modified xsi:type="dcterms:W3CDTF">2019-11-05T19:16:07Z</dcterms:modified>
</cp:coreProperties>
</file>