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image" Target="../media/image3.tif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17" Type="http://schemas.openxmlformats.org/officeDocument/2006/relationships/image" Target="../media/image16.jpg"/><Relationship Id="rId2" Type="http://schemas.openxmlformats.org/officeDocument/2006/relationships/image" Target="../media/image2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.jp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8.jpeg"/><Relationship Id="rId7" Type="http://schemas.openxmlformats.org/officeDocument/2006/relationships/image" Target="../media/image7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11" Type="http://schemas.openxmlformats.org/officeDocument/2006/relationships/image" Target="../media/image2.jpg"/><Relationship Id="rId5" Type="http://schemas.openxmlformats.org/officeDocument/2006/relationships/image" Target="../media/image20.png"/><Relationship Id="rId10" Type="http://schemas.openxmlformats.org/officeDocument/2006/relationships/image" Target="../media/image24.jpeg"/><Relationship Id="rId4" Type="http://schemas.openxmlformats.org/officeDocument/2006/relationships/image" Target="../media/image19.jp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E25267-EB8E-8E73-586D-3716C20C9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7487" y="399495"/>
            <a:ext cx="8637123" cy="37552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Творческие  проекты </a:t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dirty="0">
                <a:solidFill>
                  <a:srgbClr val="00B0F0"/>
                </a:solidFill>
              </a:rPr>
              <a:t>в  детских  лагерях</a:t>
            </a:r>
            <a:r>
              <a:rPr lang="ru-RU" dirty="0"/>
              <a:t/>
            </a:r>
            <a:br>
              <a:rPr lang="ru-RU" dirty="0"/>
            </a:br>
            <a:r>
              <a:rPr lang="ru-RU" sz="5400" dirty="0">
                <a:solidFill>
                  <a:srgbClr val="FF0000"/>
                </a:solidFill>
              </a:rPr>
              <a:t>Песенный  и  театральный репертуар  </a:t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</a:rPr>
              <a:t>для  детских лагерей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70B34AF-6561-84F6-C323-D8CF825B4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3503" y="4625266"/>
            <a:ext cx="8876821" cy="1012066"/>
          </a:xfrm>
        </p:spPr>
        <p:txBody>
          <a:bodyPr>
            <a:noAutofit/>
          </a:bodyPr>
          <a:lstStyle/>
          <a:p>
            <a:pPr algn="r"/>
            <a:r>
              <a:rPr lang="ru-RU" sz="3600" dirty="0">
                <a:solidFill>
                  <a:srgbClr val="7030A0"/>
                </a:solidFill>
              </a:rPr>
              <a:t>Константин Мулин </a:t>
            </a:r>
          </a:p>
          <a:p>
            <a:pPr algn="r"/>
            <a:r>
              <a:rPr lang="ru-RU" sz="2000" dirty="0">
                <a:solidFill>
                  <a:srgbClr val="7030A0"/>
                </a:solidFill>
              </a:rPr>
              <a:t>Союз деятелей культуры и искусства для детей и молодёжи</a:t>
            </a:r>
          </a:p>
          <a:p>
            <a:pPr algn="r"/>
            <a:r>
              <a:rPr lang="ru-RU" sz="2000" dirty="0">
                <a:solidFill>
                  <a:srgbClr val="7030A0"/>
                </a:solidFill>
              </a:rPr>
              <a:t>Представитель в Москве Фонда развития детских лагерей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4D1F9-9FFB-E8BF-6401-B76B2F75DEB1}"/>
              </a:ext>
            </a:extLst>
          </p:cNvPr>
          <p:cNvSpPr txBox="1"/>
          <p:nvPr/>
        </p:nvSpPr>
        <p:spPr>
          <a:xfrm>
            <a:off x="514112" y="4364245"/>
            <a:ext cx="95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CC5F8A9-3384-E39F-8D2E-32736A930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2" y="421026"/>
            <a:ext cx="2166944" cy="2072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5800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C11D0F7-4B98-2CE2-A462-28B175A7D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30" y="290035"/>
            <a:ext cx="2121763" cy="215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4A8C4A4-0587-5AFA-19F7-6F71CC65D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4" y="1747392"/>
            <a:ext cx="1310696" cy="1347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EF47B3A-4E48-C5ED-502E-B94A360F9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16" y="3535366"/>
            <a:ext cx="2670415" cy="86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E5EBA1B-22B8-2C40-5184-284A36303F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33" y="3535365"/>
            <a:ext cx="2265700" cy="929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1740584-83ED-94DC-5DA9-5F0E53BD7A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560" y="1747391"/>
            <a:ext cx="1719894" cy="1347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899A474-AEBD-B206-41DA-FCFDBCC45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5165" y="1829082"/>
            <a:ext cx="3622089" cy="1184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C376307-C419-41C7-D14B-1B7E071BCD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274" y="2615508"/>
            <a:ext cx="1310696" cy="2100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Константин\Documents\1\1 2020\1 Эмблемы\Б Д Хор.jpg">
            <a:extLst>
              <a:ext uri="{FF2B5EF4-FFF2-40B4-BE49-F238E27FC236}">
                <a16:creationId xmlns:a16="http://schemas.microsoft.com/office/drawing/2014/main" xmlns="" id="{244A45D1-DC46-6074-FB5B-A5032E64B48E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773" y="3383822"/>
            <a:ext cx="1205821" cy="120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Константин\Documents\1\1 2020\1 Эмблемы\АртОк.png">
            <a:extLst>
              <a:ext uri="{FF2B5EF4-FFF2-40B4-BE49-F238E27FC236}">
                <a16:creationId xmlns:a16="http://schemas.microsoft.com/office/drawing/2014/main" xmlns="" id="{EA03FC4F-2956-CA2A-B4CD-BC6A8B0BDCA5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509" y="3367553"/>
            <a:ext cx="1205821" cy="1200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06DAF9B-8021-4817-2D1E-02306E7417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2687" y="6037293"/>
            <a:ext cx="1163342" cy="650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3F11945-C76A-2E9D-C604-55E7920B34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31" y="6014915"/>
            <a:ext cx="1915273" cy="672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99841A4-BF97-C7A9-7FFC-D7FF4C44C5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99934" y="6076339"/>
            <a:ext cx="1074472" cy="627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D8A27BC-581D-5DBB-970F-4A344165D0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688" y="6030685"/>
            <a:ext cx="697656" cy="672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17DC9F5-1804-D440-05AD-AD125B0946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387" y="6020706"/>
            <a:ext cx="703319" cy="672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3D9CFA0-3B52-B5C2-BE0A-21DAE26753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13" y="6048021"/>
            <a:ext cx="968918" cy="66524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3205276-AF9D-A8B4-3DF1-7476E23B41E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263" y="6076339"/>
            <a:ext cx="1216878" cy="6447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EA41413-07FB-FDBD-1E93-5F53D05C2B1F}"/>
              </a:ext>
            </a:extLst>
          </p:cNvPr>
          <p:cNvSpPr txBox="1"/>
          <p:nvPr/>
        </p:nvSpPr>
        <p:spPr>
          <a:xfrm>
            <a:off x="1047565" y="106530"/>
            <a:ext cx="7963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Участники Союза деятелей культуры и искусства 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для детей и молодежи, 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работающие с детскими лагерями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DBC150E-E469-0F3A-207D-4FA5A77A2B7C}"/>
              </a:ext>
            </a:extLst>
          </p:cNvPr>
          <p:cNvSpPr txBox="1"/>
          <p:nvPr/>
        </p:nvSpPr>
        <p:spPr>
          <a:xfrm>
            <a:off x="1047565" y="5282214"/>
            <a:ext cx="1048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При поддержке грантов и программ государственных и общественных организаций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A81780A-015F-102E-A8A7-7645B598F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94" y="5947491"/>
            <a:ext cx="743741" cy="755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DD1C317-3D85-0FEA-965B-12B846F7273B}"/>
              </a:ext>
            </a:extLst>
          </p:cNvPr>
          <p:cNvSpPr txBox="1"/>
          <p:nvPr/>
        </p:nvSpPr>
        <p:spPr>
          <a:xfrm>
            <a:off x="647837" y="706694"/>
            <a:ext cx="58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32456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43506A8-F633-186D-210C-E39F0BDD5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61" y="982070"/>
            <a:ext cx="3045050" cy="173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C:\Users\Константин\Documents\1\1 2020\1 Эмблемы\НАДП эмл без партн.jpg">
            <a:extLst>
              <a:ext uri="{FF2B5EF4-FFF2-40B4-BE49-F238E27FC236}">
                <a16:creationId xmlns:a16="http://schemas.microsoft.com/office/drawing/2014/main" xmlns="" id="{B0B39457-B6B5-7BF4-0748-C11B9AFFE13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683" y="2493031"/>
            <a:ext cx="2116967" cy="1356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Константин\Documents\1\1 2020\1 Эмблемы\НАДП эмл без партн.jpg">
            <a:extLst>
              <a:ext uri="{FF2B5EF4-FFF2-40B4-BE49-F238E27FC236}">
                <a16:creationId xmlns:a16="http://schemas.microsoft.com/office/drawing/2014/main" xmlns="" id="{C1CF9866-15E6-D675-FA16-8EA87ECF8BD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285" y="3275599"/>
            <a:ext cx="1704512" cy="994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F6DE069-D2A4-F75F-D638-412D6B562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89" y="1955374"/>
            <a:ext cx="1505860" cy="1505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Константин\Documents\1\1 2020\1 Антология игр\ЛОГО Антология игр народов России 1000.png">
            <a:extLst>
              <a:ext uri="{FF2B5EF4-FFF2-40B4-BE49-F238E27FC236}">
                <a16:creationId xmlns:a16="http://schemas.microsoft.com/office/drawing/2014/main" xmlns="" id="{F87F5855-41C0-0420-6AF7-B90B8111D70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35" y="3643843"/>
            <a:ext cx="1589883" cy="1395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A8BF184-6565-F9BA-09D6-AC60A8B32F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017" y="2932506"/>
            <a:ext cx="2198621" cy="1593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4DD854C-7A74-C1B6-8BB6-1F9C9B2E81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0621" y="4624410"/>
            <a:ext cx="3622089" cy="1184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D549161-7C55-1CD5-EBAF-36C322C15E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310" y="1824843"/>
            <a:ext cx="1722267" cy="1636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C:\Users\Константин\Documents\1\1 2020\1 Эмблемы\Утята на воздушном шаре.jpg">
            <a:extLst>
              <a:ext uri="{FF2B5EF4-FFF2-40B4-BE49-F238E27FC236}">
                <a16:creationId xmlns:a16="http://schemas.microsoft.com/office/drawing/2014/main" xmlns="" id="{6941E2A7-9B12-7E29-F4C8-AED184F00A92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881" y="4960840"/>
            <a:ext cx="2233199" cy="1260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C:\Users\Константин\Documents\1\1 2020\1 Эмблемы\Край эмбл нов.jpg">
            <a:extLst>
              <a:ext uri="{FF2B5EF4-FFF2-40B4-BE49-F238E27FC236}">
                <a16:creationId xmlns:a16="http://schemas.microsoft.com/office/drawing/2014/main" xmlns="" id="{84BA0E50-1F7B-44F6-4140-DD9A35E473BA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34" y="5249336"/>
            <a:ext cx="1589883" cy="1118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530376C-BBDA-99D2-9275-25C6E1BBF55B}"/>
              </a:ext>
            </a:extLst>
          </p:cNvPr>
          <p:cNvSpPr txBox="1"/>
          <p:nvPr/>
        </p:nvSpPr>
        <p:spPr>
          <a:xfrm>
            <a:off x="3471169" y="6267251"/>
            <a:ext cx="438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25 песен стран мира с переводом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13CCF8D-7729-DA64-4B79-974DEA76EF2E}"/>
              </a:ext>
            </a:extLst>
          </p:cNvPr>
          <p:cNvSpPr txBox="1"/>
          <p:nvPr/>
        </p:nvSpPr>
        <p:spPr>
          <a:xfrm>
            <a:off x="8300621" y="5881245"/>
            <a:ext cx="3754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15 новых песен для молодежи</a:t>
            </a:r>
          </a:p>
          <a:p>
            <a:r>
              <a:rPr lang="ru-RU" dirty="0">
                <a:solidFill>
                  <a:srgbClr val="FF0000"/>
                </a:solidFill>
              </a:rPr>
              <a:t>(текст, ноты, минусовки)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D6419B8-AF36-69B3-9A0A-7FB24477915D}"/>
              </a:ext>
            </a:extLst>
          </p:cNvPr>
          <p:cNvSpPr txBox="1"/>
          <p:nvPr/>
        </p:nvSpPr>
        <p:spPr>
          <a:xfrm>
            <a:off x="7670939" y="2754633"/>
            <a:ext cx="2930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45 новых детских песен</a:t>
            </a:r>
          </a:p>
          <a:p>
            <a:r>
              <a:rPr lang="ru-RU" dirty="0">
                <a:solidFill>
                  <a:srgbClr val="FF0000"/>
                </a:solidFill>
              </a:rPr>
              <a:t>(текст, ноты, </a:t>
            </a:r>
          </a:p>
          <a:p>
            <a:r>
              <a:rPr lang="ru-RU" dirty="0">
                <a:solidFill>
                  <a:srgbClr val="FF0000"/>
                </a:solidFill>
              </a:rPr>
              <a:t>плюсы и </a:t>
            </a:r>
          </a:p>
          <a:p>
            <a:r>
              <a:rPr lang="ru-RU" dirty="0">
                <a:solidFill>
                  <a:srgbClr val="FF0000"/>
                </a:solidFill>
              </a:rPr>
              <a:t>минусовки)</a:t>
            </a:r>
          </a:p>
          <a:p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F1583CD-68F0-D89D-78D7-1C44FD8F1CBD}"/>
              </a:ext>
            </a:extLst>
          </p:cNvPr>
          <p:cNvSpPr txBox="1"/>
          <p:nvPr/>
        </p:nvSpPr>
        <p:spPr>
          <a:xfrm>
            <a:off x="5128885" y="1897160"/>
            <a:ext cx="2530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300 песен Энтина,</a:t>
            </a:r>
          </a:p>
          <a:p>
            <a:r>
              <a:rPr lang="ru-RU" dirty="0">
                <a:solidFill>
                  <a:srgbClr val="FF0000"/>
                </a:solidFill>
              </a:rPr>
              <a:t>10 интерактивных спектаклей Энтина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7CA225E-6015-ABB9-79B3-BC9DC64D7634}"/>
              </a:ext>
            </a:extLst>
          </p:cNvPr>
          <p:cNvSpPr txBox="1"/>
          <p:nvPr/>
        </p:nvSpPr>
        <p:spPr>
          <a:xfrm>
            <a:off x="2198550" y="3643843"/>
            <a:ext cx="15223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20 игр,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20 песен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Народов России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на 2-х языках,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тексты и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минусовки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+ костюмы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C90F2A5-9D32-054C-F1E6-595E1C7ECC26}"/>
              </a:ext>
            </a:extLst>
          </p:cNvPr>
          <p:cNvSpPr txBox="1"/>
          <p:nvPr/>
        </p:nvSpPr>
        <p:spPr>
          <a:xfrm>
            <a:off x="150920" y="113619"/>
            <a:ext cx="10093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Творческие проекты членов Союза,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в рамках которых создан и передаётся лагерям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регионов РФ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репертуар –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https://disk.yandex.ru/d/Nhn_un-TrRoaqg</a:t>
            </a:r>
            <a:endParaRPr lang="ru-RU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D9CC9DA-B07A-23B3-8AF3-F3C51E127A46}"/>
              </a:ext>
            </a:extLst>
          </p:cNvPr>
          <p:cNvSpPr txBox="1"/>
          <p:nvPr/>
        </p:nvSpPr>
        <p:spPr>
          <a:xfrm>
            <a:off x="608934" y="717566"/>
            <a:ext cx="513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000BDF9-3FDB-1EA4-47CA-86637EB1B3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944" y="121536"/>
            <a:ext cx="930766" cy="946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0337534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</TotalTime>
  <Words>122</Words>
  <Application>Microsoft Office PowerPoint</Application>
  <PresentationFormat>Широкоэкранный</PresentationFormat>
  <Paragraphs>31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Легкий дым</vt:lpstr>
      <vt:lpstr>Творческие  проекты  в  детских  лагерях Песенный  и  театральный репертуар   для  детских лагерей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Творческие проекты  в лагерях Песенный и театральный репертуар для детских лагерей</dc:title>
  <dc:creator>Константин Мулин</dc:creator>
  <cp:lastModifiedBy>Борщук Александр Леонидович</cp:lastModifiedBy>
  <cp:revision>5</cp:revision>
  <dcterms:created xsi:type="dcterms:W3CDTF">2022-11-24T17:54:26Z</dcterms:created>
  <dcterms:modified xsi:type="dcterms:W3CDTF">2024-06-03T06:25:11Z</dcterms:modified>
</cp:coreProperties>
</file>