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Override PartName="/ppt/diagrams/colors1.xml" ContentType="application/vnd.openxmlformats-officedocument.drawingml.diagramColors+xml"/>
  <Default Extension="png" ContentType="image/png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56" r:id="rId2"/>
    <p:sldId id="260" r:id="rId3"/>
    <p:sldId id="267" r:id="rId4"/>
    <p:sldId id="261" r:id="rId5"/>
    <p:sldId id="263" r:id="rId6"/>
    <p:sldId id="264" r:id="rId7"/>
    <p:sldId id="262" r:id="rId8"/>
    <p:sldId id="265" r:id="rId9"/>
    <p:sldId id="266" r:id="rId10"/>
    <p:sldId id="268" r:id="rId11"/>
  </p:sldIdLst>
  <p:sldSz cx="9144000" cy="6858000" type="screen4x3"/>
  <p:notesSz cx="6858000" cy="9144000"/>
  <p:custDataLst>
    <p:tags r:id="rId13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3238" autoAdjust="0"/>
  </p:normalViewPr>
  <p:slideViewPr>
    <p:cSldViewPr>
      <p:cViewPr>
        <p:scale>
          <a:sx n="66" d="100"/>
          <a:sy n="66" d="100"/>
        </p:scale>
        <p:origin x="-1506" y="-14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gs" Target="tags/tag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29910F6-6FA6-475F-A0B3-8490D2CCBD08}" type="doc">
      <dgm:prSet loTypeId="urn:microsoft.com/office/officeart/2005/8/layout/hierarchy2" loCatId="hierarchy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661B128-8ED3-48F7-9DF8-2B5535C6759E}">
      <dgm:prSet phldrT="[Текст]" custT="1"/>
      <dgm:spPr/>
      <dgm:t>
        <a:bodyPr/>
        <a:lstStyle/>
        <a:p>
          <a:r>
            <a:rPr lang="ru-RU" sz="2000" b="1" dirty="0" smtClean="0"/>
            <a:t>Этапы проекта</a:t>
          </a:r>
          <a:endParaRPr lang="ru-RU" sz="2000" b="1" dirty="0"/>
        </a:p>
      </dgm:t>
    </dgm:pt>
    <dgm:pt modelId="{555E9B63-9D62-4ABC-AD2C-E893DA65C772}" type="parTrans" cxnId="{6C7AA65D-B699-4EEB-A766-25E9982E1498}">
      <dgm:prSet/>
      <dgm:spPr/>
      <dgm:t>
        <a:bodyPr/>
        <a:lstStyle/>
        <a:p>
          <a:endParaRPr lang="ru-RU"/>
        </a:p>
      </dgm:t>
    </dgm:pt>
    <dgm:pt modelId="{C8DE56B9-F9F4-42C1-B741-D8CC43813387}" type="sibTrans" cxnId="{6C7AA65D-B699-4EEB-A766-25E9982E1498}">
      <dgm:prSet/>
      <dgm:spPr/>
      <dgm:t>
        <a:bodyPr/>
        <a:lstStyle/>
        <a:p>
          <a:endParaRPr lang="ru-RU"/>
        </a:p>
      </dgm:t>
    </dgm:pt>
    <dgm:pt modelId="{C5A02BFF-9F55-49E0-B8E8-7A82A8805276}">
      <dgm:prSet phldrT="[Текст]" custT="1"/>
      <dgm:spPr/>
      <dgm:t>
        <a:bodyPr/>
        <a:lstStyle/>
        <a:p>
          <a:r>
            <a:rPr lang="ru-RU" sz="1800" b="1" dirty="0" smtClean="0"/>
            <a:t>Подготовительный</a:t>
          </a:r>
        </a:p>
        <a:p>
          <a:r>
            <a:rPr lang="ru-RU" sz="1400" b="0" dirty="0" smtClean="0"/>
            <a:t>(выбор форм работы, профессий, соц.партнеров)</a:t>
          </a:r>
          <a:endParaRPr lang="ru-RU" sz="1400" b="0" dirty="0"/>
        </a:p>
      </dgm:t>
    </dgm:pt>
    <dgm:pt modelId="{D036AAC8-998F-46AD-9861-9BE3A642DB71}" type="parTrans" cxnId="{3BFE1B6F-8C22-415C-A3A7-FEFF6A7EDBFC}">
      <dgm:prSet/>
      <dgm:spPr/>
      <dgm:t>
        <a:bodyPr/>
        <a:lstStyle/>
        <a:p>
          <a:endParaRPr lang="ru-RU"/>
        </a:p>
      </dgm:t>
    </dgm:pt>
    <dgm:pt modelId="{BE862193-B9AD-4017-A67D-8051BD08830F}" type="sibTrans" cxnId="{3BFE1B6F-8C22-415C-A3A7-FEFF6A7EDBFC}">
      <dgm:prSet/>
      <dgm:spPr/>
      <dgm:t>
        <a:bodyPr/>
        <a:lstStyle/>
        <a:p>
          <a:endParaRPr lang="ru-RU"/>
        </a:p>
      </dgm:t>
    </dgm:pt>
    <dgm:pt modelId="{E08ED9DF-44A5-48B9-B1D2-FCF46D3D3B9A}">
      <dgm:prSet phldrT="[Текст]" custT="1"/>
      <dgm:spPr/>
      <dgm:t>
        <a:bodyPr/>
        <a:lstStyle/>
        <a:p>
          <a:r>
            <a:rPr lang="ru-RU" sz="1800" b="1" dirty="0" smtClean="0"/>
            <a:t>Основной </a:t>
          </a:r>
          <a:endParaRPr lang="ru-RU" sz="1800" b="1" dirty="0"/>
        </a:p>
      </dgm:t>
    </dgm:pt>
    <dgm:pt modelId="{5B7F1EA7-5FFF-49AD-A735-D0D3C82FF793}" type="parTrans" cxnId="{D3249116-4EF6-44B3-A761-F04E81C12EAF}">
      <dgm:prSet/>
      <dgm:spPr/>
      <dgm:t>
        <a:bodyPr/>
        <a:lstStyle/>
        <a:p>
          <a:endParaRPr lang="ru-RU"/>
        </a:p>
      </dgm:t>
    </dgm:pt>
    <dgm:pt modelId="{A3532A59-EA18-4C2F-8AA8-256A24789059}" type="sibTrans" cxnId="{D3249116-4EF6-44B3-A761-F04E81C12EAF}">
      <dgm:prSet/>
      <dgm:spPr/>
      <dgm:t>
        <a:bodyPr/>
        <a:lstStyle/>
        <a:p>
          <a:endParaRPr lang="ru-RU"/>
        </a:p>
      </dgm:t>
    </dgm:pt>
    <dgm:pt modelId="{B9C62409-3592-4220-B174-089BAB3BD4DD}">
      <dgm:prSet phldrT="[Текст]" custT="1"/>
      <dgm:spPr/>
      <dgm:t>
        <a:bodyPr/>
        <a:lstStyle/>
        <a:p>
          <a:r>
            <a:rPr lang="ru-RU" sz="1800" b="1" dirty="0" smtClean="0"/>
            <a:t>Заключительный</a:t>
          </a:r>
        </a:p>
        <a:p>
          <a:r>
            <a:rPr lang="ru-RU" sz="1400" dirty="0" smtClean="0"/>
            <a:t>(выпуск буклета «Куда пойти учиться?»</a:t>
          </a:r>
          <a:endParaRPr lang="ru-RU" sz="1400" dirty="0"/>
        </a:p>
      </dgm:t>
    </dgm:pt>
    <dgm:pt modelId="{88ABEEEB-354E-4F3C-8454-D31A91511391}" type="parTrans" cxnId="{A448DCDC-0998-4046-8575-CFB828613020}">
      <dgm:prSet/>
      <dgm:spPr/>
      <dgm:t>
        <a:bodyPr/>
        <a:lstStyle/>
        <a:p>
          <a:endParaRPr lang="ru-RU"/>
        </a:p>
      </dgm:t>
    </dgm:pt>
    <dgm:pt modelId="{FB6CCE41-50C4-4CFD-A8FD-3FC1C6291881}" type="sibTrans" cxnId="{A448DCDC-0998-4046-8575-CFB828613020}">
      <dgm:prSet/>
      <dgm:spPr/>
      <dgm:t>
        <a:bodyPr/>
        <a:lstStyle/>
        <a:p>
          <a:endParaRPr lang="ru-RU"/>
        </a:p>
      </dgm:t>
    </dgm:pt>
    <dgm:pt modelId="{4E49DD06-AA31-4F45-A19B-DEB050C84268}">
      <dgm:prSet custT="1"/>
      <dgm:spPr/>
      <dgm:t>
        <a:bodyPr/>
        <a:lstStyle/>
        <a:p>
          <a:r>
            <a:rPr lang="ru-RU" sz="1800" dirty="0" smtClean="0"/>
            <a:t>Швея</a:t>
          </a:r>
          <a:endParaRPr lang="ru-RU" sz="1800" dirty="0"/>
        </a:p>
      </dgm:t>
    </dgm:pt>
    <dgm:pt modelId="{490B5FAA-2558-4428-84E9-BB32902A8AD8}" type="parTrans" cxnId="{03AA4227-A20D-4016-B61B-8039715878E1}">
      <dgm:prSet/>
      <dgm:spPr/>
      <dgm:t>
        <a:bodyPr/>
        <a:lstStyle/>
        <a:p>
          <a:endParaRPr lang="ru-RU"/>
        </a:p>
      </dgm:t>
    </dgm:pt>
    <dgm:pt modelId="{4A42B4C7-55D4-4648-905D-0361A707213C}" type="sibTrans" cxnId="{03AA4227-A20D-4016-B61B-8039715878E1}">
      <dgm:prSet/>
      <dgm:spPr/>
      <dgm:t>
        <a:bodyPr/>
        <a:lstStyle/>
        <a:p>
          <a:endParaRPr lang="ru-RU"/>
        </a:p>
      </dgm:t>
    </dgm:pt>
    <dgm:pt modelId="{6A2E4B77-D28D-494D-A232-45E4D038356F}">
      <dgm:prSet custT="1"/>
      <dgm:spPr/>
      <dgm:t>
        <a:bodyPr/>
        <a:lstStyle/>
        <a:p>
          <a:r>
            <a:rPr lang="ru-RU" sz="1800" dirty="0" smtClean="0"/>
            <a:t>Садовод-озеленитель</a:t>
          </a:r>
          <a:endParaRPr lang="ru-RU" sz="1800" dirty="0"/>
        </a:p>
      </dgm:t>
    </dgm:pt>
    <dgm:pt modelId="{176DF3EE-B9CB-4BB0-970B-ACB9EB550D17}" type="parTrans" cxnId="{94EE6230-17BD-49F9-9A0B-05B9052259F1}">
      <dgm:prSet/>
      <dgm:spPr/>
      <dgm:t>
        <a:bodyPr/>
        <a:lstStyle/>
        <a:p>
          <a:endParaRPr lang="ru-RU"/>
        </a:p>
      </dgm:t>
    </dgm:pt>
    <dgm:pt modelId="{04BD0798-460D-45C3-8583-334BD78AF33B}" type="sibTrans" cxnId="{94EE6230-17BD-49F9-9A0B-05B9052259F1}">
      <dgm:prSet/>
      <dgm:spPr/>
      <dgm:t>
        <a:bodyPr/>
        <a:lstStyle/>
        <a:p>
          <a:endParaRPr lang="ru-RU"/>
        </a:p>
      </dgm:t>
    </dgm:pt>
    <dgm:pt modelId="{39604354-D1E2-4DA1-AECF-EA5632673F4A}">
      <dgm:prSet custT="1"/>
      <dgm:spPr/>
      <dgm:t>
        <a:bodyPr/>
        <a:lstStyle/>
        <a:p>
          <a:r>
            <a:rPr lang="ru-RU" sz="1800" dirty="0" smtClean="0"/>
            <a:t>Повар-кондитер</a:t>
          </a:r>
          <a:endParaRPr lang="ru-RU" sz="1800" dirty="0"/>
        </a:p>
      </dgm:t>
    </dgm:pt>
    <dgm:pt modelId="{402DDACA-7A0F-4723-A2F8-189A3B3EEA18}" type="parTrans" cxnId="{ECD9CE3C-B85E-4E2F-8D8E-9CEB22626D65}">
      <dgm:prSet/>
      <dgm:spPr/>
      <dgm:t>
        <a:bodyPr/>
        <a:lstStyle/>
        <a:p>
          <a:endParaRPr lang="ru-RU"/>
        </a:p>
      </dgm:t>
    </dgm:pt>
    <dgm:pt modelId="{28E8F8D0-0631-47AF-8A82-1C1FBAB261EE}" type="sibTrans" cxnId="{ECD9CE3C-B85E-4E2F-8D8E-9CEB22626D65}">
      <dgm:prSet/>
      <dgm:spPr/>
      <dgm:t>
        <a:bodyPr/>
        <a:lstStyle/>
        <a:p>
          <a:endParaRPr lang="ru-RU"/>
        </a:p>
      </dgm:t>
    </dgm:pt>
    <dgm:pt modelId="{6BB7AC42-295A-43B4-B612-BEBDDE45318C}">
      <dgm:prSet custT="1"/>
      <dgm:spPr/>
      <dgm:t>
        <a:bodyPr/>
        <a:lstStyle/>
        <a:p>
          <a:r>
            <a:rPr lang="ru-RU" sz="1800" dirty="0" smtClean="0"/>
            <a:t>МК «Все профессии нужны, все профессии важны»</a:t>
          </a:r>
          <a:endParaRPr lang="ru-RU" sz="1800" dirty="0"/>
        </a:p>
      </dgm:t>
    </dgm:pt>
    <dgm:pt modelId="{960FD944-F3B5-4C3A-9984-AB027FD631BC}" type="parTrans" cxnId="{05589A8C-EBC7-4BA1-9D04-694901FBDBC5}">
      <dgm:prSet/>
      <dgm:spPr/>
      <dgm:t>
        <a:bodyPr/>
        <a:lstStyle/>
        <a:p>
          <a:endParaRPr lang="ru-RU"/>
        </a:p>
      </dgm:t>
    </dgm:pt>
    <dgm:pt modelId="{9AB6DF31-3E72-491D-833B-9FBD630E5AFB}" type="sibTrans" cxnId="{05589A8C-EBC7-4BA1-9D04-694901FBDBC5}">
      <dgm:prSet/>
      <dgm:spPr/>
      <dgm:t>
        <a:bodyPr/>
        <a:lstStyle/>
        <a:p>
          <a:endParaRPr lang="ru-RU"/>
        </a:p>
      </dgm:t>
    </dgm:pt>
    <dgm:pt modelId="{723D9B2B-2EE2-4C26-825C-A49A03F15219}" type="pres">
      <dgm:prSet presAssocID="{E29910F6-6FA6-475F-A0B3-8490D2CCBD08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838ED66-1E24-466B-B561-2C903C8D31D6}" type="pres">
      <dgm:prSet presAssocID="{5661B128-8ED3-48F7-9DF8-2B5535C6759E}" presName="root1" presStyleCnt="0"/>
      <dgm:spPr/>
    </dgm:pt>
    <dgm:pt modelId="{62C799A4-1947-4E9E-9640-9D7427AAA925}" type="pres">
      <dgm:prSet presAssocID="{5661B128-8ED3-48F7-9DF8-2B5535C6759E}" presName="LevelOneTextNod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071DA518-E219-49DB-B146-DE77ECF95668}" type="pres">
      <dgm:prSet presAssocID="{5661B128-8ED3-48F7-9DF8-2B5535C6759E}" presName="level2hierChild" presStyleCnt="0"/>
      <dgm:spPr/>
    </dgm:pt>
    <dgm:pt modelId="{AF35EC2A-47D6-4FAF-9C1F-873CB1EE4B22}" type="pres">
      <dgm:prSet presAssocID="{D036AAC8-998F-46AD-9861-9BE3A642DB71}" presName="conn2-1" presStyleLbl="parChTrans1D2" presStyleIdx="0" presStyleCnt="3"/>
      <dgm:spPr/>
      <dgm:t>
        <a:bodyPr/>
        <a:lstStyle/>
        <a:p>
          <a:endParaRPr lang="ru-RU"/>
        </a:p>
      </dgm:t>
    </dgm:pt>
    <dgm:pt modelId="{A69F1245-D10D-4771-9486-8DF8E5B6AA31}" type="pres">
      <dgm:prSet presAssocID="{D036AAC8-998F-46AD-9861-9BE3A642DB71}" presName="connTx" presStyleLbl="parChTrans1D2" presStyleIdx="0" presStyleCnt="3"/>
      <dgm:spPr/>
      <dgm:t>
        <a:bodyPr/>
        <a:lstStyle/>
        <a:p>
          <a:endParaRPr lang="ru-RU"/>
        </a:p>
      </dgm:t>
    </dgm:pt>
    <dgm:pt modelId="{F6FE8458-B976-47B9-B4F5-09661566F876}" type="pres">
      <dgm:prSet presAssocID="{C5A02BFF-9F55-49E0-B8E8-7A82A8805276}" presName="root2" presStyleCnt="0"/>
      <dgm:spPr/>
    </dgm:pt>
    <dgm:pt modelId="{C443C47F-4361-4A9D-92E0-C01891B62C22}" type="pres">
      <dgm:prSet presAssocID="{C5A02BFF-9F55-49E0-B8E8-7A82A8805276}" presName="LevelTwoTextNode" presStyleLbl="node2" presStyleIdx="0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0FCBE1B-4DD1-4347-A0CE-C794C68A134A}" type="pres">
      <dgm:prSet presAssocID="{C5A02BFF-9F55-49E0-B8E8-7A82A8805276}" presName="level3hierChild" presStyleCnt="0"/>
      <dgm:spPr/>
    </dgm:pt>
    <dgm:pt modelId="{1AC021DC-81DF-4755-9E6F-1B22CEC7F44C}" type="pres">
      <dgm:prSet presAssocID="{5B7F1EA7-5FFF-49AD-A735-D0D3C82FF793}" presName="conn2-1" presStyleLbl="parChTrans1D2" presStyleIdx="1" presStyleCnt="3"/>
      <dgm:spPr/>
      <dgm:t>
        <a:bodyPr/>
        <a:lstStyle/>
        <a:p>
          <a:endParaRPr lang="ru-RU"/>
        </a:p>
      </dgm:t>
    </dgm:pt>
    <dgm:pt modelId="{62722897-1B57-4AE8-AE84-4000050D2D81}" type="pres">
      <dgm:prSet presAssocID="{5B7F1EA7-5FFF-49AD-A735-D0D3C82FF793}" presName="connTx" presStyleLbl="parChTrans1D2" presStyleIdx="1" presStyleCnt="3"/>
      <dgm:spPr/>
      <dgm:t>
        <a:bodyPr/>
        <a:lstStyle/>
        <a:p>
          <a:endParaRPr lang="ru-RU"/>
        </a:p>
      </dgm:t>
    </dgm:pt>
    <dgm:pt modelId="{DE41827A-A9F9-4E4C-B731-C144C7FA966E}" type="pres">
      <dgm:prSet presAssocID="{E08ED9DF-44A5-48B9-B1D2-FCF46D3D3B9A}" presName="root2" presStyleCnt="0"/>
      <dgm:spPr/>
    </dgm:pt>
    <dgm:pt modelId="{5E66A58F-F322-4ED5-9922-1067A8542ED7}" type="pres">
      <dgm:prSet presAssocID="{E08ED9DF-44A5-48B9-B1D2-FCF46D3D3B9A}" presName="LevelTwoTextNode" presStyleLbl="node2" presStyleIdx="1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B843704-FFF9-4851-A9DA-6C1561D13473}" type="pres">
      <dgm:prSet presAssocID="{E08ED9DF-44A5-48B9-B1D2-FCF46D3D3B9A}" presName="level3hierChild" presStyleCnt="0"/>
      <dgm:spPr/>
    </dgm:pt>
    <dgm:pt modelId="{4134C72D-173D-464E-B726-5E4C1F82CD18}" type="pres">
      <dgm:prSet presAssocID="{490B5FAA-2558-4428-84E9-BB32902A8AD8}" presName="conn2-1" presStyleLbl="parChTrans1D3" presStyleIdx="0" presStyleCnt="4"/>
      <dgm:spPr/>
      <dgm:t>
        <a:bodyPr/>
        <a:lstStyle/>
        <a:p>
          <a:endParaRPr lang="ru-RU"/>
        </a:p>
      </dgm:t>
    </dgm:pt>
    <dgm:pt modelId="{5C00E43E-2E46-4513-A350-2ED04B5215F2}" type="pres">
      <dgm:prSet presAssocID="{490B5FAA-2558-4428-84E9-BB32902A8AD8}" presName="connTx" presStyleLbl="parChTrans1D3" presStyleIdx="0" presStyleCnt="4"/>
      <dgm:spPr/>
      <dgm:t>
        <a:bodyPr/>
        <a:lstStyle/>
        <a:p>
          <a:endParaRPr lang="ru-RU"/>
        </a:p>
      </dgm:t>
    </dgm:pt>
    <dgm:pt modelId="{F8285236-3F79-4EE1-B2A3-5BBB6CF17061}" type="pres">
      <dgm:prSet presAssocID="{4E49DD06-AA31-4F45-A19B-DEB050C84268}" presName="root2" presStyleCnt="0"/>
      <dgm:spPr/>
    </dgm:pt>
    <dgm:pt modelId="{52AB70BD-18A4-4112-B72A-199A530FAD7B}" type="pres">
      <dgm:prSet presAssocID="{4E49DD06-AA31-4F45-A19B-DEB050C84268}" presName="LevelTwoTextNode" presStyleLbl="node3" presStyleIdx="0" presStyleCnt="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1EC2A27-7DF0-404A-B3C1-6B6CDAD4F1A7}" type="pres">
      <dgm:prSet presAssocID="{4E49DD06-AA31-4F45-A19B-DEB050C84268}" presName="level3hierChild" presStyleCnt="0"/>
      <dgm:spPr/>
    </dgm:pt>
    <dgm:pt modelId="{B679DD10-7BB2-4950-B2C7-44EC591F54D7}" type="pres">
      <dgm:prSet presAssocID="{176DF3EE-B9CB-4BB0-970B-ACB9EB550D17}" presName="conn2-1" presStyleLbl="parChTrans1D3" presStyleIdx="1" presStyleCnt="4"/>
      <dgm:spPr/>
      <dgm:t>
        <a:bodyPr/>
        <a:lstStyle/>
        <a:p>
          <a:endParaRPr lang="ru-RU"/>
        </a:p>
      </dgm:t>
    </dgm:pt>
    <dgm:pt modelId="{B89443F2-3476-455E-BDA5-628EF5D0AAD3}" type="pres">
      <dgm:prSet presAssocID="{176DF3EE-B9CB-4BB0-970B-ACB9EB550D17}" presName="connTx" presStyleLbl="parChTrans1D3" presStyleIdx="1" presStyleCnt="4"/>
      <dgm:spPr/>
      <dgm:t>
        <a:bodyPr/>
        <a:lstStyle/>
        <a:p>
          <a:endParaRPr lang="ru-RU"/>
        </a:p>
      </dgm:t>
    </dgm:pt>
    <dgm:pt modelId="{C77FD839-33D4-4EB4-A3AA-A63A904CFB8D}" type="pres">
      <dgm:prSet presAssocID="{6A2E4B77-D28D-494D-A232-45E4D038356F}" presName="root2" presStyleCnt="0"/>
      <dgm:spPr/>
    </dgm:pt>
    <dgm:pt modelId="{D2127CF1-6F4C-4F03-A87C-4999619B6FA2}" type="pres">
      <dgm:prSet presAssocID="{6A2E4B77-D28D-494D-A232-45E4D038356F}" presName="LevelTwoTextNode" presStyleLbl="node3" presStyleIdx="1" presStyleCnt="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008A5F6-838F-4957-A237-37FC45AAB749}" type="pres">
      <dgm:prSet presAssocID="{6A2E4B77-D28D-494D-A232-45E4D038356F}" presName="level3hierChild" presStyleCnt="0"/>
      <dgm:spPr/>
    </dgm:pt>
    <dgm:pt modelId="{3ECC819D-83BF-42D1-9C24-2B658D36BD23}" type="pres">
      <dgm:prSet presAssocID="{402DDACA-7A0F-4723-A2F8-189A3B3EEA18}" presName="conn2-1" presStyleLbl="parChTrans1D3" presStyleIdx="2" presStyleCnt="4"/>
      <dgm:spPr/>
      <dgm:t>
        <a:bodyPr/>
        <a:lstStyle/>
        <a:p>
          <a:endParaRPr lang="ru-RU"/>
        </a:p>
      </dgm:t>
    </dgm:pt>
    <dgm:pt modelId="{9B5D1E07-C062-4EA5-BC75-EFD90FB397B0}" type="pres">
      <dgm:prSet presAssocID="{402DDACA-7A0F-4723-A2F8-189A3B3EEA18}" presName="connTx" presStyleLbl="parChTrans1D3" presStyleIdx="2" presStyleCnt="4"/>
      <dgm:spPr/>
      <dgm:t>
        <a:bodyPr/>
        <a:lstStyle/>
        <a:p>
          <a:endParaRPr lang="ru-RU"/>
        </a:p>
      </dgm:t>
    </dgm:pt>
    <dgm:pt modelId="{5A9E19A7-AD2A-4A85-8567-D5272B3662B1}" type="pres">
      <dgm:prSet presAssocID="{39604354-D1E2-4DA1-AECF-EA5632673F4A}" presName="root2" presStyleCnt="0"/>
      <dgm:spPr/>
    </dgm:pt>
    <dgm:pt modelId="{E6E18B3A-6F9D-498C-9882-50CE3D2C0BD4}" type="pres">
      <dgm:prSet presAssocID="{39604354-D1E2-4DA1-AECF-EA5632673F4A}" presName="LevelTwoTextNode" presStyleLbl="node3" presStyleIdx="2" presStyleCnt="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C6C26CC-ECAF-41B7-B881-EC8953F075E2}" type="pres">
      <dgm:prSet presAssocID="{39604354-D1E2-4DA1-AECF-EA5632673F4A}" presName="level3hierChild" presStyleCnt="0"/>
      <dgm:spPr/>
    </dgm:pt>
    <dgm:pt modelId="{DFB3AE81-8912-4499-9E14-151C116EAC2A}" type="pres">
      <dgm:prSet presAssocID="{960FD944-F3B5-4C3A-9984-AB027FD631BC}" presName="conn2-1" presStyleLbl="parChTrans1D3" presStyleIdx="3" presStyleCnt="4"/>
      <dgm:spPr/>
      <dgm:t>
        <a:bodyPr/>
        <a:lstStyle/>
        <a:p>
          <a:endParaRPr lang="ru-RU"/>
        </a:p>
      </dgm:t>
    </dgm:pt>
    <dgm:pt modelId="{B4E38EEB-9061-40E4-A081-664537E9A31C}" type="pres">
      <dgm:prSet presAssocID="{960FD944-F3B5-4C3A-9984-AB027FD631BC}" presName="connTx" presStyleLbl="parChTrans1D3" presStyleIdx="3" presStyleCnt="4"/>
      <dgm:spPr/>
      <dgm:t>
        <a:bodyPr/>
        <a:lstStyle/>
        <a:p>
          <a:endParaRPr lang="ru-RU"/>
        </a:p>
      </dgm:t>
    </dgm:pt>
    <dgm:pt modelId="{D22F3AE9-6297-429F-8B63-5F1057CF9DAC}" type="pres">
      <dgm:prSet presAssocID="{6BB7AC42-295A-43B4-B612-BEBDDE45318C}" presName="root2" presStyleCnt="0"/>
      <dgm:spPr/>
    </dgm:pt>
    <dgm:pt modelId="{3491A8F0-8E1D-45D5-AAE2-FF716B584789}" type="pres">
      <dgm:prSet presAssocID="{6BB7AC42-295A-43B4-B612-BEBDDE45318C}" presName="LevelTwoTextNode" presStyleLbl="node3" presStyleIdx="3" presStyleCnt="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D4A59C2-FD5F-47A7-BCC5-3A165D6C74CE}" type="pres">
      <dgm:prSet presAssocID="{6BB7AC42-295A-43B4-B612-BEBDDE45318C}" presName="level3hierChild" presStyleCnt="0"/>
      <dgm:spPr/>
    </dgm:pt>
    <dgm:pt modelId="{62AD8912-2F05-46F1-8A5F-09F08C648281}" type="pres">
      <dgm:prSet presAssocID="{88ABEEEB-354E-4F3C-8454-D31A91511391}" presName="conn2-1" presStyleLbl="parChTrans1D2" presStyleIdx="2" presStyleCnt="3"/>
      <dgm:spPr/>
      <dgm:t>
        <a:bodyPr/>
        <a:lstStyle/>
        <a:p>
          <a:endParaRPr lang="ru-RU"/>
        </a:p>
      </dgm:t>
    </dgm:pt>
    <dgm:pt modelId="{396EDCEB-5A90-4211-A08E-6908D9A06405}" type="pres">
      <dgm:prSet presAssocID="{88ABEEEB-354E-4F3C-8454-D31A91511391}" presName="connTx" presStyleLbl="parChTrans1D2" presStyleIdx="2" presStyleCnt="3"/>
      <dgm:spPr/>
      <dgm:t>
        <a:bodyPr/>
        <a:lstStyle/>
        <a:p>
          <a:endParaRPr lang="ru-RU"/>
        </a:p>
      </dgm:t>
    </dgm:pt>
    <dgm:pt modelId="{99B232E8-4EB3-47B5-889D-8B7C96EF6538}" type="pres">
      <dgm:prSet presAssocID="{B9C62409-3592-4220-B174-089BAB3BD4DD}" presName="root2" presStyleCnt="0"/>
      <dgm:spPr/>
    </dgm:pt>
    <dgm:pt modelId="{90E5B820-E3D0-40EC-A2A3-251AC978C204}" type="pres">
      <dgm:prSet presAssocID="{B9C62409-3592-4220-B174-089BAB3BD4DD}" presName="LevelTwoTextNode" presStyleLbl="node2" presStyleIdx="2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FB09817-6C5C-4A91-B6C0-27C30F318868}" type="pres">
      <dgm:prSet presAssocID="{B9C62409-3592-4220-B174-089BAB3BD4DD}" presName="level3hierChild" presStyleCnt="0"/>
      <dgm:spPr/>
    </dgm:pt>
  </dgm:ptLst>
  <dgm:cxnLst>
    <dgm:cxn modelId="{CC346426-2423-4786-BCDE-984D65B43950}" type="presOf" srcId="{960FD944-F3B5-4C3A-9984-AB027FD631BC}" destId="{B4E38EEB-9061-40E4-A081-664537E9A31C}" srcOrd="1" destOrd="0" presId="urn:microsoft.com/office/officeart/2005/8/layout/hierarchy2"/>
    <dgm:cxn modelId="{1B8D398E-3087-4C30-BF6A-65ECF0846B30}" type="presOf" srcId="{4E49DD06-AA31-4F45-A19B-DEB050C84268}" destId="{52AB70BD-18A4-4112-B72A-199A530FAD7B}" srcOrd="0" destOrd="0" presId="urn:microsoft.com/office/officeart/2005/8/layout/hierarchy2"/>
    <dgm:cxn modelId="{05589A8C-EBC7-4BA1-9D04-694901FBDBC5}" srcId="{E08ED9DF-44A5-48B9-B1D2-FCF46D3D3B9A}" destId="{6BB7AC42-295A-43B4-B612-BEBDDE45318C}" srcOrd="3" destOrd="0" parTransId="{960FD944-F3B5-4C3A-9984-AB027FD631BC}" sibTransId="{9AB6DF31-3E72-491D-833B-9FBD630E5AFB}"/>
    <dgm:cxn modelId="{ECD9CE3C-B85E-4E2F-8D8E-9CEB22626D65}" srcId="{E08ED9DF-44A5-48B9-B1D2-FCF46D3D3B9A}" destId="{39604354-D1E2-4DA1-AECF-EA5632673F4A}" srcOrd="2" destOrd="0" parTransId="{402DDACA-7A0F-4723-A2F8-189A3B3EEA18}" sibTransId="{28E8F8D0-0631-47AF-8A82-1C1FBAB261EE}"/>
    <dgm:cxn modelId="{2BC07B3E-D690-432B-BDE3-34E04A7E55B2}" type="presOf" srcId="{6BB7AC42-295A-43B4-B612-BEBDDE45318C}" destId="{3491A8F0-8E1D-45D5-AAE2-FF716B584789}" srcOrd="0" destOrd="0" presId="urn:microsoft.com/office/officeart/2005/8/layout/hierarchy2"/>
    <dgm:cxn modelId="{3BFE1B6F-8C22-415C-A3A7-FEFF6A7EDBFC}" srcId="{5661B128-8ED3-48F7-9DF8-2B5535C6759E}" destId="{C5A02BFF-9F55-49E0-B8E8-7A82A8805276}" srcOrd="0" destOrd="0" parTransId="{D036AAC8-998F-46AD-9861-9BE3A642DB71}" sibTransId="{BE862193-B9AD-4017-A67D-8051BD08830F}"/>
    <dgm:cxn modelId="{C3AF85EE-C770-4A97-8B67-AED1329E9EF5}" type="presOf" srcId="{6A2E4B77-D28D-494D-A232-45E4D038356F}" destId="{D2127CF1-6F4C-4F03-A87C-4999619B6FA2}" srcOrd="0" destOrd="0" presId="urn:microsoft.com/office/officeart/2005/8/layout/hierarchy2"/>
    <dgm:cxn modelId="{6B562EF1-67E1-499A-99D1-351029811721}" type="presOf" srcId="{C5A02BFF-9F55-49E0-B8E8-7A82A8805276}" destId="{C443C47F-4361-4A9D-92E0-C01891B62C22}" srcOrd="0" destOrd="0" presId="urn:microsoft.com/office/officeart/2005/8/layout/hierarchy2"/>
    <dgm:cxn modelId="{AEBDE478-1E47-43A2-8383-D7F65034CAB3}" type="presOf" srcId="{402DDACA-7A0F-4723-A2F8-189A3B3EEA18}" destId="{9B5D1E07-C062-4EA5-BC75-EFD90FB397B0}" srcOrd="1" destOrd="0" presId="urn:microsoft.com/office/officeart/2005/8/layout/hierarchy2"/>
    <dgm:cxn modelId="{E07B74EA-79D8-43B7-8F03-D34A37F52F44}" type="presOf" srcId="{88ABEEEB-354E-4F3C-8454-D31A91511391}" destId="{62AD8912-2F05-46F1-8A5F-09F08C648281}" srcOrd="0" destOrd="0" presId="urn:microsoft.com/office/officeart/2005/8/layout/hierarchy2"/>
    <dgm:cxn modelId="{E45CBCA1-2FE5-4987-B0C1-C82A0B85E441}" type="presOf" srcId="{E29910F6-6FA6-475F-A0B3-8490D2CCBD08}" destId="{723D9B2B-2EE2-4C26-825C-A49A03F15219}" srcOrd="0" destOrd="0" presId="urn:microsoft.com/office/officeart/2005/8/layout/hierarchy2"/>
    <dgm:cxn modelId="{8EB8EDCE-02DE-4368-BB7E-89DA89369965}" type="presOf" srcId="{B9C62409-3592-4220-B174-089BAB3BD4DD}" destId="{90E5B820-E3D0-40EC-A2A3-251AC978C204}" srcOrd="0" destOrd="0" presId="urn:microsoft.com/office/officeart/2005/8/layout/hierarchy2"/>
    <dgm:cxn modelId="{D3249116-4EF6-44B3-A761-F04E81C12EAF}" srcId="{5661B128-8ED3-48F7-9DF8-2B5535C6759E}" destId="{E08ED9DF-44A5-48B9-B1D2-FCF46D3D3B9A}" srcOrd="1" destOrd="0" parTransId="{5B7F1EA7-5FFF-49AD-A735-D0D3C82FF793}" sibTransId="{A3532A59-EA18-4C2F-8AA8-256A24789059}"/>
    <dgm:cxn modelId="{2592469A-5C12-43D8-BADA-D7769E567699}" type="presOf" srcId="{176DF3EE-B9CB-4BB0-970B-ACB9EB550D17}" destId="{B679DD10-7BB2-4950-B2C7-44EC591F54D7}" srcOrd="0" destOrd="0" presId="urn:microsoft.com/office/officeart/2005/8/layout/hierarchy2"/>
    <dgm:cxn modelId="{4DAF0C76-E53A-44EC-A4A8-9EBB81F345F6}" type="presOf" srcId="{D036AAC8-998F-46AD-9861-9BE3A642DB71}" destId="{AF35EC2A-47D6-4FAF-9C1F-873CB1EE4B22}" srcOrd="0" destOrd="0" presId="urn:microsoft.com/office/officeart/2005/8/layout/hierarchy2"/>
    <dgm:cxn modelId="{6C7AA65D-B699-4EEB-A766-25E9982E1498}" srcId="{E29910F6-6FA6-475F-A0B3-8490D2CCBD08}" destId="{5661B128-8ED3-48F7-9DF8-2B5535C6759E}" srcOrd="0" destOrd="0" parTransId="{555E9B63-9D62-4ABC-AD2C-E893DA65C772}" sibTransId="{C8DE56B9-F9F4-42C1-B741-D8CC43813387}"/>
    <dgm:cxn modelId="{94EE6230-17BD-49F9-9A0B-05B9052259F1}" srcId="{E08ED9DF-44A5-48B9-B1D2-FCF46D3D3B9A}" destId="{6A2E4B77-D28D-494D-A232-45E4D038356F}" srcOrd="1" destOrd="0" parTransId="{176DF3EE-B9CB-4BB0-970B-ACB9EB550D17}" sibTransId="{04BD0798-460D-45C3-8583-334BD78AF33B}"/>
    <dgm:cxn modelId="{AB3FF4B6-D791-4F30-9E5F-1C3AFF90EDDD}" type="presOf" srcId="{176DF3EE-B9CB-4BB0-970B-ACB9EB550D17}" destId="{B89443F2-3476-455E-BDA5-628EF5D0AAD3}" srcOrd="1" destOrd="0" presId="urn:microsoft.com/office/officeart/2005/8/layout/hierarchy2"/>
    <dgm:cxn modelId="{9364490B-77E6-47E9-A7A5-25DD9786543C}" type="presOf" srcId="{5661B128-8ED3-48F7-9DF8-2B5535C6759E}" destId="{62C799A4-1947-4E9E-9640-9D7427AAA925}" srcOrd="0" destOrd="0" presId="urn:microsoft.com/office/officeart/2005/8/layout/hierarchy2"/>
    <dgm:cxn modelId="{2C4D501A-8BFB-4172-9818-86B42F3CA1C4}" type="presOf" srcId="{D036AAC8-998F-46AD-9861-9BE3A642DB71}" destId="{A69F1245-D10D-4771-9486-8DF8E5B6AA31}" srcOrd="1" destOrd="0" presId="urn:microsoft.com/office/officeart/2005/8/layout/hierarchy2"/>
    <dgm:cxn modelId="{E3EB88B6-D7B2-4301-82BA-CC2727D23EF9}" type="presOf" srcId="{402DDACA-7A0F-4723-A2F8-189A3B3EEA18}" destId="{3ECC819D-83BF-42D1-9C24-2B658D36BD23}" srcOrd="0" destOrd="0" presId="urn:microsoft.com/office/officeart/2005/8/layout/hierarchy2"/>
    <dgm:cxn modelId="{A448DCDC-0998-4046-8575-CFB828613020}" srcId="{5661B128-8ED3-48F7-9DF8-2B5535C6759E}" destId="{B9C62409-3592-4220-B174-089BAB3BD4DD}" srcOrd="2" destOrd="0" parTransId="{88ABEEEB-354E-4F3C-8454-D31A91511391}" sibTransId="{FB6CCE41-50C4-4CFD-A8FD-3FC1C6291881}"/>
    <dgm:cxn modelId="{03AA4227-A20D-4016-B61B-8039715878E1}" srcId="{E08ED9DF-44A5-48B9-B1D2-FCF46D3D3B9A}" destId="{4E49DD06-AA31-4F45-A19B-DEB050C84268}" srcOrd="0" destOrd="0" parTransId="{490B5FAA-2558-4428-84E9-BB32902A8AD8}" sibTransId="{4A42B4C7-55D4-4648-905D-0361A707213C}"/>
    <dgm:cxn modelId="{FDAF90AE-CD45-44BF-81F7-3C99FA41144F}" type="presOf" srcId="{39604354-D1E2-4DA1-AECF-EA5632673F4A}" destId="{E6E18B3A-6F9D-498C-9882-50CE3D2C0BD4}" srcOrd="0" destOrd="0" presId="urn:microsoft.com/office/officeart/2005/8/layout/hierarchy2"/>
    <dgm:cxn modelId="{4AC7C152-2FA2-42FD-B6C3-63F9FCF19402}" type="presOf" srcId="{490B5FAA-2558-4428-84E9-BB32902A8AD8}" destId="{4134C72D-173D-464E-B726-5E4C1F82CD18}" srcOrd="0" destOrd="0" presId="urn:microsoft.com/office/officeart/2005/8/layout/hierarchy2"/>
    <dgm:cxn modelId="{4B7F2ECF-1F7C-4143-8B26-7467A44AA534}" type="presOf" srcId="{960FD944-F3B5-4C3A-9984-AB027FD631BC}" destId="{DFB3AE81-8912-4499-9E14-151C116EAC2A}" srcOrd="0" destOrd="0" presId="urn:microsoft.com/office/officeart/2005/8/layout/hierarchy2"/>
    <dgm:cxn modelId="{B9A61A3E-17CA-447C-976C-122755856374}" type="presOf" srcId="{E08ED9DF-44A5-48B9-B1D2-FCF46D3D3B9A}" destId="{5E66A58F-F322-4ED5-9922-1067A8542ED7}" srcOrd="0" destOrd="0" presId="urn:microsoft.com/office/officeart/2005/8/layout/hierarchy2"/>
    <dgm:cxn modelId="{117FE348-B1E7-48B9-84F2-F28F4FD28FC0}" type="presOf" srcId="{490B5FAA-2558-4428-84E9-BB32902A8AD8}" destId="{5C00E43E-2E46-4513-A350-2ED04B5215F2}" srcOrd="1" destOrd="0" presId="urn:microsoft.com/office/officeart/2005/8/layout/hierarchy2"/>
    <dgm:cxn modelId="{7E4DA622-8E20-412D-8691-3CB958BDE923}" type="presOf" srcId="{5B7F1EA7-5FFF-49AD-A735-D0D3C82FF793}" destId="{1AC021DC-81DF-4755-9E6F-1B22CEC7F44C}" srcOrd="0" destOrd="0" presId="urn:microsoft.com/office/officeart/2005/8/layout/hierarchy2"/>
    <dgm:cxn modelId="{00624F09-08CD-4BC7-8BFC-DCE276C36D0F}" type="presOf" srcId="{88ABEEEB-354E-4F3C-8454-D31A91511391}" destId="{396EDCEB-5A90-4211-A08E-6908D9A06405}" srcOrd="1" destOrd="0" presId="urn:microsoft.com/office/officeart/2005/8/layout/hierarchy2"/>
    <dgm:cxn modelId="{F4D2DF99-0B0F-4D16-9CC9-55E7F05D3E7C}" type="presOf" srcId="{5B7F1EA7-5FFF-49AD-A735-D0D3C82FF793}" destId="{62722897-1B57-4AE8-AE84-4000050D2D81}" srcOrd="1" destOrd="0" presId="urn:microsoft.com/office/officeart/2005/8/layout/hierarchy2"/>
    <dgm:cxn modelId="{B24B21B4-DF0C-46BF-A47C-07CE3E74FB20}" type="presParOf" srcId="{723D9B2B-2EE2-4C26-825C-A49A03F15219}" destId="{B838ED66-1E24-466B-B561-2C903C8D31D6}" srcOrd="0" destOrd="0" presId="urn:microsoft.com/office/officeart/2005/8/layout/hierarchy2"/>
    <dgm:cxn modelId="{04B63091-CEB4-475F-9867-06BAB442BB18}" type="presParOf" srcId="{B838ED66-1E24-466B-B561-2C903C8D31D6}" destId="{62C799A4-1947-4E9E-9640-9D7427AAA925}" srcOrd="0" destOrd="0" presId="urn:microsoft.com/office/officeart/2005/8/layout/hierarchy2"/>
    <dgm:cxn modelId="{341A370D-8413-4C8C-B0E1-67008BEA32F0}" type="presParOf" srcId="{B838ED66-1E24-466B-B561-2C903C8D31D6}" destId="{071DA518-E219-49DB-B146-DE77ECF95668}" srcOrd="1" destOrd="0" presId="urn:microsoft.com/office/officeart/2005/8/layout/hierarchy2"/>
    <dgm:cxn modelId="{54E919DB-A60B-4997-ADE7-80BB4C0F9F6C}" type="presParOf" srcId="{071DA518-E219-49DB-B146-DE77ECF95668}" destId="{AF35EC2A-47D6-4FAF-9C1F-873CB1EE4B22}" srcOrd="0" destOrd="0" presId="urn:microsoft.com/office/officeart/2005/8/layout/hierarchy2"/>
    <dgm:cxn modelId="{CCB512F1-CA66-4673-B54A-E917FF53C131}" type="presParOf" srcId="{AF35EC2A-47D6-4FAF-9C1F-873CB1EE4B22}" destId="{A69F1245-D10D-4771-9486-8DF8E5B6AA31}" srcOrd="0" destOrd="0" presId="urn:microsoft.com/office/officeart/2005/8/layout/hierarchy2"/>
    <dgm:cxn modelId="{7857285B-6C8C-4E89-A587-5DA0822EDEA4}" type="presParOf" srcId="{071DA518-E219-49DB-B146-DE77ECF95668}" destId="{F6FE8458-B976-47B9-B4F5-09661566F876}" srcOrd="1" destOrd="0" presId="urn:microsoft.com/office/officeart/2005/8/layout/hierarchy2"/>
    <dgm:cxn modelId="{D4C44DE8-BDAC-42DF-BBB3-AA3A269589BC}" type="presParOf" srcId="{F6FE8458-B976-47B9-B4F5-09661566F876}" destId="{C443C47F-4361-4A9D-92E0-C01891B62C22}" srcOrd="0" destOrd="0" presId="urn:microsoft.com/office/officeart/2005/8/layout/hierarchy2"/>
    <dgm:cxn modelId="{81DC9093-0444-4566-B836-16400FC1DE88}" type="presParOf" srcId="{F6FE8458-B976-47B9-B4F5-09661566F876}" destId="{30FCBE1B-4DD1-4347-A0CE-C794C68A134A}" srcOrd="1" destOrd="0" presId="urn:microsoft.com/office/officeart/2005/8/layout/hierarchy2"/>
    <dgm:cxn modelId="{476636FC-91EE-4818-AC90-0720C81231CC}" type="presParOf" srcId="{071DA518-E219-49DB-B146-DE77ECF95668}" destId="{1AC021DC-81DF-4755-9E6F-1B22CEC7F44C}" srcOrd="2" destOrd="0" presId="urn:microsoft.com/office/officeart/2005/8/layout/hierarchy2"/>
    <dgm:cxn modelId="{212A5080-9F6A-407A-AA32-F798EEC77277}" type="presParOf" srcId="{1AC021DC-81DF-4755-9E6F-1B22CEC7F44C}" destId="{62722897-1B57-4AE8-AE84-4000050D2D81}" srcOrd="0" destOrd="0" presId="urn:microsoft.com/office/officeart/2005/8/layout/hierarchy2"/>
    <dgm:cxn modelId="{E4FEE8D3-FDEF-4903-9EC5-C5593F986764}" type="presParOf" srcId="{071DA518-E219-49DB-B146-DE77ECF95668}" destId="{DE41827A-A9F9-4E4C-B731-C144C7FA966E}" srcOrd="3" destOrd="0" presId="urn:microsoft.com/office/officeart/2005/8/layout/hierarchy2"/>
    <dgm:cxn modelId="{035B811D-69DB-470D-89FF-8AE31E66DBCB}" type="presParOf" srcId="{DE41827A-A9F9-4E4C-B731-C144C7FA966E}" destId="{5E66A58F-F322-4ED5-9922-1067A8542ED7}" srcOrd="0" destOrd="0" presId="urn:microsoft.com/office/officeart/2005/8/layout/hierarchy2"/>
    <dgm:cxn modelId="{08DC4BAC-2DF7-4EE6-BB1E-03F713E4B601}" type="presParOf" srcId="{DE41827A-A9F9-4E4C-B731-C144C7FA966E}" destId="{2B843704-FFF9-4851-A9DA-6C1561D13473}" srcOrd="1" destOrd="0" presId="urn:microsoft.com/office/officeart/2005/8/layout/hierarchy2"/>
    <dgm:cxn modelId="{2E15DD22-B0C2-4823-A5E8-2FB3CB3567DE}" type="presParOf" srcId="{2B843704-FFF9-4851-A9DA-6C1561D13473}" destId="{4134C72D-173D-464E-B726-5E4C1F82CD18}" srcOrd="0" destOrd="0" presId="urn:microsoft.com/office/officeart/2005/8/layout/hierarchy2"/>
    <dgm:cxn modelId="{723F9D20-57B4-4BCC-80D3-E2F515A9C3F1}" type="presParOf" srcId="{4134C72D-173D-464E-B726-5E4C1F82CD18}" destId="{5C00E43E-2E46-4513-A350-2ED04B5215F2}" srcOrd="0" destOrd="0" presId="urn:microsoft.com/office/officeart/2005/8/layout/hierarchy2"/>
    <dgm:cxn modelId="{800B153F-C730-4C6A-8274-DC7F1BC7C501}" type="presParOf" srcId="{2B843704-FFF9-4851-A9DA-6C1561D13473}" destId="{F8285236-3F79-4EE1-B2A3-5BBB6CF17061}" srcOrd="1" destOrd="0" presId="urn:microsoft.com/office/officeart/2005/8/layout/hierarchy2"/>
    <dgm:cxn modelId="{4293FE88-6CF1-4613-954B-CBF05D06F498}" type="presParOf" srcId="{F8285236-3F79-4EE1-B2A3-5BBB6CF17061}" destId="{52AB70BD-18A4-4112-B72A-199A530FAD7B}" srcOrd="0" destOrd="0" presId="urn:microsoft.com/office/officeart/2005/8/layout/hierarchy2"/>
    <dgm:cxn modelId="{04009F7E-7524-48CE-BC9C-1F2112782B32}" type="presParOf" srcId="{F8285236-3F79-4EE1-B2A3-5BBB6CF17061}" destId="{81EC2A27-7DF0-404A-B3C1-6B6CDAD4F1A7}" srcOrd="1" destOrd="0" presId="urn:microsoft.com/office/officeart/2005/8/layout/hierarchy2"/>
    <dgm:cxn modelId="{15DCA2CD-D55A-4084-A996-C416D86BB367}" type="presParOf" srcId="{2B843704-FFF9-4851-A9DA-6C1561D13473}" destId="{B679DD10-7BB2-4950-B2C7-44EC591F54D7}" srcOrd="2" destOrd="0" presId="urn:microsoft.com/office/officeart/2005/8/layout/hierarchy2"/>
    <dgm:cxn modelId="{18669D95-A595-4704-B631-06F12FFFD166}" type="presParOf" srcId="{B679DD10-7BB2-4950-B2C7-44EC591F54D7}" destId="{B89443F2-3476-455E-BDA5-628EF5D0AAD3}" srcOrd="0" destOrd="0" presId="urn:microsoft.com/office/officeart/2005/8/layout/hierarchy2"/>
    <dgm:cxn modelId="{169299CC-8F47-4055-8569-531F951D24BF}" type="presParOf" srcId="{2B843704-FFF9-4851-A9DA-6C1561D13473}" destId="{C77FD839-33D4-4EB4-A3AA-A63A904CFB8D}" srcOrd="3" destOrd="0" presId="urn:microsoft.com/office/officeart/2005/8/layout/hierarchy2"/>
    <dgm:cxn modelId="{C45A66EF-BC09-49B8-91CC-383435833E6D}" type="presParOf" srcId="{C77FD839-33D4-4EB4-A3AA-A63A904CFB8D}" destId="{D2127CF1-6F4C-4F03-A87C-4999619B6FA2}" srcOrd="0" destOrd="0" presId="urn:microsoft.com/office/officeart/2005/8/layout/hierarchy2"/>
    <dgm:cxn modelId="{A4C9AA49-1B19-4010-9B52-2E472A99E24A}" type="presParOf" srcId="{C77FD839-33D4-4EB4-A3AA-A63A904CFB8D}" destId="{2008A5F6-838F-4957-A237-37FC45AAB749}" srcOrd="1" destOrd="0" presId="urn:microsoft.com/office/officeart/2005/8/layout/hierarchy2"/>
    <dgm:cxn modelId="{0AC97383-A871-42AE-BF80-38A0852F034B}" type="presParOf" srcId="{2B843704-FFF9-4851-A9DA-6C1561D13473}" destId="{3ECC819D-83BF-42D1-9C24-2B658D36BD23}" srcOrd="4" destOrd="0" presId="urn:microsoft.com/office/officeart/2005/8/layout/hierarchy2"/>
    <dgm:cxn modelId="{F0769C3C-1DE6-407A-A054-E21517EF1C08}" type="presParOf" srcId="{3ECC819D-83BF-42D1-9C24-2B658D36BD23}" destId="{9B5D1E07-C062-4EA5-BC75-EFD90FB397B0}" srcOrd="0" destOrd="0" presId="urn:microsoft.com/office/officeart/2005/8/layout/hierarchy2"/>
    <dgm:cxn modelId="{C6F1476F-FD6A-4200-9E84-91719BFF9385}" type="presParOf" srcId="{2B843704-FFF9-4851-A9DA-6C1561D13473}" destId="{5A9E19A7-AD2A-4A85-8567-D5272B3662B1}" srcOrd="5" destOrd="0" presId="urn:microsoft.com/office/officeart/2005/8/layout/hierarchy2"/>
    <dgm:cxn modelId="{44AF5E4E-A053-4FCA-97BD-3C2B2DE68C76}" type="presParOf" srcId="{5A9E19A7-AD2A-4A85-8567-D5272B3662B1}" destId="{E6E18B3A-6F9D-498C-9882-50CE3D2C0BD4}" srcOrd="0" destOrd="0" presId="urn:microsoft.com/office/officeart/2005/8/layout/hierarchy2"/>
    <dgm:cxn modelId="{471B6404-65AF-4295-860D-DEB3842CD305}" type="presParOf" srcId="{5A9E19A7-AD2A-4A85-8567-D5272B3662B1}" destId="{FC6C26CC-ECAF-41B7-B881-EC8953F075E2}" srcOrd="1" destOrd="0" presId="urn:microsoft.com/office/officeart/2005/8/layout/hierarchy2"/>
    <dgm:cxn modelId="{DCD4B374-144A-464A-B9CA-BFD16CBC7B77}" type="presParOf" srcId="{2B843704-FFF9-4851-A9DA-6C1561D13473}" destId="{DFB3AE81-8912-4499-9E14-151C116EAC2A}" srcOrd="6" destOrd="0" presId="urn:microsoft.com/office/officeart/2005/8/layout/hierarchy2"/>
    <dgm:cxn modelId="{7AB8ADC0-0241-4683-A264-D45FBF9E05B8}" type="presParOf" srcId="{DFB3AE81-8912-4499-9E14-151C116EAC2A}" destId="{B4E38EEB-9061-40E4-A081-664537E9A31C}" srcOrd="0" destOrd="0" presId="urn:microsoft.com/office/officeart/2005/8/layout/hierarchy2"/>
    <dgm:cxn modelId="{214A9FDB-193F-4D71-9572-1DF0BF7B56E1}" type="presParOf" srcId="{2B843704-FFF9-4851-A9DA-6C1561D13473}" destId="{D22F3AE9-6297-429F-8B63-5F1057CF9DAC}" srcOrd="7" destOrd="0" presId="urn:microsoft.com/office/officeart/2005/8/layout/hierarchy2"/>
    <dgm:cxn modelId="{ED690DF1-25E7-42F7-92A4-2446C0034F0C}" type="presParOf" srcId="{D22F3AE9-6297-429F-8B63-5F1057CF9DAC}" destId="{3491A8F0-8E1D-45D5-AAE2-FF716B584789}" srcOrd="0" destOrd="0" presId="urn:microsoft.com/office/officeart/2005/8/layout/hierarchy2"/>
    <dgm:cxn modelId="{8B29DF2E-C635-4156-997F-1F86BAA4F097}" type="presParOf" srcId="{D22F3AE9-6297-429F-8B63-5F1057CF9DAC}" destId="{FD4A59C2-FD5F-47A7-BCC5-3A165D6C74CE}" srcOrd="1" destOrd="0" presId="urn:microsoft.com/office/officeart/2005/8/layout/hierarchy2"/>
    <dgm:cxn modelId="{852AAA6A-7935-4512-8379-D75A226A224F}" type="presParOf" srcId="{071DA518-E219-49DB-B146-DE77ECF95668}" destId="{62AD8912-2F05-46F1-8A5F-09F08C648281}" srcOrd="4" destOrd="0" presId="urn:microsoft.com/office/officeart/2005/8/layout/hierarchy2"/>
    <dgm:cxn modelId="{DAB44E78-2D98-49E0-8740-7BCB1A9FAECB}" type="presParOf" srcId="{62AD8912-2F05-46F1-8A5F-09F08C648281}" destId="{396EDCEB-5A90-4211-A08E-6908D9A06405}" srcOrd="0" destOrd="0" presId="urn:microsoft.com/office/officeart/2005/8/layout/hierarchy2"/>
    <dgm:cxn modelId="{B6117704-A1A9-4F08-B24F-DAE50DCF2FC9}" type="presParOf" srcId="{071DA518-E219-49DB-B146-DE77ECF95668}" destId="{99B232E8-4EB3-47B5-889D-8B7C96EF6538}" srcOrd="5" destOrd="0" presId="urn:microsoft.com/office/officeart/2005/8/layout/hierarchy2"/>
    <dgm:cxn modelId="{3D862669-01AB-4EDA-B2A8-293497BC2B46}" type="presParOf" srcId="{99B232E8-4EB3-47B5-889D-8B7C96EF6538}" destId="{90E5B820-E3D0-40EC-A2A3-251AC978C204}" srcOrd="0" destOrd="0" presId="urn:microsoft.com/office/officeart/2005/8/layout/hierarchy2"/>
    <dgm:cxn modelId="{D8AB16A5-D95E-4BCB-847D-664E6367F535}" type="presParOf" srcId="{99B232E8-4EB3-47B5-889D-8B7C96EF6538}" destId="{1FB09817-6C5C-4A91-B6C0-27C30F318868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2C799A4-1947-4E9E-9640-9D7427AAA925}">
      <dsp:nvSpPr>
        <dsp:cNvPr id="0" name=""/>
        <dsp:cNvSpPr/>
      </dsp:nvSpPr>
      <dsp:spPr>
        <a:xfrm>
          <a:off x="11999" y="1827947"/>
          <a:ext cx="2118025" cy="105901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/>
            <a:t>Этапы проекта</a:t>
          </a:r>
          <a:endParaRPr lang="ru-RU" sz="2000" b="1" kern="1200" dirty="0"/>
        </a:p>
      </dsp:txBody>
      <dsp:txXfrm>
        <a:off x="43016" y="1858964"/>
        <a:ext cx="2055991" cy="996978"/>
      </dsp:txXfrm>
    </dsp:sp>
    <dsp:sp modelId="{AF35EC2A-47D6-4FAF-9C1F-873CB1EE4B22}">
      <dsp:nvSpPr>
        <dsp:cNvPr id="0" name=""/>
        <dsp:cNvSpPr/>
      </dsp:nvSpPr>
      <dsp:spPr>
        <a:xfrm rot="18289469">
          <a:off x="1811848" y="1728306"/>
          <a:ext cx="1483562" cy="40429"/>
        </a:xfrm>
        <a:custGeom>
          <a:avLst/>
          <a:gdLst/>
          <a:ahLst/>
          <a:cxnLst/>
          <a:rect l="0" t="0" r="0" b="0"/>
          <a:pathLst>
            <a:path>
              <a:moveTo>
                <a:pt x="0" y="20214"/>
              </a:moveTo>
              <a:lnTo>
                <a:pt x="1483562" y="20214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2516540" y="1711432"/>
        <a:ext cx="74178" cy="74178"/>
      </dsp:txXfrm>
    </dsp:sp>
    <dsp:sp modelId="{C443C47F-4361-4A9D-92E0-C01891B62C22}">
      <dsp:nvSpPr>
        <dsp:cNvPr id="0" name=""/>
        <dsp:cNvSpPr/>
      </dsp:nvSpPr>
      <dsp:spPr>
        <a:xfrm>
          <a:off x="2977234" y="610083"/>
          <a:ext cx="2118025" cy="105901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/>
            <a:t>Подготовительный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0" kern="1200" dirty="0" smtClean="0"/>
            <a:t>(выбор форм работы, профессий, соц.партнеров)</a:t>
          </a:r>
          <a:endParaRPr lang="ru-RU" sz="1400" b="0" kern="1200" dirty="0"/>
        </a:p>
      </dsp:txBody>
      <dsp:txXfrm>
        <a:off x="3008251" y="641100"/>
        <a:ext cx="2055991" cy="996978"/>
      </dsp:txXfrm>
    </dsp:sp>
    <dsp:sp modelId="{1AC021DC-81DF-4755-9E6F-1B22CEC7F44C}">
      <dsp:nvSpPr>
        <dsp:cNvPr id="0" name=""/>
        <dsp:cNvSpPr/>
      </dsp:nvSpPr>
      <dsp:spPr>
        <a:xfrm>
          <a:off x="2130024" y="2337239"/>
          <a:ext cx="847210" cy="40429"/>
        </a:xfrm>
        <a:custGeom>
          <a:avLst/>
          <a:gdLst/>
          <a:ahLst/>
          <a:cxnLst/>
          <a:rect l="0" t="0" r="0" b="0"/>
          <a:pathLst>
            <a:path>
              <a:moveTo>
                <a:pt x="0" y="20214"/>
              </a:moveTo>
              <a:lnTo>
                <a:pt x="847210" y="20214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2532449" y="2336273"/>
        <a:ext cx="42360" cy="42360"/>
      </dsp:txXfrm>
    </dsp:sp>
    <dsp:sp modelId="{5E66A58F-F322-4ED5-9922-1067A8542ED7}">
      <dsp:nvSpPr>
        <dsp:cNvPr id="0" name=""/>
        <dsp:cNvSpPr/>
      </dsp:nvSpPr>
      <dsp:spPr>
        <a:xfrm>
          <a:off x="2977234" y="1827947"/>
          <a:ext cx="2118025" cy="105901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/>
            <a:t>Основной </a:t>
          </a:r>
          <a:endParaRPr lang="ru-RU" sz="1800" b="1" kern="1200" dirty="0"/>
        </a:p>
      </dsp:txBody>
      <dsp:txXfrm>
        <a:off x="3008251" y="1858964"/>
        <a:ext cx="2055991" cy="996978"/>
      </dsp:txXfrm>
    </dsp:sp>
    <dsp:sp modelId="{4134C72D-173D-464E-B726-5E4C1F82CD18}">
      <dsp:nvSpPr>
        <dsp:cNvPr id="0" name=""/>
        <dsp:cNvSpPr/>
      </dsp:nvSpPr>
      <dsp:spPr>
        <a:xfrm rot="17692822">
          <a:off x="4512019" y="1423840"/>
          <a:ext cx="2013690" cy="40429"/>
        </a:xfrm>
        <a:custGeom>
          <a:avLst/>
          <a:gdLst/>
          <a:ahLst/>
          <a:cxnLst/>
          <a:rect l="0" t="0" r="0" b="0"/>
          <a:pathLst>
            <a:path>
              <a:moveTo>
                <a:pt x="0" y="20214"/>
              </a:moveTo>
              <a:lnTo>
                <a:pt x="2013690" y="20214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700" kern="1200"/>
        </a:p>
      </dsp:txBody>
      <dsp:txXfrm>
        <a:off x="5468522" y="1393713"/>
        <a:ext cx="100684" cy="100684"/>
      </dsp:txXfrm>
    </dsp:sp>
    <dsp:sp modelId="{52AB70BD-18A4-4112-B72A-199A530FAD7B}">
      <dsp:nvSpPr>
        <dsp:cNvPr id="0" name=""/>
        <dsp:cNvSpPr/>
      </dsp:nvSpPr>
      <dsp:spPr>
        <a:xfrm>
          <a:off x="5942469" y="1151"/>
          <a:ext cx="2118025" cy="105901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Швея</a:t>
          </a:r>
          <a:endParaRPr lang="ru-RU" sz="1800" kern="1200" dirty="0"/>
        </a:p>
      </dsp:txBody>
      <dsp:txXfrm>
        <a:off x="5973486" y="32168"/>
        <a:ext cx="2055991" cy="996978"/>
      </dsp:txXfrm>
    </dsp:sp>
    <dsp:sp modelId="{B679DD10-7BB2-4950-B2C7-44EC591F54D7}">
      <dsp:nvSpPr>
        <dsp:cNvPr id="0" name=""/>
        <dsp:cNvSpPr/>
      </dsp:nvSpPr>
      <dsp:spPr>
        <a:xfrm rot="19457599">
          <a:off x="4997193" y="2032773"/>
          <a:ext cx="1043342" cy="40429"/>
        </a:xfrm>
        <a:custGeom>
          <a:avLst/>
          <a:gdLst/>
          <a:ahLst/>
          <a:cxnLst/>
          <a:rect l="0" t="0" r="0" b="0"/>
          <a:pathLst>
            <a:path>
              <a:moveTo>
                <a:pt x="0" y="20214"/>
              </a:moveTo>
              <a:lnTo>
                <a:pt x="1043342" y="20214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5492780" y="2026904"/>
        <a:ext cx="52167" cy="52167"/>
      </dsp:txXfrm>
    </dsp:sp>
    <dsp:sp modelId="{D2127CF1-6F4C-4F03-A87C-4999619B6FA2}">
      <dsp:nvSpPr>
        <dsp:cNvPr id="0" name=""/>
        <dsp:cNvSpPr/>
      </dsp:nvSpPr>
      <dsp:spPr>
        <a:xfrm>
          <a:off x="5942469" y="1219015"/>
          <a:ext cx="2118025" cy="105901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Садовод-озеленитель</a:t>
          </a:r>
          <a:endParaRPr lang="ru-RU" sz="1800" kern="1200" dirty="0"/>
        </a:p>
      </dsp:txBody>
      <dsp:txXfrm>
        <a:off x="5973486" y="1250032"/>
        <a:ext cx="2055991" cy="996978"/>
      </dsp:txXfrm>
    </dsp:sp>
    <dsp:sp modelId="{3ECC819D-83BF-42D1-9C24-2B658D36BD23}">
      <dsp:nvSpPr>
        <dsp:cNvPr id="0" name=""/>
        <dsp:cNvSpPr/>
      </dsp:nvSpPr>
      <dsp:spPr>
        <a:xfrm rot="2142401">
          <a:off x="4997193" y="2641705"/>
          <a:ext cx="1043342" cy="40429"/>
        </a:xfrm>
        <a:custGeom>
          <a:avLst/>
          <a:gdLst/>
          <a:ahLst/>
          <a:cxnLst/>
          <a:rect l="0" t="0" r="0" b="0"/>
          <a:pathLst>
            <a:path>
              <a:moveTo>
                <a:pt x="0" y="20214"/>
              </a:moveTo>
              <a:lnTo>
                <a:pt x="1043342" y="20214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5492780" y="2635836"/>
        <a:ext cx="52167" cy="52167"/>
      </dsp:txXfrm>
    </dsp:sp>
    <dsp:sp modelId="{E6E18B3A-6F9D-498C-9882-50CE3D2C0BD4}">
      <dsp:nvSpPr>
        <dsp:cNvPr id="0" name=""/>
        <dsp:cNvSpPr/>
      </dsp:nvSpPr>
      <dsp:spPr>
        <a:xfrm>
          <a:off x="5942469" y="2436879"/>
          <a:ext cx="2118025" cy="105901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Повар-кондитер</a:t>
          </a:r>
          <a:endParaRPr lang="ru-RU" sz="1800" kern="1200" dirty="0"/>
        </a:p>
      </dsp:txBody>
      <dsp:txXfrm>
        <a:off x="5973486" y="2467896"/>
        <a:ext cx="2055991" cy="996978"/>
      </dsp:txXfrm>
    </dsp:sp>
    <dsp:sp modelId="{DFB3AE81-8912-4499-9E14-151C116EAC2A}">
      <dsp:nvSpPr>
        <dsp:cNvPr id="0" name=""/>
        <dsp:cNvSpPr/>
      </dsp:nvSpPr>
      <dsp:spPr>
        <a:xfrm rot="3907178">
          <a:off x="4512019" y="3250637"/>
          <a:ext cx="2013690" cy="40429"/>
        </a:xfrm>
        <a:custGeom>
          <a:avLst/>
          <a:gdLst/>
          <a:ahLst/>
          <a:cxnLst/>
          <a:rect l="0" t="0" r="0" b="0"/>
          <a:pathLst>
            <a:path>
              <a:moveTo>
                <a:pt x="0" y="20214"/>
              </a:moveTo>
              <a:lnTo>
                <a:pt x="2013690" y="20214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700" kern="1200"/>
        </a:p>
      </dsp:txBody>
      <dsp:txXfrm>
        <a:off x="5468522" y="3220510"/>
        <a:ext cx="100684" cy="100684"/>
      </dsp:txXfrm>
    </dsp:sp>
    <dsp:sp modelId="{3491A8F0-8E1D-45D5-AAE2-FF716B584789}">
      <dsp:nvSpPr>
        <dsp:cNvPr id="0" name=""/>
        <dsp:cNvSpPr/>
      </dsp:nvSpPr>
      <dsp:spPr>
        <a:xfrm>
          <a:off x="5942469" y="3654744"/>
          <a:ext cx="2118025" cy="105901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МК «Все профессии нужны, все профессии важны»</a:t>
          </a:r>
          <a:endParaRPr lang="ru-RU" sz="1800" kern="1200" dirty="0"/>
        </a:p>
      </dsp:txBody>
      <dsp:txXfrm>
        <a:off x="5973486" y="3685761"/>
        <a:ext cx="2055991" cy="996978"/>
      </dsp:txXfrm>
    </dsp:sp>
    <dsp:sp modelId="{62AD8912-2F05-46F1-8A5F-09F08C648281}">
      <dsp:nvSpPr>
        <dsp:cNvPr id="0" name=""/>
        <dsp:cNvSpPr/>
      </dsp:nvSpPr>
      <dsp:spPr>
        <a:xfrm rot="3310531">
          <a:off x="1811848" y="2946171"/>
          <a:ext cx="1483562" cy="40429"/>
        </a:xfrm>
        <a:custGeom>
          <a:avLst/>
          <a:gdLst/>
          <a:ahLst/>
          <a:cxnLst/>
          <a:rect l="0" t="0" r="0" b="0"/>
          <a:pathLst>
            <a:path>
              <a:moveTo>
                <a:pt x="0" y="20214"/>
              </a:moveTo>
              <a:lnTo>
                <a:pt x="1483562" y="20214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2516540" y="2929297"/>
        <a:ext cx="74178" cy="74178"/>
      </dsp:txXfrm>
    </dsp:sp>
    <dsp:sp modelId="{90E5B820-E3D0-40EC-A2A3-251AC978C204}">
      <dsp:nvSpPr>
        <dsp:cNvPr id="0" name=""/>
        <dsp:cNvSpPr/>
      </dsp:nvSpPr>
      <dsp:spPr>
        <a:xfrm>
          <a:off x="2977234" y="3045812"/>
          <a:ext cx="2118025" cy="105901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/>
            <a:t>Заключительный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(выпуск буклета «Куда пойти учиться?»</a:t>
          </a:r>
          <a:endParaRPr lang="ru-RU" sz="1400" kern="1200" dirty="0"/>
        </a:p>
      </dsp:txBody>
      <dsp:txXfrm>
        <a:off x="3008251" y="3076829"/>
        <a:ext cx="2055991" cy="99697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82E8F7-C959-473B-8FF1-FE3C2A0B1917}" type="datetimeFigureOut">
              <a:rPr lang="ru-RU" smtClean="0"/>
              <a:pPr/>
              <a:t>12.04.2024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EC2E0A-D491-4484-A0C2-99E638E791F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858409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EC2E0A-D491-4484-A0C2-99E638E791FC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105781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EC2E0A-D491-4484-A0C2-99E638E791FC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508402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EC2E0A-D491-4484-A0C2-99E638E791FC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828369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EC2E0A-D491-4484-A0C2-99E638E791FC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5279985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EC2E0A-D491-4484-A0C2-99E638E791FC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4923038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FC6AA8-DFB6-488F-824C-C8B3C869B9DD}" type="datetimeFigureOut">
              <a:rPr lang="ru-RU" smtClean="0"/>
              <a:pPr/>
              <a:t>12.04.2024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4095F-C63B-4ECD-81BF-1B6324FFCDC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548055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FC6AA8-DFB6-488F-824C-C8B3C869B9DD}" type="datetimeFigureOut">
              <a:rPr lang="ru-RU" smtClean="0"/>
              <a:pPr/>
              <a:t>12.04.2024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4095F-C63B-4ECD-81BF-1B6324FFCDC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5279523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FC6AA8-DFB6-488F-824C-C8B3C869B9DD}" type="datetimeFigureOut">
              <a:rPr lang="ru-RU" smtClean="0"/>
              <a:pPr/>
              <a:t>12.04.2024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4095F-C63B-4ECD-81BF-1B6324FFCDC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8094331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FC6AA8-DFB6-488F-824C-C8B3C869B9DD}" type="datetimeFigureOut">
              <a:rPr lang="ru-RU" smtClean="0"/>
              <a:pPr/>
              <a:t>12.04.2024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4095F-C63B-4ECD-81BF-1B6324FFCDC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731741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FC6AA8-DFB6-488F-824C-C8B3C869B9DD}" type="datetimeFigureOut">
              <a:rPr lang="ru-RU" smtClean="0"/>
              <a:pPr/>
              <a:t>12.04.2024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4095F-C63B-4ECD-81BF-1B6324FFCDC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4186967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FC6AA8-DFB6-488F-824C-C8B3C869B9DD}" type="datetimeFigureOut">
              <a:rPr lang="ru-RU" smtClean="0"/>
              <a:pPr/>
              <a:t>12.04.2024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4095F-C63B-4ECD-81BF-1B6324FFCDC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515260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FC6AA8-DFB6-488F-824C-C8B3C869B9DD}" type="datetimeFigureOut">
              <a:rPr lang="ru-RU" smtClean="0"/>
              <a:pPr/>
              <a:t>12.04.2024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4095F-C63B-4ECD-81BF-1B6324FFCDC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566466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FC6AA8-DFB6-488F-824C-C8B3C869B9DD}" type="datetimeFigureOut">
              <a:rPr lang="ru-RU" smtClean="0"/>
              <a:pPr/>
              <a:t>12.04.2024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4095F-C63B-4ECD-81BF-1B6324FFCDC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0012122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FC6AA8-DFB6-488F-824C-C8B3C869B9DD}" type="datetimeFigureOut">
              <a:rPr lang="ru-RU" smtClean="0"/>
              <a:pPr/>
              <a:t>12.04.2024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4095F-C63B-4ECD-81BF-1B6324FFCDC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061145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FC6AA8-DFB6-488F-824C-C8B3C869B9DD}" type="datetimeFigureOut">
              <a:rPr lang="ru-RU" smtClean="0"/>
              <a:pPr/>
              <a:t>12.04.2024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4095F-C63B-4ECD-81BF-1B6324FFCDC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253269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FC6AA8-DFB6-488F-824C-C8B3C869B9DD}" type="datetimeFigureOut">
              <a:rPr lang="ru-RU" smtClean="0"/>
              <a:pPr/>
              <a:t>12.04.2024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4095F-C63B-4ECD-81BF-1B6324FFCDC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358665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FC6AA8-DFB6-488F-824C-C8B3C869B9DD}" type="datetimeFigureOut">
              <a:rPr lang="ru-RU" smtClean="0"/>
              <a:pPr/>
              <a:t>12.04.2024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84095F-C63B-4ECD-81BF-1B6324FFCDC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609378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57224" y="1714488"/>
            <a:ext cx="7715304" cy="3298839"/>
          </a:xfrm>
        </p:spPr>
        <p:txBody>
          <a:bodyPr>
            <a:normAutofit fontScale="90000"/>
          </a:bodyPr>
          <a:lstStyle/>
          <a:p>
            <a:pPr marL="342900" lvl="0" indent="-342900">
              <a:spcBef>
                <a:spcPct val="20000"/>
              </a:spcBef>
            </a:pPr>
            <a:r>
              <a:rPr lang="ru-RU" sz="2700" b="1" dirty="0" smtClean="0">
                <a:solidFill>
                  <a:prstClr val="black"/>
                </a:solidFill>
                <a:ea typeface="+mn-ea"/>
                <a:cs typeface="+mn-cs"/>
              </a:rPr>
              <a:t>  </a:t>
            </a:r>
            <a:r>
              <a:rPr lang="ru-RU" sz="3100" dirty="0" smtClean="0">
                <a:solidFill>
                  <a:prstClr val="black"/>
                </a:solidFill>
                <a:ea typeface="+mn-ea"/>
                <a:cs typeface="+mn-cs"/>
              </a:rPr>
              <a:t>Проект по профориентации для обучающихся с умственной отсталостью </a:t>
            </a:r>
            <a:br>
              <a:rPr lang="ru-RU" sz="3100" dirty="0" smtClean="0">
                <a:solidFill>
                  <a:prstClr val="black"/>
                </a:solidFill>
                <a:ea typeface="+mn-ea"/>
                <a:cs typeface="+mn-cs"/>
              </a:rPr>
            </a:br>
            <a:r>
              <a:rPr lang="ru-RU" sz="3100" dirty="0" smtClean="0">
                <a:solidFill>
                  <a:prstClr val="black"/>
                </a:solidFill>
                <a:ea typeface="+mn-ea"/>
                <a:cs typeface="+mn-cs"/>
              </a:rPr>
              <a:t>(интеллектуальными нарушениями) </a:t>
            </a:r>
            <a:r>
              <a:rPr lang="en-US" sz="1600" dirty="0" smtClean="0">
                <a:solidFill>
                  <a:prstClr val="black"/>
                </a:solidFill>
                <a:ea typeface="+mn-ea"/>
                <a:cs typeface="+mn-cs"/>
              </a:rPr>
              <a:t/>
            </a:r>
            <a:br>
              <a:rPr lang="en-US" sz="1600" dirty="0" smtClean="0">
                <a:solidFill>
                  <a:prstClr val="black"/>
                </a:solidFill>
                <a:ea typeface="+mn-ea"/>
                <a:cs typeface="+mn-cs"/>
              </a:rPr>
            </a:br>
            <a:r>
              <a:rPr lang="ru-RU" sz="3200" dirty="0">
                <a:solidFill>
                  <a:prstClr val="black"/>
                </a:solidFill>
                <a:ea typeface="+mn-ea"/>
                <a:cs typeface="+mn-cs"/>
              </a:rPr>
              <a:t/>
            </a:r>
            <a:br>
              <a:rPr lang="ru-RU" sz="3200" dirty="0">
                <a:solidFill>
                  <a:prstClr val="black"/>
                </a:solidFill>
                <a:ea typeface="+mn-ea"/>
                <a:cs typeface="+mn-cs"/>
              </a:rPr>
            </a:br>
            <a:r>
              <a:rPr lang="ru-RU" sz="3200" dirty="0" smtClean="0">
                <a:solidFill>
                  <a:prstClr val="black"/>
                </a:solidFill>
                <a:ea typeface="+mn-ea"/>
                <a:cs typeface="+mn-cs"/>
              </a:rPr>
              <a:t/>
            </a:r>
            <a:br>
              <a:rPr lang="ru-RU" sz="3200" dirty="0" smtClean="0">
                <a:solidFill>
                  <a:prstClr val="black"/>
                </a:solidFill>
                <a:ea typeface="+mn-ea"/>
                <a:cs typeface="+mn-cs"/>
              </a:rPr>
            </a:br>
            <a:r>
              <a:rPr lang="ru-RU" sz="3200" dirty="0">
                <a:solidFill>
                  <a:prstClr val="black"/>
                </a:solidFill>
                <a:ea typeface="+mn-ea"/>
                <a:cs typeface="+mn-cs"/>
              </a:rPr>
              <a:t/>
            </a:r>
            <a:br>
              <a:rPr lang="ru-RU" sz="3200" dirty="0">
                <a:solidFill>
                  <a:prstClr val="black"/>
                </a:solidFill>
                <a:ea typeface="+mn-ea"/>
                <a:cs typeface="+mn-cs"/>
              </a:rPr>
            </a:br>
            <a:r>
              <a:rPr lang="ru-RU" sz="3200" dirty="0" smtClean="0">
                <a:solidFill>
                  <a:prstClr val="black"/>
                </a:solidFill>
                <a:ea typeface="+mn-ea"/>
                <a:cs typeface="+mn-cs"/>
              </a:rPr>
              <a:t/>
            </a:r>
            <a:br>
              <a:rPr lang="ru-RU" sz="3200" dirty="0" smtClean="0">
                <a:solidFill>
                  <a:prstClr val="black"/>
                </a:solidFill>
                <a:ea typeface="+mn-ea"/>
                <a:cs typeface="+mn-cs"/>
              </a:rPr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28728" y="642918"/>
            <a:ext cx="6400800" cy="1296144"/>
          </a:xfrm>
        </p:spPr>
        <p:txBody>
          <a:bodyPr>
            <a:normAutofit/>
          </a:bodyPr>
          <a:lstStyle/>
          <a:p>
            <a:r>
              <a:rPr lang="ru-RU" sz="2400" dirty="0">
                <a:solidFill>
                  <a:prstClr val="black"/>
                </a:solidFill>
                <a:ea typeface="+mj-ea"/>
                <a:cs typeface="+mj-cs"/>
              </a:rPr>
              <a:t>МАОУ «Юго-Камская средняя </a:t>
            </a:r>
            <a:r>
              <a:rPr lang="ru-RU" sz="2400" dirty="0" smtClean="0">
                <a:solidFill>
                  <a:prstClr val="black"/>
                </a:solidFill>
                <a:ea typeface="+mj-ea"/>
                <a:cs typeface="+mj-cs"/>
              </a:rPr>
              <a:t>школа»</a:t>
            </a:r>
            <a:endParaRPr lang="ru-RU" sz="2400" dirty="0"/>
          </a:p>
        </p:txBody>
      </p:sp>
      <p:sp>
        <p:nvSpPr>
          <p:cNvPr id="4" name="Дуга 3"/>
          <p:cNvSpPr/>
          <p:nvPr/>
        </p:nvSpPr>
        <p:spPr>
          <a:xfrm>
            <a:off x="6012160" y="3429000"/>
            <a:ext cx="914400" cy="914400"/>
          </a:xfrm>
          <a:prstGeom prst="arc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2928926" y="4643446"/>
            <a:ext cx="5715040" cy="12144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25000" lnSpcReduction="20000"/>
          </a:bodyPr>
          <a:lstStyle/>
          <a:p>
            <a:pPr marL="342900" marR="0" lvl="0" indent="-34290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/>
            </a:r>
            <a:br>
              <a:rPr kumimoji="0" lang="en-US" sz="53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</a:br>
            <a:r>
              <a:rPr kumimoji="0" lang="ru-RU" sz="8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Оборина Ольга Петровна </a:t>
            </a:r>
            <a:r>
              <a:rPr kumimoji="0" lang="ru-RU" sz="8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endParaRPr kumimoji="0" lang="ru-RU" sz="80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  <a:p>
            <a:pPr marL="342900" marR="0" lvl="0" indent="-34290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Кусякова</a:t>
            </a:r>
            <a:r>
              <a:rPr kumimoji="0" lang="ru-RU" sz="8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Ирина Викторовна </a:t>
            </a:r>
            <a:endParaRPr kumimoji="0" lang="ru-RU" sz="80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  <a:p>
            <a:pPr marL="342900" marR="0" lvl="0" indent="-34290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учитель </a:t>
            </a:r>
            <a:r>
              <a:rPr kumimoji="0" lang="ru-RU" sz="8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классов с </a:t>
            </a:r>
            <a:r>
              <a:rPr kumimoji="0" lang="ru-RU" sz="8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умственной</a:t>
            </a:r>
            <a:r>
              <a:rPr kumimoji="0" lang="ru-RU" sz="8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ru-RU" sz="8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отсталостью</a:t>
            </a:r>
            <a:r>
              <a:rPr kumimoji="0" lang="en-US" sz="8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ru-RU" sz="8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(</a:t>
            </a:r>
            <a:r>
              <a:rPr kumimoji="0" lang="ru-RU" sz="8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интеллектуальными</a:t>
            </a:r>
            <a:r>
              <a:rPr kumimoji="0" lang="ru-RU" sz="8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ru-RU" sz="8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нарушениями)</a:t>
            </a:r>
          </a:p>
          <a:p>
            <a:pPr marL="342900" marR="0" lvl="0" indent="-34290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8000" dirty="0" smtClean="0">
                <a:solidFill>
                  <a:prstClr val="black"/>
                </a:solidFill>
                <a:latin typeface="+mj-lt"/>
              </a:rPr>
              <a:t>Директор МАОУ «Юго-Камская средняя школа»</a:t>
            </a:r>
          </a:p>
          <a:p>
            <a:pPr marL="342900" marR="0" lvl="0" indent="-34290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Каракулова</a:t>
            </a:r>
            <a:r>
              <a:rPr kumimoji="0" lang="ru-RU" sz="8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Л.В. </a:t>
            </a:r>
            <a:r>
              <a:rPr kumimoji="0" lang="en-US" sz="8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ru-RU" sz="8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/>
            </a:r>
            <a:br>
              <a:rPr kumimoji="0" lang="ru-RU" sz="8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</a:br>
            <a:r>
              <a:rPr kumimoji="0" lang="ru-RU" sz="8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/>
            </a:r>
            <a:br>
              <a:rPr kumimoji="0" lang="ru-RU" sz="8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</a:br>
            <a:r>
              <a:rPr kumimoji="0" lang="ru-RU" sz="9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/>
            </a:r>
            <a:br>
              <a:rPr kumimoji="0" lang="ru-RU" sz="9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</a:b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/>
            </a:r>
            <a:b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</a:b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2500298" y="5643554"/>
            <a:ext cx="4071966" cy="12144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/>
            </a:r>
            <a:br>
              <a:rPr kumimoji="0" lang="en-US" sz="53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</a:br>
            <a:r>
              <a:rPr kumimoji="0" lang="en-US" sz="3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2023</a:t>
            </a:r>
            <a:r>
              <a:rPr kumimoji="0" lang="ru-RU" sz="3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/>
            </a:r>
            <a:br>
              <a:rPr kumimoji="0" lang="ru-RU" sz="3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</a:br>
            <a:endParaRPr kumimoji="0" lang="ru-RU" sz="3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928662" y="2500306"/>
            <a:ext cx="7715304" cy="329883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/>
            </a:r>
            <a:b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</a:br>
            <a:r>
              <a:rPr kumimoji="0" lang="ru-RU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«</a:t>
            </a:r>
            <a:r>
              <a:rPr kumimoji="0" lang="ru-RU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Волонтёрство</a:t>
            </a:r>
            <a:r>
              <a:rPr kumimoji="0" lang="ru-RU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с прицелом на будущее»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/>
            </a:r>
            <a:b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</a:b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/>
            </a:r>
            <a:b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</a:b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/>
            </a:r>
            <a:b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</a:b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/>
            </a:r>
            <a:b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</a:b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/>
            </a:r>
            <a:b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</a:b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/>
            </a:r>
            <a:b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</a:b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08575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50004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Наша страница </a:t>
            </a:r>
            <a:r>
              <a:rPr lang="ru-RU" dirty="0" err="1" smtClean="0"/>
              <a:t>ВКонтакте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83768" y="1628800"/>
            <a:ext cx="4445686" cy="44456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121451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836712"/>
            <a:ext cx="8517632" cy="4752527"/>
          </a:xfrm>
        </p:spPr>
        <p:txBody>
          <a:bodyPr>
            <a:normAutofit fontScale="85000" lnSpcReduction="20000"/>
          </a:bodyPr>
          <a:lstStyle/>
          <a:p>
            <a:pPr indent="0"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ru-RU" b="1" dirty="0" smtClean="0">
                <a:latin typeface="Times New Roman"/>
                <a:ea typeface="Arial"/>
              </a:rPr>
              <a:t>Цель:</a:t>
            </a:r>
            <a:r>
              <a:rPr lang="ru-RU" dirty="0" smtClean="0">
                <a:latin typeface="Times New Roman"/>
                <a:ea typeface="Arial"/>
              </a:rPr>
              <a:t> </a:t>
            </a:r>
            <a:r>
              <a:rPr lang="ru-RU" dirty="0">
                <a:latin typeface="Times New Roman"/>
                <a:ea typeface="Arial"/>
              </a:rPr>
              <a:t>выбор будущей профессии  через добровольческую (волонтерскую) </a:t>
            </a:r>
            <a:r>
              <a:rPr lang="ru-RU" dirty="0" smtClean="0">
                <a:latin typeface="Times New Roman"/>
                <a:ea typeface="Arial"/>
              </a:rPr>
              <a:t>деятельность </a:t>
            </a:r>
            <a:r>
              <a:rPr lang="ru-RU" dirty="0">
                <a:latin typeface="Times New Roman"/>
                <a:ea typeface="Arial"/>
              </a:rPr>
              <a:t>с обучающимися с умственной отсталостью (интеллектуальными нарушениями). </a:t>
            </a:r>
            <a:endParaRPr lang="ru-RU" sz="2800" dirty="0">
              <a:latin typeface="Arial"/>
              <a:ea typeface="Arial"/>
            </a:endParaRPr>
          </a:p>
          <a:p>
            <a:pPr indent="0"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ru-RU" b="1" dirty="0">
                <a:solidFill>
                  <a:srgbClr val="111111"/>
                </a:solidFill>
                <a:highlight>
                  <a:srgbClr val="FFFFFF"/>
                </a:highlight>
                <a:latin typeface="Times New Roman"/>
                <a:ea typeface="Calibri"/>
              </a:rPr>
              <a:t>Задачи</a:t>
            </a:r>
            <a:r>
              <a:rPr lang="ru-RU" dirty="0">
                <a:solidFill>
                  <a:srgbClr val="111111"/>
                </a:solidFill>
                <a:highlight>
                  <a:srgbClr val="FFFFFF"/>
                </a:highlight>
                <a:latin typeface="Times New Roman"/>
                <a:ea typeface="Calibri"/>
              </a:rPr>
              <a:t>: </a:t>
            </a:r>
            <a:endParaRPr lang="ru-RU" dirty="0" smtClean="0">
              <a:solidFill>
                <a:srgbClr val="111111"/>
              </a:solidFill>
              <a:highlight>
                <a:srgbClr val="FFFFFF"/>
              </a:highlight>
              <a:latin typeface="Times New Roman"/>
              <a:ea typeface="Calibri"/>
            </a:endParaRPr>
          </a:p>
          <a:p>
            <a:pPr indent="449580" algn="just">
              <a:lnSpc>
                <a:spcPct val="120000"/>
              </a:lnSpc>
              <a:spcAft>
                <a:spcPts val="0"/>
              </a:spcAft>
            </a:pPr>
            <a:r>
              <a:rPr lang="ru-RU" dirty="0" smtClean="0">
                <a:solidFill>
                  <a:srgbClr val="111111"/>
                </a:solidFill>
                <a:highlight>
                  <a:srgbClr val="FFFFFF"/>
                </a:highlight>
                <a:latin typeface="Times New Roman"/>
                <a:ea typeface="Calibri"/>
              </a:rPr>
              <a:t>Создание условий </a:t>
            </a:r>
            <a:r>
              <a:rPr lang="ru-RU" dirty="0">
                <a:solidFill>
                  <a:srgbClr val="111111"/>
                </a:solidFill>
                <a:highlight>
                  <a:srgbClr val="FFFFFF"/>
                </a:highlight>
                <a:latin typeface="Times New Roman"/>
                <a:ea typeface="Calibri"/>
              </a:rPr>
              <a:t>для профориентации обучающихся </a:t>
            </a:r>
            <a:r>
              <a:rPr lang="ru-RU" dirty="0">
                <a:highlight>
                  <a:srgbClr val="FFFFFF"/>
                </a:highlight>
                <a:latin typeface="Times New Roman"/>
                <a:ea typeface="Calibri"/>
              </a:rPr>
              <a:t>с умственной отсталостью (интеллектуальными нарушениями)</a:t>
            </a:r>
            <a:r>
              <a:rPr lang="ru-RU" dirty="0">
                <a:solidFill>
                  <a:srgbClr val="111111"/>
                </a:solidFill>
                <a:highlight>
                  <a:srgbClr val="FFFFFF"/>
                </a:highlight>
                <a:latin typeface="Times New Roman"/>
                <a:ea typeface="Calibri"/>
              </a:rPr>
              <a:t>;</a:t>
            </a:r>
            <a:endParaRPr lang="ru-RU" sz="2800" dirty="0">
              <a:latin typeface="Arial"/>
              <a:ea typeface="Arial"/>
            </a:endParaRPr>
          </a:p>
          <a:p>
            <a:pPr indent="449580" algn="just">
              <a:lnSpc>
                <a:spcPct val="115000"/>
              </a:lnSpc>
              <a:spcAft>
                <a:spcPts val="0"/>
              </a:spcAft>
            </a:pPr>
            <a:r>
              <a:rPr lang="ru-RU" dirty="0" smtClean="0">
                <a:latin typeface="Times New Roman"/>
                <a:ea typeface="Calibri"/>
              </a:rPr>
              <a:t>Приобретение обучающимися </a:t>
            </a:r>
            <a:r>
              <a:rPr lang="ru-RU" dirty="0">
                <a:latin typeface="Times New Roman"/>
                <a:ea typeface="Calibri"/>
              </a:rPr>
              <a:t>жизненного опыта через </a:t>
            </a:r>
            <a:r>
              <a:rPr lang="ru-RU" dirty="0">
                <a:solidFill>
                  <a:srgbClr val="111111"/>
                </a:solidFill>
                <a:latin typeface="Times New Roman"/>
                <a:ea typeface="Calibri"/>
              </a:rPr>
              <a:t>добровольческую (волонтерскую) деятельность и</a:t>
            </a:r>
            <a:r>
              <a:rPr lang="ru-RU" dirty="0">
                <a:latin typeface="Times New Roman"/>
                <a:ea typeface="Calibri"/>
              </a:rPr>
              <a:t> профориентацию.</a:t>
            </a:r>
            <a:endParaRPr lang="ru-RU" sz="2800" dirty="0">
              <a:latin typeface="Arial"/>
              <a:ea typeface="Arial"/>
            </a:endParaRP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284801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Этапы проекта</a:t>
            </a:r>
            <a:endParaRPr lang="ru-RU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571472" y="1285860"/>
          <a:ext cx="8072494" cy="47149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="" val="4129999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15074" y="500042"/>
            <a:ext cx="2310861" cy="30811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28596" y="5429264"/>
            <a:ext cx="8229600" cy="1080120"/>
          </a:xfrm>
        </p:spPr>
        <p:txBody>
          <a:bodyPr>
            <a:noAutofit/>
          </a:bodyPr>
          <a:lstStyle/>
          <a:p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Профессия–швея: </a:t>
            </a: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 smtClean="0">
                <a:latin typeface="Times New Roman"/>
                <a:ea typeface="Calibri"/>
              </a:rPr>
              <a:t>сшито 20  попон в приют для животных, 8 мягких игрушек </a:t>
            </a:r>
            <a:r>
              <a:rPr lang="ru-RU" sz="1800" dirty="0">
                <a:latin typeface="Times New Roman"/>
                <a:ea typeface="Calibri"/>
              </a:rPr>
              <a:t>для детей-инвалидов к Дню Знаний, </a:t>
            </a:r>
            <a:r>
              <a:rPr lang="ru-RU" sz="1800" dirty="0" smtClean="0">
                <a:latin typeface="Times New Roman"/>
                <a:ea typeface="Calibri"/>
              </a:rPr>
              <a:t>50 мешочков для </a:t>
            </a:r>
            <a:r>
              <a:rPr lang="ru-RU" sz="1800" dirty="0">
                <a:latin typeface="Times New Roman"/>
                <a:ea typeface="Calibri"/>
              </a:rPr>
              <a:t>восстановления мелкой моторики в </a:t>
            </a:r>
            <a:r>
              <a:rPr lang="ru-RU" sz="1800" dirty="0" smtClean="0">
                <a:latin typeface="Times New Roman"/>
                <a:ea typeface="Calibri"/>
              </a:rPr>
              <a:t>Дом-Интернат  </a:t>
            </a:r>
            <a:r>
              <a:rPr lang="ru-RU" sz="1800" dirty="0">
                <a:latin typeface="Times New Roman"/>
                <a:ea typeface="Calibri"/>
              </a:rPr>
              <a:t>для престарелых и инвалидов </a:t>
            </a:r>
            <a:endParaRPr lang="ru-RU" sz="18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1472" y="428604"/>
            <a:ext cx="2273800" cy="303173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78776" y="476672"/>
            <a:ext cx="2876551" cy="21574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55542" y="3857628"/>
            <a:ext cx="3254668" cy="150019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359" t="25584" r="359" b="16036"/>
          <a:stretch/>
        </p:blipFill>
        <p:spPr bwMode="auto">
          <a:xfrm>
            <a:off x="571472" y="2500306"/>
            <a:ext cx="2214578" cy="293107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14612" y="2928934"/>
            <a:ext cx="3551040" cy="195029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5234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445224"/>
            <a:ext cx="8229600" cy="1080120"/>
          </a:xfrm>
        </p:spPr>
        <p:txBody>
          <a:bodyPr>
            <a:noAutofit/>
          </a:bodyPr>
          <a:lstStyle/>
          <a:p>
            <a:pPr algn="just"/>
            <a:r>
              <a:rPr lang="ru-RU" sz="1800" dirty="0" smtClean="0">
                <a:latin typeface="Times New Roman"/>
                <a:ea typeface="Calibri"/>
              </a:rPr>
              <a:t>Профессия - садовод  </a:t>
            </a:r>
            <a:r>
              <a:rPr lang="ru-RU" sz="1800" dirty="0">
                <a:latin typeface="Times New Roman"/>
                <a:ea typeface="Calibri"/>
              </a:rPr>
              <a:t>(работник зеленого хозяйства</a:t>
            </a:r>
            <a:r>
              <a:rPr lang="ru-RU" sz="1800" dirty="0" smtClean="0">
                <a:latin typeface="Times New Roman"/>
                <a:ea typeface="Calibri"/>
              </a:rPr>
              <a:t>).</a:t>
            </a:r>
            <a:r>
              <a:rPr lang="ru-RU" sz="1800" dirty="0">
                <a:latin typeface="Times New Roman"/>
                <a:ea typeface="Calibri"/>
              </a:rPr>
              <a:t>В</a:t>
            </a:r>
            <a:r>
              <a:rPr lang="ru-RU" sz="1800" dirty="0" smtClean="0">
                <a:latin typeface="Times New Roman"/>
                <a:ea typeface="Calibri"/>
              </a:rPr>
              <a:t>ысажено 125 кустов цветочной рассады, оформлены клумбы многолетниками на </a:t>
            </a:r>
            <a:r>
              <a:rPr lang="ru-RU" sz="1800" dirty="0">
                <a:latin typeface="Times New Roman"/>
                <a:ea typeface="Calibri"/>
              </a:rPr>
              <a:t>пришкольной территории, Сквера Памяти пос. Юго-Камский, Дома-Интерната для престарелых и инвалидов</a:t>
            </a:r>
            <a:endParaRPr lang="ru-RU" sz="18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14414" y="571480"/>
            <a:ext cx="3000396" cy="22472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00100" y="3000372"/>
            <a:ext cx="2649676" cy="198725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57686" y="571480"/>
            <a:ext cx="3362586" cy="221457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72198" y="2857496"/>
            <a:ext cx="1768090" cy="235745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29058" y="2857496"/>
            <a:ext cx="1804329" cy="24057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386995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5429264"/>
            <a:ext cx="8229600" cy="864096"/>
          </a:xfrm>
        </p:spPr>
        <p:txBody>
          <a:bodyPr>
            <a:noAutofit/>
          </a:bodyPr>
          <a:lstStyle/>
          <a:p>
            <a:r>
              <a:rPr lang="ru-RU" sz="1800" dirty="0">
                <a:latin typeface="Times New Roman"/>
                <a:ea typeface="Calibri"/>
              </a:rPr>
              <a:t>Повар-кондитер: </a:t>
            </a:r>
            <a:r>
              <a:rPr lang="ru-RU" sz="1800" dirty="0" smtClean="0">
                <a:latin typeface="Times New Roman"/>
                <a:ea typeface="Calibri"/>
              </a:rPr>
              <a:t>испекли торты в количестве 12 шт. организовали чаепитие для </a:t>
            </a:r>
            <a:r>
              <a:rPr lang="ru-RU" sz="1800" dirty="0">
                <a:latin typeface="Times New Roman"/>
                <a:ea typeface="Calibri"/>
              </a:rPr>
              <a:t>ветеранов педагогического труда, </a:t>
            </a:r>
            <a:r>
              <a:rPr lang="ru-RU" sz="1800" dirty="0" smtClean="0">
                <a:latin typeface="Times New Roman"/>
                <a:ea typeface="Calibri"/>
              </a:rPr>
              <a:t>приуроченное </a:t>
            </a:r>
            <a:r>
              <a:rPr lang="ru-RU" sz="1800" dirty="0">
                <a:latin typeface="Times New Roman"/>
                <a:ea typeface="Calibri"/>
              </a:rPr>
              <a:t>к году педагога и наставника </a:t>
            </a:r>
            <a:r>
              <a:rPr lang="ru-RU" sz="1800" dirty="0" smtClean="0">
                <a:latin typeface="Times New Roman"/>
                <a:ea typeface="Calibri"/>
              </a:rPr>
              <a:t> </a:t>
            </a:r>
            <a:r>
              <a:rPr lang="ru-RU" sz="1800" dirty="0">
                <a:latin typeface="Times New Roman"/>
                <a:ea typeface="Calibri"/>
              </a:rPr>
              <a:t>и </a:t>
            </a:r>
            <a:r>
              <a:rPr lang="ru-RU" sz="1800" dirty="0" smtClean="0">
                <a:latin typeface="Times New Roman"/>
                <a:ea typeface="Calibri"/>
              </a:rPr>
              <a:t> чаепитие </a:t>
            </a:r>
            <a:r>
              <a:rPr lang="ru-RU" sz="1800" dirty="0">
                <a:latin typeface="Times New Roman"/>
                <a:ea typeface="Calibri"/>
              </a:rPr>
              <a:t>в Доме-Интернате для престарелых и инвалидов </a:t>
            </a:r>
            <a:endParaRPr lang="ru-RU" sz="18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86578" y="285728"/>
            <a:ext cx="1943472" cy="292235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1472" y="285728"/>
            <a:ext cx="2304702" cy="254121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4348" y="2786058"/>
            <a:ext cx="1438597" cy="248231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86314" y="3429000"/>
            <a:ext cx="2954388" cy="184554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14612" y="2857496"/>
            <a:ext cx="1729358" cy="243998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71802" y="785794"/>
            <a:ext cx="3494274" cy="16106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004762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5373216"/>
            <a:ext cx="8229600" cy="1080120"/>
          </a:xfrm>
        </p:spPr>
        <p:txBody>
          <a:bodyPr>
            <a:noAutofit/>
          </a:bodyPr>
          <a:lstStyle/>
          <a:p>
            <a:pPr algn="just"/>
            <a:r>
              <a:rPr lang="ru-RU" sz="2000" dirty="0">
                <a:latin typeface="Times New Roman"/>
                <a:ea typeface="Calibri"/>
              </a:rPr>
              <a:t>Мастер-классы «Все профессии нужны, все профессии важны»», на которые были приглашены команды детей с умственной отсталостью (интеллектуальными нарушениями) из школ Пермского муниципального округа</a:t>
            </a:r>
            <a:endParaRPr lang="ru-RU" sz="20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86578" y="285728"/>
            <a:ext cx="2017713" cy="299878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86578" y="3000372"/>
            <a:ext cx="2030413" cy="23098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8908"/>
          <a:stretch/>
        </p:blipFill>
        <p:spPr bwMode="auto">
          <a:xfrm>
            <a:off x="357158" y="285728"/>
            <a:ext cx="1973153" cy="30421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00298" y="285728"/>
            <a:ext cx="2876550" cy="21574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86116" y="2643182"/>
            <a:ext cx="1921013" cy="256135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5720" y="3429000"/>
            <a:ext cx="2936242" cy="13534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14942" y="1571612"/>
            <a:ext cx="1908740" cy="254498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620668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5661248"/>
            <a:ext cx="8229600" cy="792088"/>
          </a:xfrm>
        </p:spPr>
        <p:txBody>
          <a:bodyPr>
            <a:noAutofit/>
          </a:bodyPr>
          <a:lstStyle/>
          <a:p>
            <a:r>
              <a:rPr lang="ru-RU" sz="2000" dirty="0" smtClean="0">
                <a:latin typeface="Times New Roman"/>
              </a:rPr>
              <a:t>Всего в проекте приняли участие 196 обучающихся 5-9 классов с умственной отсталостью (интеллектуальными нарушениями)</a:t>
            </a:r>
            <a:endParaRPr lang="ru-RU" sz="2000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59632" y="563563"/>
            <a:ext cx="7662863" cy="5286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2225150"/>
            <a:ext cx="2827287" cy="3624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280550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908720"/>
            <a:ext cx="8229600" cy="5544616"/>
          </a:xfrm>
        </p:spPr>
        <p:txBody>
          <a:bodyPr>
            <a:normAutofit/>
          </a:bodyPr>
          <a:lstStyle/>
          <a:p>
            <a:pPr indent="450215" algn="just">
              <a:lnSpc>
                <a:spcPct val="115000"/>
              </a:lnSpc>
              <a:spcAft>
                <a:spcPts val="0"/>
              </a:spcAft>
            </a:pPr>
            <a:r>
              <a:rPr lang="ru-RU" sz="2000" dirty="0">
                <a:latin typeface="Times New Roman" pitchFamily="18" charset="0"/>
                <a:ea typeface="Arial"/>
                <a:cs typeface="Times New Roman" pitchFamily="18" charset="0"/>
              </a:rPr>
              <a:t>Применение данного проекта актуально. Ежегодно из школы выпускаются обучающиеся с умственной отсталостью (интеллектуальными нарушениями), им необходимо определиться с выбором профессии, научиться устанавливать дружеские отношения.</a:t>
            </a:r>
            <a:r>
              <a:rPr lang="ru-RU" sz="2000" dirty="0">
                <a:solidFill>
                  <a:srgbClr val="FF0000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 </a:t>
            </a:r>
            <a:r>
              <a:rPr lang="ru-RU" sz="2000" dirty="0">
                <a:latin typeface="Times New Roman" pitchFamily="18" charset="0"/>
                <a:ea typeface="Arial"/>
                <a:cs typeface="Times New Roman" pitchFamily="18" charset="0"/>
              </a:rPr>
              <a:t> Использование такой формы профориентации,</a:t>
            </a:r>
            <a:r>
              <a:rPr lang="ru-RU" sz="2000" dirty="0">
                <a:latin typeface="Times New Roman" pitchFamily="18" charset="0"/>
                <a:ea typeface="Calibri"/>
                <a:cs typeface="Times New Roman" pitchFamily="18" charset="0"/>
              </a:rPr>
              <a:t> через добровольческую (волонтерскую) деятельность,</a:t>
            </a:r>
            <a:r>
              <a:rPr lang="ru-RU" sz="2000" dirty="0">
                <a:latin typeface="Times New Roman" pitchFamily="18" charset="0"/>
                <a:ea typeface="Arial"/>
                <a:cs typeface="Times New Roman" pitchFamily="18" charset="0"/>
              </a:rPr>
              <a:t> наиболее приемлема для таких детей - это своеобразное приключение в мир взрослых, взрослых профессий и дел, возможность самореализации в помощи другим, общение и социализация. </a:t>
            </a:r>
            <a:br>
              <a:rPr lang="ru-RU" sz="2000" dirty="0">
                <a:latin typeface="Times New Roman" pitchFamily="18" charset="0"/>
                <a:ea typeface="Arial"/>
                <a:cs typeface="Times New Roman" pitchFamily="18" charset="0"/>
              </a:rPr>
            </a:br>
            <a:r>
              <a:rPr lang="ru-RU" sz="2000" dirty="0">
                <a:latin typeface="Times New Roman" pitchFamily="18" charset="0"/>
                <a:ea typeface="Arial"/>
                <a:cs typeface="Times New Roman" pitchFamily="18" charset="0"/>
              </a:rPr>
              <a:t>Благодаря проекту установлены связи с социальными партнёрами, и это является базой для дальнейшего трудоустройства выпускников. Проектом могут воспользоваться все желающие  педагоги, работающие с детьми с умственной отсталостью (интеллектуальными нарушениями</a:t>
            </a:r>
            <a:r>
              <a:rPr lang="ru-RU" sz="2000" dirty="0">
                <a:latin typeface="Times New Roman"/>
                <a:ea typeface="Arial"/>
              </a:rPr>
              <a:t>). </a:t>
            </a:r>
            <a:r>
              <a:rPr lang="ru-RU" sz="1800" dirty="0">
                <a:latin typeface="Arial"/>
                <a:ea typeface="Arial"/>
              </a:rPr>
              <a:t/>
            </a:r>
            <a:br>
              <a:rPr lang="ru-RU" sz="1800" dirty="0">
                <a:latin typeface="Arial"/>
                <a:ea typeface="Arial"/>
              </a:rPr>
            </a:br>
            <a:r>
              <a:rPr lang="ru-RU" sz="2000" dirty="0" smtClean="0">
                <a:latin typeface="Times New Roman"/>
                <a:ea typeface="Arial"/>
              </a:rPr>
              <a:t> . </a:t>
            </a:r>
            <a:r>
              <a:rPr lang="ru-RU" sz="2000" dirty="0">
                <a:latin typeface="Arial"/>
                <a:ea typeface="Arial"/>
              </a:rPr>
              <a:t/>
            </a:r>
            <a:br>
              <a:rPr lang="ru-RU" sz="2000" dirty="0">
                <a:latin typeface="Arial"/>
                <a:ea typeface="Arial"/>
              </a:rPr>
            </a:b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xmlns="" val="1310702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5aebb726562c8ca1163faa8bc2aa3fe3983324"/>
</p:tagLst>
</file>

<file path=ppt/theme/theme1.xml><?xml version="1.0" encoding="utf-8"?>
<a:theme xmlns:a="http://schemas.openxmlformats.org/drawingml/2006/main" name="Тема Office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224</TotalTime>
  <Words>282</Words>
  <Application>Microsoft Office PowerPoint</Application>
  <PresentationFormat>Экран (4:3)</PresentationFormat>
  <Paragraphs>36</Paragraphs>
  <Slides>10</Slides>
  <Notes>5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Тема Office</vt:lpstr>
      <vt:lpstr>  Проект по профориентации для обучающихся с умственной отсталостью  (интеллектуальными нарушениями)      </vt:lpstr>
      <vt:lpstr>Слайд 2</vt:lpstr>
      <vt:lpstr> Этапы проекта</vt:lpstr>
      <vt:lpstr>Профессия–швея:  сшито 20  попон в приют для животных, 8 мягких игрушек для детей-инвалидов к Дню Знаний, 50 мешочков для восстановления мелкой моторики в Дом-Интернат  для престарелых и инвалидов </vt:lpstr>
      <vt:lpstr>Профессия - садовод  (работник зеленого хозяйства).Высажено 125 кустов цветочной рассады, оформлены клумбы многолетниками на пришкольной территории, Сквера Памяти пос. Юго-Камский, Дома-Интерната для престарелых и инвалидов</vt:lpstr>
      <vt:lpstr>Повар-кондитер: испекли торты в количестве 12 шт. организовали чаепитие для ветеранов педагогического труда, приуроченное к году педагога и наставника  и  чаепитие в Доме-Интернате для престарелых и инвалидов </vt:lpstr>
      <vt:lpstr>Мастер-классы «Все профессии нужны, все профессии важны»», на которые были приглашены команды детей с умственной отсталостью (интеллектуальными нарушениями) из школ Пермского муниципального округа</vt:lpstr>
      <vt:lpstr>Всего в проекте приняли участие 196 обучающихся 5-9 классов с умственной отсталостью (интеллектуальными нарушениями)</vt:lpstr>
      <vt:lpstr>Применение данного проекта актуально. Ежегодно из школы выпускаются обучающиеся с умственной отсталостью (интеллектуальными нарушениями), им необходимо определиться с выбором профессии, научиться устанавливать дружеские отношения.  Использование такой формы профориентации, через добровольческую (волонтерскую) деятельность, наиболее приемлема для таких детей - это своеобразное приключение в мир взрослых, взрослых профессий и дел, возможность самореализации в помощи другим, общение и социализация.  Благодаря проекту установлены связи с социальными партнёрами, и это является базой для дальнейшего трудоустройства выпускников. Проектом могут воспользоваться все желающие  педагоги, работающие с детьми с умственной отсталостью (интеллектуальными нарушениями).   .  </vt:lpstr>
      <vt:lpstr> Наша страница ВКонтакте </vt:lpstr>
    </vt:vector>
  </TitlesOfParts>
  <Company>http://presentation-creation.ru/powerpoint-templates.html</Company>
  <LinksUpToDate>false</LinksUpToDate>
  <SharedDoc>false</SharedDoc>
  <HyperlinkBase>http://presentation-creation.ru/powerpoint-templates.html</HyperlinkBase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Желто-синие завихрения</dc:title>
  <dc:creator>obstinate</dc:creator>
  <dc:description>Шаблон презентации с сайта http://presentation-creation.ru/</dc:description>
  <cp:lastModifiedBy>Анна Оборина</cp:lastModifiedBy>
  <cp:revision>27</cp:revision>
  <dcterms:created xsi:type="dcterms:W3CDTF">2017-10-03T08:49:35Z</dcterms:created>
  <dcterms:modified xsi:type="dcterms:W3CDTF">2024-04-12T17:25:17Z</dcterms:modified>
</cp:coreProperties>
</file>