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0"/>
    <p:restoredTop sz="95859"/>
  </p:normalViewPr>
  <p:slideViewPr>
    <p:cSldViewPr snapToGrid="0" snapToObjects="1">
      <p:cViewPr varScale="1">
        <p:scale>
          <a:sx n="66" d="100"/>
          <a:sy n="66" d="100"/>
        </p:scale>
        <p:origin x="-65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28686-02FB-C240-A1CC-CFF34FAA8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4800" dirty="0">
                <a:solidFill>
                  <a:schemeClr val="accent1"/>
                </a:solidFill>
              </a:rPr>
              <a:t>Проект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«живые стены»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5BEEB4D-2BBA-9A4F-827B-8DCCECA405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АОУ </a:t>
            </a:r>
            <a:r>
              <a:rPr lang="ru-RU" dirty="0"/>
              <a:t>«Кондратовская средняя школа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пермский муниципальный район</a:t>
            </a:r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3A20B3-9C47-3B4D-B784-10DB698DD49F}"/>
              </a:ext>
            </a:extLst>
          </p:cNvPr>
          <p:cNvSpPr txBox="1"/>
          <p:nvPr/>
        </p:nvSpPr>
        <p:spPr>
          <a:xfrm>
            <a:off x="7213600" y="4233333"/>
            <a:ext cx="401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Директор школы: Каменских Е.Е.</a:t>
            </a:r>
          </a:p>
          <a:p>
            <a:r>
              <a:rPr lang="ru-RU" dirty="0"/>
              <a:t>Руководитель </a:t>
            </a:r>
            <a:r>
              <a:rPr lang="ru-RU"/>
              <a:t>проекта: Рачева </a:t>
            </a:r>
            <a:r>
              <a:rPr lang="ru-RU" dirty="0"/>
              <a:t>Н.В.</a:t>
            </a:r>
          </a:p>
        </p:txBody>
      </p:sp>
    </p:spTree>
    <p:extLst>
      <p:ext uri="{BB962C8B-B14F-4D97-AF65-F5344CB8AC3E}">
        <p14:creationId xmlns:p14="http://schemas.microsoft.com/office/powerpoint/2010/main" xmlns="" val="2031408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C630D6-1DA7-F04F-9AAC-ACE476E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78" y="804519"/>
            <a:ext cx="5712178" cy="104923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Всероссийская организация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       «Движение первых»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1D78A66-6FC7-3C44-8A95-9CC059360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89" y="2086708"/>
            <a:ext cx="6016978" cy="329443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3CA5AE-1C52-4F41-BB2D-F75A6D865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4" y="1924271"/>
            <a:ext cx="4628444" cy="3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924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E94D5E-FF33-804A-B708-3230E2B9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Всероссийское </a:t>
            </a:r>
            <a:r>
              <a:rPr lang="ru-RU" dirty="0" err="1">
                <a:solidFill>
                  <a:schemeClr val="accent1"/>
                </a:solidFill>
              </a:rPr>
              <a:t>обЪединение</a:t>
            </a:r>
            <a:r>
              <a:rPr lang="ru-RU" dirty="0">
                <a:solidFill>
                  <a:schemeClr val="accent1"/>
                </a:solidFill>
              </a:rPr>
              <a:t> «Знание-сила»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7B49740-CCED-A446-AB4A-592DF89AA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3681" y="2112953"/>
            <a:ext cx="4032042" cy="377375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C4829A-3425-2947-A1C4-CA2669E95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45" y="2112953"/>
            <a:ext cx="4970853" cy="38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037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1319A1-0C13-5F47-9A23-F274A1036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466" y="474134"/>
            <a:ext cx="3838223" cy="124177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    </a:t>
            </a:r>
            <a:r>
              <a:rPr lang="ru-RU" dirty="0">
                <a:solidFill>
                  <a:schemeClr val="accent1"/>
                </a:solidFill>
              </a:rPr>
              <a:t>«Орлята России»</a:t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EE7478D-A3D2-F64B-BDE0-C87AA6B8D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45" y="2201335"/>
            <a:ext cx="6625131" cy="35108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90F619-851E-6446-9A05-14D6D01AC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511" y="959270"/>
            <a:ext cx="3404333" cy="475290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5D6EB8-3298-904C-98A5-0108B6C4B23C}"/>
              </a:ext>
            </a:extLst>
          </p:cNvPr>
          <p:cNvSpPr/>
          <p:nvPr/>
        </p:nvSpPr>
        <p:spPr>
          <a:xfrm>
            <a:off x="8977407" y="485423"/>
            <a:ext cx="1918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УЧИТЕЛЯ ШКОЛЫ</a:t>
            </a:r>
          </a:p>
        </p:txBody>
      </p:sp>
    </p:spTree>
    <p:extLst>
      <p:ext uri="{BB962C8B-B14F-4D97-AF65-F5344CB8AC3E}">
        <p14:creationId xmlns:p14="http://schemas.microsoft.com/office/powerpoint/2010/main" xmlns="" val="220846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3D3DEB-B987-174E-B6AE-849D002D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511" y="804519"/>
            <a:ext cx="5681343" cy="104923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Всероссийские лагеря и движения детей и молодежи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2443C61-0A7A-334C-8903-921BCD1D7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4211" y="1984147"/>
            <a:ext cx="3550643" cy="37957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93E66C-6C47-734B-883D-1F04B70A8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2" y="304800"/>
            <a:ext cx="3208867" cy="4278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767A44-51BE-614F-8287-F6FFBDC36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178" y="1175500"/>
            <a:ext cx="2218289" cy="45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169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143743-1C47-C845-A779-75CDC447D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3481665" cy="1049235"/>
          </a:xfrm>
        </p:spPr>
        <p:txBody>
          <a:bodyPr>
            <a:normAutofit fontScale="90000"/>
          </a:bodyPr>
          <a:lstStyle/>
          <a:p>
            <a:r>
              <a:rPr lang="ru-RU" dirty="0"/>
              <a:t>Реставрация старой мебели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40ADFED-B4F0-DC47-84E9-C68D59001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3216" y="480525"/>
            <a:ext cx="3369387" cy="50058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DE23CC-9370-B444-BBC9-BEE88E1C8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003" y="2124947"/>
            <a:ext cx="3307854" cy="33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212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многогранен в разных сферах воспитательной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dirty="0" err="1" smtClean="0"/>
              <a:t>Профориентационная</a:t>
            </a:r>
            <a:r>
              <a:rPr lang="ru-RU" dirty="0" smtClean="0"/>
              <a:t> направленность </a:t>
            </a:r>
          </a:p>
          <a:p>
            <a:pPr lvl="0"/>
            <a:r>
              <a:rPr lang="ru-RU" dirty="0" smtClean="0"/>
              <a:t>Продуктивная деятельность на благо школы</a:t>
            </a:r>
          </a:p>
          <a:p>
            <a:pPr lvl="0"/>
            <a:r>
              <a:rPr lang="ru-RU" dirty="0" smtClean="0"/>
              <a:t>Воспитание </a:t>
            </a:r>
            <a:r>
              <a:rPr lang="ru-RU" dirty="0" smtClean="0"/>
              <a:t>художественно-эстетических качеств ребенка.</a:t>
            </a:r>
          </a:p>
          <a:p>
            <a:pPr lvl="0"/>
            <a:r>
              <a:rPr lang="ru-RU" dirty="0" smtClean="0"/>
              <a:t>Привитие детей к труду, так как профессия художника росписи стен очень сложна физически. Тем самым формируются такие качества как, усидчивость, аккуратность, работа в команде, бережное отношение к своему труду и труду других людей.</a:t>
            </a:r>
          </a:p>
          <a:p>
            <a:pPr lvl="0"/>
            <a:r>
              <a:rPr lang="ru-RU" dirty="0" smtClean="0"/>
              <a:t>Взаимосвязь с другими предметами (математика, русский язык, черчение и др.).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420914"/>
            <a:ext cx="9603275" cy="11466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Цель </a:t>
            </a:r>
            <a:r>
              <a:rPr lang="ru-RU" b="1" dirty="0" smtClean="0"/>
              <a:t>проекта </a:t>
            </a:r>
            <a:r>
              <a:rPr lang="ru-RU" dirty="0" smtClean="0"/>
              <a:t>профориентация школьников и создание комфортной среды посредством росписи стен.</a:t>
            </a:r>
            <a:br>
              <a:rPr lang="ru-RU" dirty="0" smtClean="0"/>
            </a:br>
            <a:r>
              <a:rPr lang="ru-RU" dirty="0" smtClean="0"/>
              <a:t>»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361259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</a:t>
            </a:r>
            <a:r>
              <a:rPr lang="ru-RU" dirty="0" smtClean="0"/>
              <a:t>озможность </a:t>
            </a:r>
            <a:r>
              <a:rPr lang="ru-RU" dirty="0" smtClean="0"/>
              <a:t>не просто преобразить обычные стены школы в яркие и вдохновляющие произведения искусства, но и мотивировать детей к новым творческим открытиям, развить их воображение и вдохновить на достижение собственных целей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Актуальность данного проекта заключается в том, что у ребят появляется возможность на практике применить свои навыки и умения в области изобразительного искусства. Они приобретают опыт будущей профессии. (Дизайнер, художник, архитектор и др.) </a:t>
            </a:r>
          </a:p>
          <a:p>
            <a:r>
              <a:rPr lang="ru-RU" dirty="0" smtClean="0"/>
              <a:t>Уникальность проекта состоит в том, что проект преобразуется руками учеников, а также совместно с учителями и выпускниками школы, которые продолжают свое уже профессиональное обучение на художественно-графических отделениях.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творческое </a:t>
            </a:r>
            <a:r>
              <a:rPr lang="ru-RU" dirty="0" smtClean="0"/>
              <a:t>пространство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мы </a:t>
            </a:r>
            <a:r>
              <a:rPr lang="ru-RU" dirty="0" smtClean="0"/>
              <a:t>используем технологии дополненной реальности для создания удивительных интерактивных историй. Наши стены оживают под воздействием смартфонов - дети могут узнать интересные факты, участвовать в играх и расширять свои знания об окружающем мире. Поэтому стены нашей школы не только украшают пространство, но и несут в себе информационно-познавательный характер. </a:t>
            </a:r>
            <a:endParaRPr lang="ru-RU" dirty="0" smtClean="0"/>
          </a:p>
          <a:p>
            <a:r>
              <a:rPr lang="ru-RU" dirty="0" smtClean="0"/>
              <a:t>дарит </a:t>
            </a:r>
            <a:r>
              <a:rPr lang="ru-RU" dirty="0" smtClean="0"/>
              <a:t>возможность поступать нашим детям в учебные заведения на художественно графические отделения, строительные колледжи и школы дизайна Перми и др. городов. </a:t>
            </a:r>
          </a:p>
          <a:p>
            <a:r>
              <a:rPr lang="ru-RU" dirty="0" smtClean="0"/>
              <a:t>вместе </a:t>
            </a:r>
            <a:r>
              <a:rPr lang="ru-RU" dirty="0" smtClean="0"/>
              <a:t>мы превращаем обычное пространство в место удивительных открытий и вдохновения.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EF395B-A520-7A41-AB90-10CB1113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7067"/>
            <a:ext cx="5310465" cy="1616687"/>
          </a:xfrm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dirty="0">
                <a:solidFill>
                  <a:schemeClr val="accent1"/>
                </a:solidFill>
              </a:rPr>
              <a:t>2017 год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Роспись кабинета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 ИЗО и музыки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E27D4A1-EB97-C847-A197-BB6C967ED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535" y="2027544"/>
            <a:ext cx="5310465" cy="411271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4BDBC3-B9B6-B347-AE1A-13518B514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48157" y="1236293"/>
            <a:ext cx="5195719" cy="38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381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D68D70-7421-F444-955F-517DFB48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    </a:t>
            </a:r>
            <a:r>
              <a:rPr lang="ru-RU" dirty="0">
                <a:solidFill>
                  <a:schemeClr val="accent1"/>
                </a:solidFill>
              </a:rPr>
              <a:t>2018 год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                       роспись библиотеки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8906508-F2A9-784A-B390-AB36DF719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173085" y="1614322"/>
            <a:ext cx="3845829" cy="4696178"/>
          </a:xfrm>
        </p:spPr>
      </p:pic>
    </p:spTree>
    <p:extLst>
      <p:ext uri="{BB962C8B-B14F-4D97-AF65-F5344CB8AC3E}">
        <p14:creationId xmlns:p14="http://schemas.microsoft.com/office/powerpoint/2010/main" xmlns="" val="1213300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CAF47F-E5FE-F046-BEAF-551C678F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267" y="609601"/>
            <a:ext cx="9090587" cy="1244154"/>
          </a:xfrm>
        </p:spPr>
        <p:txBody>
          <a:bodyPr>
            <a:normAutofit/>
          </a:bodyPr>
          <a:lstStyle/>
          <a:p>
            <a:r>
              <a:rPr lang="ru-RU" dirty="0"/>
              <a:t>                   </a:t>
            </a:r>
            <a:r>
              <a:rPr lang="ru-RU" dirty="0">
                <a:solidFill>
                  <a:schemeClr val="accent1"/>
                </a:solidFill>
              </a:rPr>
              <a:t>2018 год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        роспись спортзала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189C3AE-354F-B641-8AE6-AFEA43EAB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1980" y="2002673"/>
            <a:ext cx="5934776" cy="391270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FDC0EE-851B-C540-8EBA-A6E94146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9" y="2002673"/>
            <a:ext cx="2770464" cy="36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54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344C06-A5C3-F34B-9FE5-9F45CE52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83823"/>
            <a:ext cx="9603275" cy="146993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2020 год роспись стены рекреации школы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1 место в Краевом конкурсе Дизайна в рамках «Перемена Пермь»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0778EDD-AFA2-164F-A183-259E3EE3E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7" y="1964268"/>
            <a:ext cx="6603999" cy="3891456"/>
          </a:xfrm>
        </p:spPr>
      </p:pic>
    </p:spTree>
    <p:extLst>
      <p:ext uri="{BB962C8B-B14F-4D97-AF65-F5344CB8AC3E}">
        <p14:creationId xmlns:p14="http://schemas.microsoft.com/office/powerpoint/2010/main" xmlns="" val="81299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8D7AA6-5FE6-BF4C-AE5B-3B774D9C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79" y="380814"/>
            <a:ext cx="7974643" cy="1256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2021 год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роспись стены рекреация школы «олимпийское движение»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062975-319A-D442-BC34-478C96109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7156" y="1303173"/>
            <a:ext cx="2248271" cy="29976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64A9E92-349D-9149-8072-22DD645A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2" y="1989221"/>
            <a:ext cx="6127958" cy="373476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77FB96D-206E-B848-AE7A-D0BA994D2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73027" y="2877751"/>
            <a:ext cx="3794974" cy="284623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898289-5EDF-484F-A245-AF128B4FD1B9}"/>
              </a:ext>
            </a:extLst>
          </p:cNvPr>
          <p:cNvSpPr txBox="1"/>
          <p:nvPr/>
        </p:nvSpPr>
        <p:spPr>
          <a:xfrm>
            <a:off x="7078133" y="2370667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Учащиеся 6-11 классов </a:t>
            </a:r>
          </a:p>
        </p:txBody>
      </p:sp>
    </p:spTree>
    <p:extLst>
      <p:ext uri="{BB962C8B-B14F-4D97-AF65-F5344CB8AC3E}">
        <p14:creationId xmlns:p14="http://schemas.microsoft.com/office/powerpoint/2010/main" xmlns="" val="367323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801E01-1C0D-8643-947A-6459C5DB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331815"/>
            <a:ext cx="6996264" cy="152194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2023год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роспись стен в рамках федерального проекта оформления стен школы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5879AD7-6EB2-F24C-931E-026CECD59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363" y="2041371"/>
            <a:ext cx="2817430" cy="26234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F5117C-935D-C342-BE78-D70DE1121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844" y="3035748"/>
            <a:ext cx="3396684" cy="25409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AD490F-3306-7A4B-8479-FE6294CE1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939" y="331815"/>
            <a:ext cx="2529462" cy="2220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5E5C98-2E44-2E41-8AFA-A76EB3648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98" y="2041371"/>
            <a:ext cx="5263799" cy="3795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249B36-E740-6049-A8AD-41872FC2AC03}"/>
              </a:ext>
            </a:extLst>
          </p:cNvPr>
          <p:cNvSpPr txBox="1"/>
          <p:nvPr/>
        </p:nvSpPr>
        <p:spPr>
          <a:xfrm>
            <a:off x="5789363" y="4989689"/>
            <a:ext cx="135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выпускники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2495811102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67</TotalTime>
  <Words>348</Words>
  <Application>Microsoft Macintosh PowerPoint</Application>
  <PresentationFormat>Произвольный</PresentationFormat>
  <Paragraphs>33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Галерея</vt:lpstr>
      <vt:lpstr>         Проект «живые стены»</vt:lpstr>
      <vt:lpstr>Цель проекта профориентация школьников и создание комфортной среды посредством росписи стен. »  </vt:lpstr>
      <vt:lpstr>творческое пространство проекта</vt:lpstr>
      <vt:lpstr>         2017 год  Роспись кабинета  ИЗО и музыки</vt:lpstr>
      <vt:lpstr>                                   2018 год                        роспись библиотеки </vt:lpstr>
      <vt:lpstr>                   2018 год         роспись спортзала</vt:lpstr>
      <vt:lpstr>2020 год роспись стены рекреации школы 1 место в Краевом конкурсе Дизайна в рамках «Перемена Пермь»</vt:lpstr>
      <vt:lpstr>2021 год  роспись стены рекреация школы «олимпийское движение»</vt:lpstr>
      <vt:lpstr>2023год роспись стен в рамках федерального проекта оформления стен школы</vt:lpstr>
      <vt:lpstr>Всероссийская организация         «Движение первых»</vt:lpstr>
      <vt:lpstr>Всероссийское обЪединение «Знание-сила»</vt:lpstr>
      <vt:lpstr>                          «Орлята России» </vt:lpstr>
      <vt:lpstr>Всероссийские лагеря и движения детей и молодежи</vt:lpstr>
      <vt:lpstr>Реставрация старой мебели</vt:lpstr>
      <vt:lpstr>Проект многогранен в разных сферах воспитательной работы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Проект «живые стены»</dc:title>
  <dc:creator>Microsoft Office User</dc:creator>
  <cp:lastModifiedBy>Пользователь Windows</cp:lastModifiedBy>
  <cp:revision>11</cp:revision>
  <dcterms:created xsi:type="dcterms:W3CDTF">2023-12-12T14:44:40Z</dcterms:created>
  <dcterms:modified xsi:type="dcterms:W3CDTF">2024-04-14T16:11:27Z</dcterms:modified>
</cp:coreProperties>
</file>