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67" r:id="rId7"/>
    <p:sldId id="269" r:id="rId8"/>
    <p:sldId id="270" r:id="rId9"/>
    <p:sldId id="271" r:id="rId10"/>
    <p:sldId id="268" r:id="rId11"/>
    <p:sldId id="260" r:id="rId12"/>
    <p:sldId id="25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44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446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7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1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23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907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83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44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9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400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093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1CC27-CEAB-43FE-A827-DEF4C0198FAB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5DD4E-35F6-4DCD-B448-CBB46252C8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36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1784" y="181840"/>
            <a:ext cx="9714411" cy="233929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Дидактические </a:t>
            </a: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игры на </a:t>
            </a:r>
            <a: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липучках</a:t>
            </a:r>
            <a:b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как </a:t>
            </a: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средство познавательного развития </a:t>
            </a:r>
            <a: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 раннего возраста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02182" y="5843658"/>
            <a:ext cx="7301049" cy="478765"/>
          </a:xfrm>
        </p:spPr>
        <p:txBody>
          <a:bodyPr>
            <a:noAutofit/>
          </a:bodyPr>
          <a:lstStyle/>
          <a:p>
            <a:pPr algn="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Крохалева Татьяна Юрьевна, воспитатель МАДОУ </a:t>
            </a:r>
          </a:p>
          <a:p>
            <a:pPr algn="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«Центр развития ребенка – детский сад №67» г. Перми</a:t>
            </a:r>
          </a:p>
          <a:p>
            <a:endParaRPr lang="ru-RU" sz="1800" dirty="0"/>
          </a:p>
          <a:p>
            <a:pPr algn="r"/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b="33293"/>
          <a:stretch/>
        </p:blipFill>
        <p:spPr>
          <a:xfrm>
            <a:off x="3024170" y="1677240"/>
            <a:ext cx="6069638" cy="404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87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364" r="8333"/>
          <a:stretch/>
        </p:blipFill>
        <p:spPr>
          <a:xfrm>
            <a:off x="888273" y="761261"/>
            <a:ext cx="5000173" cy="46699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6501" r="7936"/>
          <a:stretch/>
        </p:blipFill>
        <p:spPr>
          <a:xfrm>
            <a:off x="6491051" y="761261"/>
            <a:ext cx="4705006" cy="4669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6286" y="195943"/>
            <a:ext cx="423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«Что внутри?»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6560" y="287383"/>
            <a:ext cx="415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«Чей транспорт?»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2524" y="5534887"/>
            <a:ext cx="10293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детей младшего дошкольного возраста сделаны игры «Что внутри» и «Чей транспорт?». Ребенок знакомится из чего делают данный предмет, закрепляет названия цветов, знакомится с профессиями людей, транспортом.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28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38" y="203353"/>
            <a:ext cx="2688656" cy="35848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921" y="3201433"/>
            <a:ext cx="2700764" cy="36010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8112" b="6507"/>
          <a:stretch/>
        </p:blipFill>
        <p:spPr>
          <a:xfrm>
            <a:off x="3251194" y="596327"/>
            <a:ext cx="2538929" cy="28903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408" t="18114" r="6954" b="14408"/>
          <a:stretch/>
        </p:blipFill>
        <p:spPr>
          <a:xfrm>
            <a:off x="408738" y="3905794"/>
            <a:ext cx="2688656" cy="26986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923" y="249076"/>
            <a:ext cx="2700762" cy="28470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7512" y="526526"/>
            <a:ext cx="2694666" cy="29385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9569" y="3597192"/>
            <a:ext cx="2672609" cy="2809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1193" y="3739809"/>
            <a:ext cx="2538929" cy="25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22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40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 игр на липучках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40526"/>
            <a:ext cx="10515600" cy="5747657"/>
          </a:xfrm>
        </p:spPr>
        <p:txBody>
          <a:bodyPr>
            <a:normAutofit fontScale="92500"/>
          </a:bodyPr>
          <a:lstStyle/>
          <a:p>
            <a:pPr lvl="0" algn="just"/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Яркие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красочные, реалистичные, наглядные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 ними действительно интересно заниматься,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играя;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Большое разнообразие вариантов игр. Все зависит только от фантазии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педагога;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Затрагивают все сферы развития ребенка – это развитие речи,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элементарные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математические представления, ознакомление с окружающим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миром;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Развивают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память, мышление и эмоциональный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интеллект;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Развивают мелкую моторику рук, тактильные ощущения,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усидчивость;</a:t>
            </a:r>
          </a:p>
          <a:p>
            <a:pPr lvl="0" algn="just"/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Влагостойкие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, долговечные, благодаря липучкам детали не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теряются;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Достаточно мобильны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	Таким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образом, игры на липучках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вызывают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большой интерес у детей, способствуют комплексному познавательному развитию, а их применение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доказывает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свою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эффективность.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</a:pP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681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40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71154"/>
            <a:ext cx="10515600" cy="510580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dirty="0"/>
              <a:t>	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Как известно, для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построения разнообразной деятельности дошкольника служат различные формы, способы, методы и средства работы, которые выступают поддержкой детской активности 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инициативы.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 к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таким средствам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развития познавательной активности можно отнести дидактические игры.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егодня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помощь как родителям, так и специалистам продаётся множество полезных пособий и игрушек. Но все мы знаем, что особую ценность представляют игры, сделанные своими руками, например,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«Игры на липучках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9099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9011" y="702219"/>
            <a:ext cx="10515600" cy="5946775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Цель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дидактических игр на липучках – формирование и расширение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представлений детей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 окружающем мире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кругозора, формирование элементарных математических представлений.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buNone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	Задачи: </a:t>
            </a:r>
          </a:p>
          <a:p>
            <a:pPr lvl="0" algn="just"/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Формировать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целостную картину мира,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расширять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кругозор,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обогащать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словарный запас и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речь,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способствовать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формированию элементарных математических представлений.</a:t>
            </a:r>
          </a:p>
          <a:p>
            <a:pPr algn="just"/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зрительное, слуховое, тактильное восприятие, воображение, пространственное мышление,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эмоциональный интеллект, координацию рук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глаз,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мелкую моторику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пальцев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рук,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самостоятельность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и усидчивость в ходе игры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Воспитывать бережное отношение к играм, партнеру по 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908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39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на липучках, сделанные своими руками, 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детей раннего возраста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4765" y="1212553"/>
            <a:ext cx="5132048" cy="5345884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0" y="1396317"/>
            <a:ext cx="5475514" cy="49783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«Мама и малыш»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детей раннего дошкольного возраста. Данное пособие имеет развивающий характер и  предназначено для изучения  домашних животных и их детёнышей. Данная  игра позволит ребёнку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способом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зрительного обследования найти домашнее животное и его детеныша,  соотнести их величину, например: «лошадка – большая,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жеребёнок -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маленький», а также характерные особенности внешнего вида,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запомнит детенышей, закрепит , кто как говорит, названия цвета.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86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841" r="7521"/>
          <a:stretch/>
        </p:blipFill>
        <p:spPr>
          <a:xfrm>
            <a:off x="943876" y="781984"/>
            <a:ext cx="4926966" cy="482843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8738" y="772131"/>
            <a:ext cx="4771891" cy="4828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4927" y="217518"/>
            <a:ext cx="3566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«Кто что ест?»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3876" y="5734595"/>
            <a:ext cx="10266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Данные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позволят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ребёнку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закрепить  названия животных, чем они питаются, где живут, как разговаривают, а также расширят представления о цветовом спектре.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3315" y="243449"/>
            <a:ext cx="463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«Кто где живет?»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94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8361" t="2786" r="9790" b="3433"/>
          <a:stretch/>
        </p:blipFill>
        <p:spPr>
          <a:xfrm>
            <a:off x="796833" y="749470"/>
            <a:ext cx="4568371" cy="447219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29587" y="809897"/>
            <a:ext cx="5627748" cy="4227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0800" y="222069"/>
            <a:ext cx="534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«Разложи по образцу»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6822" y="5036998"/>
            <a:ext cx="53132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Данная игра поможет закрепить названия цветов, развить пространственные представления, а также закрепить счет до 5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833" y="235132"/>
            <a:ext cx="428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«Разложи по цветам»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8497" y="5221665"/>
            <a:ext cx="4666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процессе игры ребенок закрепит названия цветов, животных и насекомых.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086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588" r="14328"/>
          <a:stretch/>
        </p:blipFill>
        <p:spPr>
          <a:xfrm>
            <a:off x="1136468" y="744583"/>
            <a:ext cx="4336868" cy="464107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3487" r="8866"/>
          <a:stretch/>
        </p:blipFill>
        <p:spPr>
          <a:xfrm>
            <a:off x="6376927" y="744583"/>
            <a:ext cx="4804877" cy="46410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75657" y="222069"/>
            <a:ext cx="4284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«Найди пару»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6927" y="222069"/>
            <a:ext cx="480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«Найди тень»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8904" y="5446505"/>
            <a:ext cx="4493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позволит ребенку закрепить  названия цветов, предметы одежды.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6927" y="5446505"/>
            <a:ext cx="48985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процессе игры ребенок учится соотносить картинку и силуэт путем наложения, развивает внимание, память, глазомер.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56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6093" t="3131" r="11302" b="1"/>
          <a:stretch/>
        </p:blipFill>
        <p:spPr>
          <a:xfrm>
            <a:off x="732928" y="744582"/>
            <a:ext cx="4754879" cy="4757918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714" t="1620" r="7353" b="1"/>
          <a:stretch/>
        </p:blipFill>
        <p:spPr>
          <a:xfrm>
            <a:off x="6066422" y="744582"/>
            <a:ext cx="5279945" cy="4754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9531" y="209006"/>
            <a:ext cx="416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«Подбери по цвету»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3680" y="209006"/>
            <a:ext cx="4245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«Аквариум»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928" y="5499464"/>
            <a:ext cx="47548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процессе игры ребенок закрепит названия  геометрических форм, названия предметов, их цвет.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8103" y="5573375"/>
            <a:ext cx="5298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на закрепление пространственных понятий «вверху» и «внизу», счет до 5.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53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56" t="6805" r="5041" b="7664"/>
          <a:stretch/>
        </p:blipFill>
        <p:spPr>
          <a:xfrm>
            <a:off x="489241" y="228171"/>
            <a:ext cx="3834565" cy="27240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075" t="10144" r="8075" b="9248"/>
          <a:stretch/>
        </p:blipFill>
        <p:spPr>
          <a:xfrm>
            <a:off x="3535004" y="3016511"/>
            <a:ext cx="2536522" cy="1828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804" t="9121" r="5804" b="6191"/>
          <a:stretch/>
        </p:blipFill>
        <p:spPr>
          <a:xfrm>
            <a:off x="9256418" y="3015970"/>
            <a:ext cx="2552808" cy="18343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4646" t="6361" r="3637" b="9059"/>
          <a:stretch/>
        </p:blipFill>
        <p:spPr>
          <a:xfrm rot="10800000">
            <a:off x="3761228" y="4961119"/>
            <a:ext cx="2665723" cy="18436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8878" t="8049" r="9419" b="6007"/>
          <a:stretch/>
        </p:blipFill>
        <p:spPr>
          <a:xfrm rot="16200000">
            <a:off x="1088820" y="2666459"/>
            <a:ext cx="1803088" cy="25289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8582" t="11188" r="10722" b="7692"/>
          <a:stretch/>
        </p:blipFill>
        <p:spPr>
          <a:xfrm rot="16200000">
            <a:off x="6739947" y="2698248"/>
            <a:ext cx="1839333" cy="24653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7478" t="4695" r="7857" b="5645"/>
          <a:stretch/>
        </p:blipFill>
        <p:spPr>
          <a:xfrm rot="16200000">
            <a:off x="7032950" y="4569079"/>
            <a:ext cx="1843693" cy="26032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9257" t="10201" r="7366" b="7679"/>
          <a:stretch/>
        </p:blipFill>
        <p:spPr>
          <a:xfrm rot="16200000">
            <a:off x="9772178" y="4629902"/>
            <a:ext cx="1848574" cy="24276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l="7777" t="6600" r="9252" b="6894"/>
          <a:stretch/>
        </p:blipFill>
        <p:spPr>
          <a:xfrm rot="16200000">
            <a:off x="1360970" y="4606245"/>
            <a:ext cx="1819159" cy="25289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32812" y="228171"/>
            <a:ext cx="70543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льбом «8 идей для увлекательных игр с пирамидкой»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включает различные задания, которые направлены на закрепление названия цветов, величины, формы, названия овощей и фруктов, умение соотносить по величине и цвету.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559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348</Words>
  <Application>Microsoft Office PowerPoint</Application>
  <PresentationFormat>Широкоэкранный</PresentationFormat>
  <Paragraphs>42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      Дидактические игры на липучках  как средство познавательного развития  детей раннего возраста </vt:lpstr>
      <vt:lpstr>Актуальность </vt:lpstr>
      <vt:lpstr>Презентация PowerPoint</vt:lpstr>
      <vt:lpstr>Игры на липучках, сделанные своими руками,  для детей раннего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Преимущества игр на липучках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Дидактические игры на липучках  как средство познавательного развития детей раннего возраста.</dc:title>
  <dc:creator>tanya</dc:creator>
  <cp:lastModifiedBy>tanya</cp:lastModifiedBy>
  <cp:revision>23</cp:revision>
  <dcterms:created xsi:type="dcterms:W3CDTF">2023-04-22T13:50:19Z</dcterms:created>
  <dcterms:modified xsi:type="dcterms:W3CDTF">2023-04-27T13:04:00Z</dcterms:modified>
</cp:coreProperties>
</file>