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nvin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rok.1sept.ru/%D1%81%D1%82%D0%B0%D1%82%D1%8C%D0%B8/312654/" TargetMode="External"/><Relationship Id="rId2" Type="http://schemas.openxmlformats.org/officeDocument/2006/relationships/hyperlink" Target="https://infourok.ru/laboratornie-raboti-po-fizike-osnovnoy-shkoli-1038552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ndow.edu.ru/catalog/resources/fizika-laboratornaya-rabota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generalphysics.ru/" TargetMode="External"/><Relationship Id="rId2" Type="http://schemas.openxmlformats.org/officeDocument/2006/relationships/hyperlink" Target="http://interfizika.narod.ru/modeli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fizikabulanova.ucoz.net/index/interaktivnye_modeli_illjustracii_po_vsem_razdelam/0-91" TargetMode="External"/><Relationship Id="rId4" Type="http://schemas.openxmlformats.org/officeDocument/2006/relationships/hyperlink" Target="https://fizika32.jimdo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brnadzor.gov.ru/" TargetMode="External"/><Relationship Id="rId7" Type="http://schemas.openxmlformats.org/officeDocument/2006/relationships/hyperlink" Target="http://edu.ru/" TargetMode="External"/><Relationship Id="rId2" Type="http://schemas.openxmlformats.org/officeDocument/2006/relationships/hyperlink" Target="http://gia.edu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ustest.ru/" TargetMode="External"/><Relationship Id="rId5" Type="http://schemas.openxmlformats.org/officeDocument/2006/relationships/hyperlink" Target="http://ege.edu.ru/" TargetMode="External"/><Relationship Id="rId4" Type="http://schemas.openxmlformats.org/officeDocument/2006/relationships/hyperlink" Target="http://www.fipi.ru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ado5.ru/e-book/fizika" TargetMode="External"/><Relationship Id="rId3" Type="http://schemas.openxmlformats.org/officeDocument/2006/relationships/hyperlink" Target="https://alleng.org/edu/phys9.htm" TargetMode="External"/><Relationship Id="rId7" Type="http://schemas.openxmlformats.org/officeDocument/2006/relationships/hyperlink" Target="http://www.nado5.ru/" TargetMode="External"/><Relationship Id="rId2" Type="http://schemas.openxmlformats.org/officeDocument/2006/relationships/hyperlink" Target="http://fizika.74317s022.edusite.ru/p10aa1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lib.cspu.ru/xmlui/bitstream/handle/123456789/1110/%D0%9A%D0%B0%D1%80%D0%B0%D1%81%D0%BE%D0%B2%D0%B0%20%D0%A4%D1%83%D0%BD%D0%B4%D0%B0%D0%BC%D0%B5%D0%BD%D1%82.%20%D1%84%D0%B8%D0%B7.%20%D1%82%D0%B5%D0%BE%D1%80%D0%B8%D0%B8.pdf?sequence=1&amp;isAllowed=y" TargetMode="External"/><Relationship Id="rId5" Type="http://schemas.openxmlformats.org/officeDocument/2006/relationships/hyperlink" Target="http://elib.cspu.ru/" TargetMode="External"/><Relationship Id="rId4" Type="http://schemas.openxmlformats.org/officeDocument/2006/relationships/hyperlink" Target="https://educon.by/index.php/materials/phys" TargetMode="External"/><Relationship Id="rId9" Type="http://schemas.openxmlformats.org/officeDocument/2006/relationships/hyperlink" Target="http://tepka.ru/fizika/index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ufo.me/dict/physics" TargetMode="External"/><Relationship Id="rId2" Type="http://schemas.openxmlformats.org/officeDocument/2006/relationships/hyperlink" Target="http://femto.com.ua/index12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ashol.com/fizika-spravochniki-enciklopedii-i-slovari-po-fizike/#po_godam_2007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video?path=wizard" TargetMode="External"/><Relationship Id="rId2" Type="http://schemas.openxmlformats.org/officeDocument/2006/relationships/hyperlink" Target="https://pta-fiz.jimdo.com/%D0%B4%D1%80%D1%83%D0%B3%D0%B8%D0%B5-%D1%82%D0%B0%D0%B1%D0%BB%D0%B8%D1%86%D1%8B/%D1%83%D1%87%D0%B5%D0%B1%D0%BD%D1%8B%D0%B5-%D0%B2%D0%B8%D0%B4%D0%B5%D0%BE-%D0%BF%D0%BE-%D1%84%D0%B8%D0%B7%D0%B8%D0%BA%D0%B5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mitryukts.narod.ru/kopilka/video.html" TargetMode="External"/><Relationship Id="rId5" Type="http://schemas.openxmlformats.org/officeDocument/2006/relationships/hyperlink" Target="http://sverh-zadacha.ucoz.ru/index/0-76" TargetMode="External"/><Relationship Id="rId4" Type="http://schemas.openxmlformats.org/officeDocument/2006/relationships/hyperlink" Target="https://yandex.ru/video/search?text=%D0%BE%D0%B1%D1%83%D1%87%D0%B0%D1%8E%D1%89%D0%B5%D0%B5%20%D0%B2%D0%B8%D0%B4%D0%B5%D0%BE%20%D0%BF%D0%BE%20%D1%84%D0%B8%D0%B7%D0%B8%D0%BA%D0%B5&amp;path=wizard&amp;parent-reqid=1566444059655814-411592206523000369500034-vla1-0234&amp;noreask=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ideouroki.net/blog/fizika/2-free_video/" TargetMode="External"/><Relationship Id="rId7" Type="http://schemas.openxmlformats.org/officeDocument/2006/relationships/hyperlink" Target="https://&#1082;&#1086;&#1085;&#1089;&#1087;&#1077;&#1082;&#1090;&#1099;-&#1091;&#1088;&#1086;&#1082;&#1086;&#1074;.&#1088;&#1092;/fizika" TargetMode="External"/><Relationship Id="rId2" Type="http://schemas.openxmlformats.org/officeDocument/2006/relationships/hyperlink" Target="http://artfiz.ru/?p=277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chitel.pro/%D1%84%D0%B8%D0%B7%D0%B8%D0%BA%D0%B0-%D0%BF%D1%80%D0%B5%D0%B4%D0%BC%D0%B5%D1%82/" TargetMode="External"/><Relationship Id="rId5" Type="http://schemas.openxmlformats.org/officeDocument/2006/relationships/hyperlink" Target="https://www.virtualacademy.ru/videouroki/fizika/" TargetMode="External"/><Relationship Id="rId4" Type="http://schemas.openxmlformats.org/officeDocument/2006/relationships/hyperlink" Target="https://www.youtube.com/playlist?list=PLnbQh4j9gZkKt3UQCBluPE92XI8YSsQFB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lleng.org/edu/phys2.htm" TargetMode="External"/><Relationship Id="rId2" Type="http://schemas.openxmlformats.org/officeDocument/2006/relationships/hyperlink" Target="http://easyfizika.ru/zadach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bitur.by/fizika/zadachi-po-fizike/" TargetMode="External"/><Relationship Id="rId5" Type="http://schemas.openxmlformats.org/officeDocument/2006/relationships/hyperlink" Target="https://www.abitur.by/fizika/zadachi-po-" TargetMode="External"/><Relationship Id="rId4" Type="http://schemas.openxmlformats.org/officeDocument/2006/relationships/hyperlink" Target="http://ege.fipi.ru/os11/xmodules/qprint/index.php?proj=BA1F39653304A5B041B656915DC36B38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brazovaka.ru/testy/po-fizike" TargetMode="External"/><Relationship Id="rId2" Type="http://schemas.openxmlformats.org/officeDocument/2006/relationships/hyperlink" Target="https://ustaliy.ru/snax_quiz/test-na-znanie-shkolnoj-programmy-po-fizik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tege.info/ege-po-fizike/" TargetMode="External"/><Relationship Id="rId5" Type="http://schemas.openxmlformats.org/officeDocument/2006/relationships/hyperlink" Target="https://edunews.ru/ege/fizika/test/" TargetMode="External"/><Relationship Id="rId4" Type="http://schemas.openxmlformats.org/officeDocument/2006/relationships/hyperlink" Target="https://neznaika.info/ege/physic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5260" y="1519707"/>
            <a:ext cx="8825658" cy="1673573"/>
          </a:xfrm>
        </p:spPr>
        <p:txBody>
          <a:bodyPr/>
          <a:lstStyle/>
          <a:p>
            <a:pPr algn="ctr"/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Интерет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-ресурсы в помощь учителю физики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93603" y="5678901"/>
            <a:ext cx="8825658" cy="861420"/>
          </a:xfrm>
        </p:spPr>
        <p:txBody>
          <a:bodyPr>
            <a:normAutofit fontScale="92500"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2400" i="1" cap="none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Павелкин Владимир Николаевич, к. ф.-м. н., ведущий научный сотрудник отдела СФГОС ИРО ПК, г. Пермь, 89641875538, </a:t>
            </a:r>
            <a:r>
              <a:rPr lang="en-US" altLang="ru-RU" sz="2400" i="1" cap="none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hlinkClick r:id="rId2"/>
              </a:rPr>
              <a:t>pnvin@yandex.ru</a:t>
            </a:r>
            <a:r>
              <a:rPr lang="en-US" altLang="ru-RU" sz="2400" i="1" cap="none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lang="ru-RU" altLang="ru-RU" sz="2400" i="1" cap="none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16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4582"/>
          </a:xfrm>
        </p:spPr>
        <p:txBody>
          <a:bodyPr/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Лабораторные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549400"/>
            <a:ext cx="9818688" cy="4698999"/>
          </a:xfrm>
        </p:spPr>
        <p:txBody>
          <a:bodyPr/>
          <a:lstStyle/>
          <a:p>
            <a:r>
              <a:rPr lang="en-US" u="sng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http://www.fizika.ru/laborant/index.php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-- </a:t>
            </a:r>
            <a:r>
              <a:rPr lang="ru-RU" dirty="0" err="1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Лабораторки</a:t>
            </a:r>
            <a:r>
              <a:rPr lang="ru-RU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темам</a:t>
            </a:r>
          </a:p>
          <a:p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infourok.ru/laboratornie-raboti-po-fizike-osnovnoy-shkoli-1038552.html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разработка учителя физики</a:t>
            </a:r>
          </a:p>
          <a:p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https://urok.1sept.ru/%D1%81%D1%82%D0%B0%D1%82%D1%8C%D0%B8/312654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примеры лабораторных работ в газете «1 сентября»</a:t>
            </a:r>
          </a:p>
          <a:p>
            <a:r>
              <a:rPr lang="ru-RU" dirty="0" err="1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Яндекс.Видео›лабораторные</a:t>
            </a:r>
            <a:r>
              <a:rPr lang="ru-RU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 по физике в 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школе ЛР по физике на Яндекс-видео.</a:t>
            </a:r>
          </a:p>
          <a:p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window.edu.ru/catalog/resources/fizika-laboratornaya-rabota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Единое окно доступа к ресурсам по теме Лабораторные работы по физике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72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68082"/>
          </a:xfrm>
        </p:spPr>
        <p:txBody>
          <a:bodyPr/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Интерактивные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320800"/>
            <a:ext cx="9742488" cy="4927599"/>
          </a:xfrm>
        </p:spPr>
        <p:txBody>
          <a:bodyPr>
            <a:normAutofit/>
          </a:bodyPr>
          <a:lstStyle/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http://interfizika.narod.ru/modeli.html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http://generalphysics.ru/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https://fizika32.jimdo.com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http://fizikabulanova.ucoz.net/index/interaktivnye_modeli_illjustracii_po_vsem_razdelam/0-91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2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1079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-ресурсов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1823" y="1403797"/>
            <a:ext cx="9272789" cy="4829578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 сети Интернет при подготовке к ГИА (ЕГЭ и ОГЭ)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знания, учебники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глоссарий, энциклопедия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физике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с решениями и без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тесты онлайн и офлайн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интерактивные модели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071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 сети Интернет при подготовке к ГИА (ЕГЭ и ОГЭ)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49792" cy="4695612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информационный портал государственной итоговой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аттестации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класс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://gia.edu.ru/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служба по надзору в сфере образования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://www.obrnadzor.gov.ru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институт педагогических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 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://www.fipi.ru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Портал информационной поддержки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ЕГЭ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://ege.edu.ru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центр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тестирования 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://www.rustest.ru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Демонстрационные варианты ЕГЭ на портале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«Российское образование»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edu.ru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2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6533"/>
          </a:xfrm>
        </p:spPr>
        <p:txBody>
          <a:bodyPr/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знания,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учебники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455314"/>
            <a:ext cx="8946541" cy="4793086"/>
          </a:xfrm>
        </p:spPr>
        <p:txBody>
          <a:bodyPr>
            <a:normAutofit fontScale="92500"/>
          </a:bodyPr>
          <a:lstStyle/>
          <a:p>
            <a:r>
              <a:rPr lang="ru-RU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</a:t>
            </a:r>
            <a:r>
              <a:rPr lang="ru-RU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fizika.74317s022.edusite.ru/p10aa1.html</a:t>
            </a:r>
            <a:r>
              <a:rPr lang="ru-RU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--</a:t>
            </a:r>
            <a:r>
              <a:rPr lang="ru-RU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Персональный сайт </a:t>
            </a:r>
            <a:r>
              <a:rPr lang="ru-RU" sz="24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alleng.org/edu/phys9.htm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учебники, можно бесплатно скачать.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educon.by/index.php/materials/phys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теория по темам.</a:t>
            </a:r>
          </a:p>
          <a:p>
            <a:pPr fontAlgn="t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elib.cspu.ru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›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xmlui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bitstream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…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физ. теории.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pdf?…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1…y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И.С. </a:t>
            </a:r>
            <a:r>
              <a:rPr lang="ru-RU" sz="2400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Карасова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М.В.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Потапова,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П.В. </a:t>
            </a:r>
            <a:r>
              <a:rPr lang="ru-RU" sz="2400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Пенкин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Фундаментальные физические теории в школе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en-US" sz="24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nado5.ru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›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e-book/</a:t>
            </a:r>
            <a:r>
              <a:rPr lang="en-US" sz="2400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fizika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учебник по физике: все темы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школьной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программы.</a:t>
            </a:r>
            <a:endParaRPr lang="en-US" sz="2400" dirty="0" smtClean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http://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tepka.ru/fizika/index.html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ru-RU" sz="26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учебник.</a:t>
            </a:r>
            <a: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</a:rPr>
              <a:t/>
            </a:r>
            <a:br>
              <a:rPr lang="en-US" sz="2400" dirty="0">
                <a:solidFill>
                  <a:srgbClr val="333333"/>
                </a:solidFill>
                <a:latin typeface="Arial" panose="020B0604020202020204" pitchFamily="34" charset="0"/>
              </a:rPr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ru-RU" sz="2400" dirty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20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73806"/>
          </a:xfrm>
        </p:spPr>
        <p:txBody>
          <a:bodyPr/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Глоссарии, энциклопедии и справочники по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0006" y="1893193"/>
            <a:ext cx="10122794" cy="4584880"/>
          </a:xfrm>
        </p:spPr>
        <p:txBody>
          <a:bodyPr>
            <a:normAutofit/>
          </a:bodyPr>
          <a:lstStyle/>
          <a:p>
            <a:r>
              <a:rPr lang="ru-RU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</a:t>
            </a:r>
            <a:r>
              <a:rPr lang="ru-RU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femto.com.ua/index12.html</a:t>
            </a:r>
            <a:r>
              <a:rPr lang="ru-RU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-- энциклопедия по физике.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gufo.me/dict/physics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Физический энциклопедический словарь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://nashol.com/fizika-spravochniki-enciklopedii-i-slovari-po-fizike/#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po_godam_2007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Справочники и словари и по физике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63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9564"/>
          </a:xfrm>
        </p:spPr>
        <p:txBody>
          <a:bodyPr/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Обучающее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2401" y="1383215"/>
            <a:ext cx="10783888" cy="5210768"/>
          </a:xfrm>
        </p:spPr>
        <p:txBody>
          <a:bodyPr>
            <a:normAutofit/>
          </a:bodyPr>
          <a:lstStyle/>
          <a:p>
            <a:r>
              <a:rPr lang="ru-RU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https://pta-fiz.jimdo.com/%D0%B4%D1%80%D1%83%D0%B3%D0%B8%D0%B5-%D1%82%D0%B0%D0%B1%D0%BB%D0%B8%D1%86%D1%8B/%D1%83%D1%87%D0%B5%D0%B1%D0%BD%D1%8B%D0%B5-%D0%B2%D0%B8%D0%B4%D0%B5%D0%BE-%D0%BF%D0%BE-%</a:t>
            </a:r>
            <a:r>
              <a:rPr lang="ru-RU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D1%84%D0%B8%D0%B7%D0%B8%D0%BA%D0%B5/</a:t>
            </a:r>
            <a:r>
              <a:rPr lang="ru-RU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-- скачиваемые обучающие ролики по темам</a:t>
            </a:r>
          </a:p>
          <a:p>
            <a:pPr fontAlgn="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Яндекс.Видео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›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обучающее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видео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физике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Обучающее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видео по физике — 4 тыс. видео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http://sverh-zadacha.ucoz.ru/index/0-76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фильмы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dmitryukts.narod.ru/kopilka/video.html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скачать бесплатно видеоролики по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физике (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опыты, эксперименты)</a:t>
            </a:r>
          </a:p>
          <a:p>
            <a:endParaRPr lang="ru-RU" sz="2400" dirty="0" smtClean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00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73806"/>
          </a:xfrm>
        </p:spPr>
        <p:txBody>
          <a:bodyPr/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8611" y="1545465"/>
            <a:ext cx="10410401" cy="4984123"/>
          </a:xfrm>
        </p:spPr>
        <p:txBody>
          <a:bodyPr>
            <a:normAutofit/>
          </a:bodyPr>
          <a:lstStyle/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http://artfiz.ru/?p=2777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интерактивные уроки по физике</a:t>
            </a: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https://videouroki.net/blog/fizika/2-free_video/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www.youtube.com/playlist?list=PLnbQh4j9gZkKt3UQCBluPE92XI8YSsQFB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 видеокурс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https://www.virtualacademy.ru/videouroki/fizika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видеоуроки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классам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https://uchitel.pro/%D1%84%D0%B8%D0%B7%D0%B8%D0%BA%D0%B0-%D0%BF%D1%80%D0%B5%D0%B4%D0%BC%D0%B5%D1%82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опорные конспекты уроков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https://xn----dtbhtbbrhebfpirq0k.xn--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p1ai/fizika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конспекты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уроков.</a:t>
            </a:r>
            <a:endParaRPr lang="ru-RU" sz="2400" dirty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43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3654"/>
          </a:xfrm>
        </p:spPr>
        <p:txBody>
          <a:bodyPr/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решениями и без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2125" y="1416676"/>
            <a:ext cx="11346286" cy="5293217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http://easyfizika.ru/zadachi/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по физике с решениями (по разделам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https://alleng.org/edu/phys2.htm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Решение задач по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физике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ege.fipi.ru/os11/xmodules/qprint/index.php?proj=BA1F39653304A5B041B656915DC36B38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банк заданий ЕГЭ ФИПИ.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ege.fipi.ru/os11/xmodules/qprint/index.php?proj=BA1F39653304A5B041B656915DC36B38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Задачи по общей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физике</a:t>
            </a:r>
          </a:p>
          <a:p>
            <a:pPr fontAlgn="base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www.abitur.by/fizika/zadachi-po-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fizike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ru-RU" sz="2400" dirty="0" smtClean="0"/>
              <a:t> 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физике, темы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которые в школьном курсе собрано достаточно большое количество задач. В каждом из подразделов рассмотрены условные планы, по которым достаточно просто «увидеть» ход решения задачи. К сожалению, эти планы не являются универсальными, но достаточно много типовых задач можно решить, если прибегнуть к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</a:t>
            </a:r>
            <a:endParaRPr lang="ru-RU" sz="2400" dirty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49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82382"/>
          </a:xfrm>
        </p:spPr>
        <p:txBody>
          <a:bodyPr/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Тесты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 и офлайн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5212" y="1435100"/>
            <a:ext cx="10072688" cy="50673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ustaliy.ru/snax_quiz/test-na-znanie-shkolnoj-programmy-po-fizike/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на знание школьной программы по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физике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obrazovaka.ru/testy/po-fizike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Тесты по 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физике по классам</a:t>
            </a:r>
            <a:endParaRPr lang="ru-RU" sz="2400" dirty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https://neznaika.info/ege/physics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Тесты по </a:t>
            </a:r>
            <a:r>
              <a:rPr lang="ru-RU" sz="2400" dirty="0" err="1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КИМам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ЕГЭ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https://edunews.ru/ege/fizika/test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ЕГЭ тест</a:t>
            </a:r>
          </a:p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https://www.ctege.info/ege-po-fizike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/</a:t>
            </a:r>
            <a:r>
              <a:rPr lang="ru-RU" sz="24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Сборники тренировочных тестов по физике для ЕГЭ в 2019 году и для ЕГЭ </a:t>
            </a:r>
            <a:r>
              <a:rPr lang="ru-RU" sz="240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прошлых </a:t>
            </a:r>
            <a:r>
              <a:rPr lang="ru-RU" sz="2400" smtClean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лет.</a:t>
            </a:r>
            <a: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bg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92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243</TotalTime>
  <Words>563</Words>
  <Application>Microsoft Office PowerPoint</Application>
  <PresentationFormat>Широкоэкранный</PresentationFormat>
  <Paragraphs>66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Ион</vt:lpstr>
      <vt:lpstr>Интерет-ресурсы в помощь учителю физики</vt:lpstr>
      <vt:lpstr>Виды I-ресурсов</vt:lpstr>
      <vt:lpstr>Ресурсы сети Интернет при подготовке к ГИА (ЕГЭ и ОГЭ)</vt:lpstr>
      <vt:lpstr>Теоретические знания, учебники</vt:lpstr>
      <vt:lpstr>Глоссарии, энциклопедии и справочники по физике</vt:lpstr>
      <vt:lpstr>Обучающее видео</vt:lpstr>
      <vt:lpstr>Уроки</vt:lpstr>
      <vt:lpstr>Задачи с решениями и без</vt:lpstr>
      <vt:lpstr>Тесты онлайн и офлайн</vt:lpstr>
      <vt:lpstr>Лабораторные работы</vt:lpstr>
      <vt:lpstr>Интерактивные модели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Интерет-ресурсы в помощь учителю физики</dc:title>
  <dc:creator>Владимир</dc:creator>
  <cp:lastModifiedBy>Владимир</cp:lastModifiedBy>
  <cp:revision>20</cp:revision>
  <dcterms:created xsi:type="dcterms:W3CDTF">2019-08-22T00:54:34Z</dcterms:created>
  <dcterms:modified xsi:type="dcterms:W3CDTF">2019-08-22T04:58:24Z</dcterms:modified>
</cp:coreProperties>
</file>