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7" r:id="rId3"/>
    <p:sldId id="316" r:id="rId4"/>
    <p:sldId id="308" r:id="rId5"/>
    <p:sldId id="318" r:id="rId6"/>
    <p:sldId id="312" r:id="rId7"/>
    <p:sldId id="314" r:id="rId8"/>
    <p:sldId id="307" r:id="rId9"/>
    <p:sldId id="309" r:id="rId10"/>
    <p:sldId id="315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87"/>
    <a:srgbClr val="FF4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2E7A-BDE8-4A79-B648-DC881BFFDC60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8CCE8-F735-4E1D-9A71-24F3F80D7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3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AB730-94B5-4687-85BD-4C700233E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C43A2F-19E9-4244-B3A4-422E895D3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C994B-5E05-47D9-B34F-CD71A02F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902A6-E796-4AF2-93BA-C81E9232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F1E55-C7EA-43E5-847E-C3D8CD0E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7D5E4-E3A7-4EB7-89EC-1061C02A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5C9A0E-EAD3-4608-A44B-CCFED5BF7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DB8CC-1F16-41A1-BC3E-2201A889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57FFE6-2057-4B41-A9F3-0CDE7F31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F5E45-0228-4C84-AADB-26BC937C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9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5CC16B-A867-4A1B-BFDE-EFEA03D9B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5EC769-F894-4BD4-B9C8-8BE5A9CAC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FEE2C-608F-45B1-940C-4306DF82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C2E24-5B99-4C71-B303-33A59E99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145A0-B0EA-4CF6-90C6-A50DADDA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2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00C70-4B7F-4A53-861D-F723439A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EDB54-6C4B-4DC9-A882-C5BC838ED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0962AF-0BC1-4D8D-B675-90C7B219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E30EE-A533-4663-8628-6B9EECE0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8DDA3-17F3-43BB-8D20-184E63E0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3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23FD1-8940-45B4-AA3F-6FC0AAF0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50FD8-4AB6-4AAE-8908-828CD1449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27506-7BEE-4AB6-A8BE-8A6F79F9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35B8A-879F-4050-9A1B-BDFF8C0F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AE278-71ED-464C-B68C-D0AA67A4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5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04FC7-84DE-45AB-81CD-D35978BA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FF8C2-6366-4180-9367-DADBA7F39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F8A3DA-C08A-41A3-93C4-FCCC3E905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2901B2-749A-4450-B7AA-F431EE74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5C78B-A0D5-44CC-B7B1-90E8FBC2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185AEB-8551-4D00-9E29-56B05A8A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1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422D8-2C8C-4751-9FA3-7C7606B9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35A321-661E-4781-A2AA-A3984C9B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0475A6-F934-4ACB-BA2B-E3C734AB9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753FBA-B2B0-4692-879E-E948EBDEA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ED69F6-F289-4E9D-839F-CA3095DFD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ECF838-6DBA-4348-984E-4727079E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8EE0F-B00A-4873-B0DA-4FB8D07D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8B022E-34F0-4101-B5E1-8CFA2C5E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4522B-B69B-4E43-95F4-3482E391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F222EF-1D03-4672-A2AF-659712FE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DABF14-57CD-4231-BFD0-1A0B7C49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8C0964-EE39-438C-BE6D-C0B62724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9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9B202E-71F8-48E8-816C-3953A262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CFA1F4-6B95-46B6-99D5-3FD750B6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EA045A-0804-4C74-B899-E008D180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5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33FA5-0C57-4C69-9CE4-91D37189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E8414-7D87-42E7-B921-FB8EC998F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8D0153-3EA7-4E4E-BA3E-1BBBBA7D4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E44A6F-10A1-4AFB-8D33-29A430EB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49B70-0AF9-4B60-8341-4D60C595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4520CA-9986-46EE-9C29-3B15E506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0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B8091-0642-4F63-AD5E-0D3D45C6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47C8A9-315F-4CBE-A494-B5C9EEA01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30B5AC-EC34-47A1-94CC-15B56708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2AC67A-84B9-4924-AAD3-BD176716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C7D827-4CC1-42B7-B935-BE503364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4D010-BABA-49AF-880B-86C2D7F3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7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0009-F120-46C9-80D4-B45AC6B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D5262-9B06-45FC-B0C7-0BC4A758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276363-0FBF-4BB6-BC76-577ECABF3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3FFA-B969-4A6C-970A-6BD518F4C938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00E3C-BFAC-495F-8E9C-EBC1D2922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B5B3F-1739-4094-94ED-57CB05760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0370-B1A4-4D9F-92A7-1AAB1C5A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8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rc_autism" TargetMode="External"/><Relationship Id="rId2" Type="http://schemas.openxmlformats.org/officeDocument/2006/relationships/hyperlink" Target="&#1040;&#1091;&#1090;&#1080;&#1079;&#1084;-&#1059;&#1088;&#1072;&#1083;.&#1056;&#1060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vk.com/rrc_autis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A989D-84DA-4C7E-A22A-68B88D4CB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5673" y="528753"/>
            <a:ext cx="7940352" cy="3259476"/>
          </a:xfrm>
        </p:spPr>
        <p:txBody>
          <a:bodyPr>
            <a:noAutofit/>
          </a:bodyPr>
          <a:lstStyle/>
          <a:p>
            <a:pPr algn="l"/>
            <a:br>
              <a:rPr lang="ru-RU" sz="4800" b="1" dirty="0">
                <a:solidFill>
                  <a:srgbClr val="007F87"/>
                </a:solidFill>
              </a:rPr>
            </a:br>
            <a:endParaRPr lang="ru-RU" sz="4800" b="1" dirty="0">
              <a:solidFill>
                <a:srgbClr val="007F8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A171E-1BA5-4044-A615-B49F4AE8C2FF}"/>
              </a:ext>
            </a:extLst>
          </p:cNvPr>
          <p:cNvSpPr txBox="1"/>
          <p:nvPr/>
        </p:nvSpPr>
        <p:spPr>
          <a:xfrm>
            <a:off x="6885992" y="4851919"/>
            <a:ext cx="5047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r>
              <a:rPr lang="ru-RU" b="1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егионального ресурсного центра по развитию системы сопровождения детей с  РАС  на территории Свердловской области</a:t>
            </a:r>
          </a:p>
          <a:p>
            <a:r>
              <a:rPr lang="ru-RU" b="1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Татьяна Константиновна </a:t>
            </a:r>
            <a:r>
              <a:rPr lang="ru-RU" sz="1800" b="1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60186-7E14-416F-92E3-21E13EE0D899}"/>
              </a:ext>
            </a:extLst>
          </p:cNvPr>
          <p:cNvSpPr txBox="1"/>
          <p:nvPr/>
        </p:nvSpPr>
        <p:spPr>
          <a:xfrm>
            <a:off x="3135086" y="998377"/>
            <a:ext cx="7847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F8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АУТИЗМ Свердловская область. </a:t>
            </a:r>
          </a:p>
          <a:p>
            <a:endParaRPr lang="ru-RU" sz="3200" dirty="0">
              <a:solidFill>
                <a:srgbClr val="007F8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7F8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комплексной системы сопровождения семей, воспитывающих детей  с РАС. </a:t>
            </a:r>
            <a:endParaRPr lang="ru-RU" sz="32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3200" dirty="0"/>
            </a:br>
            <a:r>
              <a:rPr lang="ru-RU" sz="3200" dirty="0">
                <a:solidFill>
                  <a:srgbClr val="007F8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dirty="0">
                <a:solidFill>
                  <a:srgbClr val="007F8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73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ACC04-17CB-4B37-AC17-8B8D1A2F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547" y="550506"/>
            <a:ext cx="6371252" cy="587829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доброты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E8390-097B-40B8-875C-2199B15D1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6" y="1474237"/>
            <a:ext cx="7305869" cy="483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0" u="none" strike="noStrike" baseline="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Корректная, необходимая и понятная информация об аутизме, в т.ч. видеоролики для разных возрастов, собрана на специально разработанном сайте:</a:t>
            </a:r>
          </a:p>
          <a:p>
            <a:pPr marL="0" indent="0" algn="l">
              <a:buNone/>
            </a:pP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культурадлявсех.рф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люди_как_люди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600" b="0" u="none" strike="noStrike" baseline="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подготовке и проведении</a:t>
            </a:r>
          </a:p>
          <a:p>
            <a:pPr marL="0" indent="0" algn="l">
              <a:buNone/>
            </a:pPr>
            <a:r>
              <a:rPr lang="ru-RU" sz="1600" b="0" u="none" strike="noStrike" baseline="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акции «Зажги синим» принимают участие более</a:t>
            </a:r>
          </a:p>
          <a:p>
            <a:pPr marL="0" indent="0" algn="l">
              <a:buNone/>
            </a:pPr>
            <a:r>
              <a:rPr lang="ru-RU" sz="1600" b="0" u="none" strike="noStrike" baseline="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18000 человек.</a:t>
            </a:r>
            <a:r>
              <a:rPr lang="ru-RU" sz="16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l">
              <a:buNone/>
            </a:pPr>
            <a:r>
              <a:rPr lang="ru-RU" sz="16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к нам присоединилась Свердловская область</a:t>
            </a:r>
          </a:p>
          <a:p>
            <a:pPr marL="0" indent="0" algn="l">
              <a:buNone/>
            </a:pPr>
            <a:r>
              <a:rPr lang="ru-RU" sz="16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дошкольные образовательные организации</a:t>
            </a:r>
            <a:endParaRPr lang="en-US" sz="16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6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акции в 2022 году проведено 534 урока  </a:t>
            </a:r>
          </a:p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9DCE7-48EB-8EA0-B518-4119F5C8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3512101"/>
            <a:ext cx="4056806" cy="27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39B6-82B9-42A9-8422-53BEAB28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737" y="385009"/>
            <a:ext cx="7541210" cy="14678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по развитию системы сопровождения детей с  РАС  на территории Свердловской области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679296-0BB2-4CFA-B5F9-5454858F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548" y="1362270"/>
            <a:ext cx="9302620" cy="4935894"/>
          </a:xfrm>
        </p:spPr>
        <p:txBody>
          <a:bodyPr>
            <a:normAutofit fontScale="77500" lnSpcReduction="20000"/>
          </a:bodyPr>
          <a:lstStyle/>
          <a:p>
            <a:endParaRPr lang="ru-RU" sz="32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Захарова Татьяна Константиновна</a:t>
            </a:r>
            <a:endParaRPr lang="en-US" sz="32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Екатеринбург, ул. </a:t>
            </a:r>
            <a:r>
              <a:rPr lang="ru-RU" sz="3200" dirty="0" err="1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Пальмиро</a:t>
            </a:r>
            <a:r>
              <a:rPr lang="ru-RU" sz="32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Тольятти, 26А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«Речевой центр» </a:t>
            </a:r>
          </a:p>
          <a:p>
            <a:pPr marL="0" indent="0">
              <a:buNone/>
            </a:pPr>
            <a:endParaRPr lang="ru-RU" sz="32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АУТИЗМ-УРАЛ.РФ</a:t>
            </a:r>
            <a:endParaRPr lang="ru-RU" sz="32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https://t.me/rrc_autism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https://vk.com/rrc_autism</a:t>
            </a:r>
            <a:r>
              <a:rPr lang="en-US" sz="2200" dirty="0"/>
              <a:t> </a:t>
            </a:r>
          </a:p>
          <a:p>
            <a:pPr marL="0" indent="0">
              <a:buNone/>
            </a:pPr>
            <a:br>
              <a:rPr lang="en-US" sz="2000" dirty="0"/>
            </a:br>
            <a:endParaRPr lang="ru-RU" sz="32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тел: 8-953-055-44-55</a:t>
            </a:r>
            <a:endParaRPr lang="en-US" sz="3200" dirty="0">
              <a:solidFill>
                <a:srgbClr val="007F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7F87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FE5F6C-1118-49B5-B434-851B43558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23" y="3610990"/>
            <a:ext cx="2788298" cy="27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1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E3416-B6E2-717E-2F50-B65FEC3A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2" y="298581"/>
            <a:ext cx="8274698" cy="1392108"/>
          </a:xfrm>
        </p:spPr>
        <p:txBody>
          <a:bodyPr/>
          <a:lstStyle/>
          <a:p>
            <a:r>
              <a:rPr lang="ru-RU" u="sng" dirty="0">
                <a:solidFill>
                  <a:srgbClr val="C00000"/>
                </a:solidFill>
              </a:rPr>
              <a:t>Статистика аутизма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DF1DE-11B7-5C99-D7CC-422CCAFBF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8" y="2481943"/>
            <a:ext cx="8052319" cy="326571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: 1/64, 1/54, 1/44</a:t>
            </a:r>
          </a:p>
          <a:p>
            <a:pPr marL="0" indent="0">
              <a:buNone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область:   2019-612   </a:t>
            </a:r>
          </a:p>
          <a:p>
            <a:pPr marL="0" indent="0">
              <a:buNone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2020-850 </a:t>
            </a:r>
          </a:p>
          <a:p>
            <a:pPr marL="0" indent="0">
              <a:buNone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2021-1059 обучающихся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1FE05-FDA3-EAB0-EB56-D7ADAEEF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649" y="4488024"/>
            <a:ext cx="3556527" cy="22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0A956-DC72-442A-A0D1-3BAB75EB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648" y="149291"/>
            <a:ext cx="7864151" cy="1541398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24088E-DA7D-8B86-BF97-28506CAB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134" y="1315616"/>
            <a:ext cx="8386665" cy="4861347"/>
          </a:xfrm>
        </p:spPr>
        <p:txBody>
          <a:bodyPr/>
          <a:lstStyle/>
          <a:p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на  базе ГБОУ « Речевой центр» в августе 2017 года</a:t>
            </a:r>
          </a:p>
          <a:p>
            <a:pPr marL="0" indent="0">
              <a:buNone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соглашения Министерства образования и молодежной политики Свердловской области и ФРЦ Аутизм г. Москва </a:t>
            </a:r>
          </a:p>
          <a:p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РРЦ РАС –подразделение Речевого центра </a:t>
            </a:r>
          </a:p>
          <a:p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Екатеринбург, </a:t>
            </a:r>
            <a:r>
              <a:rPr lang="ru-RU" dirty="0" err="1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Пальмиро</a:t>
            </a: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Тольятти 26 а </a:t>
            </a:r>
          </a:p>
          <a:p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обучается 422 ученика из них с РАС 64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E00470-2E39-984B-5525-8A6B3A28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27" y="4915385"/>
            <a:ext cx="2183114" cy="15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E3F14-02DE-4D7C-9C01-097DD9674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466531"/>
            <a:ext cx="7467600" cy="1390261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FA70ED-7BAA-439F-A0E0-5E10105C7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1110" y="2230016"/>
            <a:ext cx="7616890" cy="302778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министерствами  ведомствами , НКО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 просветительская деятельность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F8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инклюзивной среды в ОО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интеграция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90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0B17B-A455-BC9F-91F7-97A29FA9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180" y="464694"/>
            <a:ext cx="8580620" cy="12259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министерствами  ведомствами , НКО </a:t>
            </a:r>
            <a:b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EAE795-105A-1EBC-8900-8E3E9842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780" y="2308485"/>
            <a:ext cx="9495020" cy="386847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7F87"/>
                </a:solidFill>
                <a:latin typeface="LiberationSerif"/>
              </a:rPr>
              <a:t> </a:t>
            </a:r>
          </a:p>
          <a:p>
            <a:pPr algn="l"/>
            <a:r>
              <a:rPr lang="ru-RU" sz="1800" b="0" i="0" u="none" strike="noStrike" baseline="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Министерством социальной  политики СО  и  </a:t>
            </a:r>
            <a:r>
              <a:rPr lang="ru-RU" sz="1800" b="0" i="0" u="none" strike="noStrike" baseline="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Автономной некоммерческой организации «Агентство стратегических инициатив по продвижению новых проектов» </a:t>
            </a:r>
          </a:p>
          <a:p>
            <a:pPr marL="0" indent="0" algn="l">
              <a:buNone/>
            </a:pPr>
            <a:r>
              <a:rPr lang="ru-RU" sz="18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 реализуется м</a:t>
            </a:r>
            <a:r>
              <a:rPr lang="ru-RU" sz="1800" b="0" i="0" u="none" strike="noStrike" baseline="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ониторинг внедрения целевых моделей Национальной социальной инициативы  по реализации индивидуальных планов развертывания (внедрения) Национальной социальной инициативы в регионе Свердловская область по «жизненной ситуации»: оказание помощи людям с расстройствами аутистического спектра</a:t>
            </a:r>
          </a:p>
          <a:p>
            <a:r>
              <a:rPr lang="ru-RU" sz="1800" b="0" i="0" u="none" strike="noStrike" baseline="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 НКО Свердловской области ( Ассоциация 2 Особые люди», Умная среда , Омофор ) </a:t>
            </a:r>
          </a:p>
          <a:p>
            <a:r>
              <a:rPr lang="ru-RU" sz="180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с ОО СО </a:t>
            </a:r>
            <a:r>
              <a:rPr lang="ru-RU" sz="1800" b="0" i="0" u="none" strike="noStrike" baseline="0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57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C91C-ED67-4902-A652-9191EEBA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416" y="475860"/>
            <a:ext cx="8209383" cy="1184989"/>
          </a:xfrm>
        </p:spPr>
        <p:txBody>
          <a:bodyPr>
            <a:noAutofit/>
          </a:bodyPr>
          <a:lstStyle/>
          <a:p>
            <a:r>
              <a:rPr lang="ru-RU" sz="3600" u="sng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просветительская деятельность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31D944-83C7-4DA0-8056-072777BC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9" y="1539454"/>
            <a:ext cx="5620139" cy="50292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мероприятия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 Зажги синим»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доброты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–консультации оффлайн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и распространение информационных материалов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6323F8-5883-468F-8A49-A229CF15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56" y="4124131"/>
            <a:ext cx="3596213" cy="25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0D704-A52C-4E64-A6AD-ECCCF825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506" y="494522"/>
            <a:ext cx="8517293" cy="1196166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инклюзивной среды в 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DFFD11-DDDB-4195-895F-43F7800F7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305" y="2341983"/>
            <a:ext cx="7940351" cy="38628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 комбинированного вида № 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 № 48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ОО по запросу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7AD296-E89D-4F49-9B83-21B6967B6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72" y="4273419"/>
            <a:ext cx="4356446" cy="235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0DD16-2CE0-4F30-9825-94FA7768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2" y="326571"/>
            <a:ext cx="7957457" cy="5439747"/>
          </a:xfrm>
        </p:spPr>
        <p:txBody>
          <a:bodyPr/>
          <a:lstStyle/>
          <a:p>
            <a:r>
              <a:rPr lang="ru-RU" u="sng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752B4E-F3C7-4E46-A04F-92EF2A90B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96" y="4436478"/>
            <a:ext cx="3868031" cy="2286521"/>
          </a:xfrm>
        </p:spPr>
      </p:pic>
    </p:spTree>
    <p:extLst>
      <p:ext uri="{BB962C8B-B14F-4D97-AF65-F5344CB8AC3E}">
        <p14:creationId xmlns:p14="http://schemas.microsoft.com/office/powerpoint/2010/main" val="221138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79765-C14A-453F-BB26-8D8FC4C4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763" y="-121298"/>
            <a:ext cx="8256037" cy="1811986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u="sng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интеграция </a:t>
            </a:r>
            <a:r>
              <a:rPr lang="ru-RU" sz="3100" u="sng" dirty="0">
                <a:solidFill>
                  <a:srgbClr val="007F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РРЦ РАС  «Передышка»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B04104-9EBA-E839-BE9D-EB81028C9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32" y="2515410"/>
            <a:ext cx="3181350" cy="42418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E3A732-CB9B-4199-5BB7-36C4D5E12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53" y="1690688"/>
            <a:ext cx="2849919" cy="506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80D963-62E8-97B7-242E-BB454E83C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97" y="1790536"/>
            <a:ext cx="3725005" cy="49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64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408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LiberationSerif</vt:lpstr>
      <vt:lpstr>Times New Roman</vt:lpstr>
      <vt:lpstr>Wingdings</vt:lpstr>
      <vt:lpstr>Тема Office</vt:lpstr>
      <vt:lpstr> </vt:lpstr>
      <vt:lpstr>Статистика аутизма</vt:lpstr>
      <vt:lpstr>О нас </vt:lpstr>
      <vt:lpstr>Направления работы </vt:lpstr>
      <vt:lpstr>Взаимодействие с министерствами  ведомствами , НКО  </vt:lpstr>
      <vt:lpstr>Информационно просветительская деятельность  </vt:lpstr>
      <vt:lpstr>Построение инклюзивной среды в ОО</vt:lpstr>
      <vt:lpstr>Консультирование </vt:lpstr>
      <vt:lpstr> Социокультурная интеграция проект РРЦ РАС  «Передышка» </vt:lpstr>
      <vt:lpstr>Уроки доброты </vt:lpstr>
      <vt:lpstr>Региональный ресурсный центр по развитию системы сопровождения детей с  РАС  на территории Свердловской области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obuchenie58@outlook.com</cp:lastModifiedBy>
  <cp:revision>113</cp:revision>
  <dcterms:created xsi:type="dcterms:W3CDTF">2019-12-20T04:58:19Z</dcterms:created>
  <dcterms:modified xsi:type="dcterms:W3CDTF">2022-09-05T09:06:46Z</dcterms:modified>
</cp:coreProperties>
</file>