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7"/>
  </p:notesMasterIdLst>
  <p:sldIdLst>
    <p:sldId id="257" r:id="rId2"/>
    <p:sldId id="282" r:id="rId3"/>
    <p:sldId id="285" r:id="rId4"/>
    <p:sldId id="259" r:id="rId5"/>
    <p:sldId id="283" r:id="rId6"/>
    <p:sldId id="284" r:id="rId7"/>
    <p:sldId id="286" r:id="rId8"/>
    <p:sldId id="287" r:id="rId9"/>
    <p:sldId id="288" r:id="rId10"/>
    <p:sldId id="263" r:id="rId11"/>
    <p:sldId id="296" r:id="rId12"/>
    <p:sldId id="293" r:id="rId13"/>
    <p:sldId id="291" r:id="rId14"/>
    <p:sldId id="295" r:id="rId15"/>
    <p:sldId id="29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3D5"/>
    <a:srgbClr val="248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/>
    <p:restoredTop sz="94407"/>
  </p:normalViewPr>
  <p:slideViewPr>
    <p:cSldViewPr snapToGrid="0" snapToObjects="1">
      <p:cViewPr varScale="1">
        <p:scale>
          <a:sx n="110" d="100"/>
          <a:sy n="110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июль 2019 г</c:v>
                </c:pt>
                <c:pt idx="2">
                  <c:v>декабрь 2019 г</c:v>
                </c:pt>
                <c:pt idx="3">
                  <c:v>март 2020г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40</c:v>
                </c:pt>
                <c:pt idx="2">
                  <c:v>150</c:v>
                </c:pt>
                <c:pt idx="3">
                  <c:v>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июль 2019 г</c:v>
                </c:pt>
                <c:pt idx="2">
                  <c:v>декабрь 2019 г</c:v>
                </c:pt>
                <c:pt idx="3">
                  <c:v>март 2020г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июль 2019 г</c:v>
                </c:pt>
                <c:pt idx="2">
                  <c:v>декабрь 2019 г</c:v>
                </c:pt>
                <c:pt idx="3">
                  <c:v>март 2020г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343040"/>
        <c:axId val="60344576"/>
        <c:axId val="0"/>
      </c:bar3DChart>
      <c:catAx>
        <c:axId val="6034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60344576"/>
        <c:crosses val="autoZero"/>
        <c:auto val="1"/>
        <c:lblAlgn val="ctr"/>
        <c:lblOffset val="100"/>
        <c:noMultiLvlLbl val="0"/>
      </c:catAx>
      <c:valAx>
        <c:axId val="6034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34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3F9-AC7C-EE41-95DA-6CD77958C20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92B-A7F2-BD4A-B96A-F466A2B56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285-43A3-034E-A1B0-6E99DED76AAB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olmedic_perm" TargetMode="External"/><Relationship Id="rId7" Type="http://schemas.openxmlformats.org/officeDocument/2006/relationships/hyperlink" Target="https://vk.com/volonterypobedyperm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volunteers_perm" TargetMode="External"/><Relationship Id="rId5" Type="http://schemas.openxmlformats.org/officeDocument/2006/relationships/hyperlink" Target="https://vk.com/publicforsportvolunteers" TargetMode="External"/><Relationship Id="rId4" Type="http://schemas.openxmlformats.org/officeDocument/2006/relationships/hyperlink" Target="https://vk.com/publicvovolonter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usnin.sergei49@yandex.ru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hyperlink" Target="http://vk.com/55sereb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406399"/>
            <a:ext cx="2341174" cy="253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3457575"/>
            <a:ext cx="10648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Региональный центр «серебряного» </a:t>
            </a:r>
            <a:r>
              <a:rPr lang="ru-RU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волонтерства</a:t>
            </a:r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Пермского края   «Серебро Урала» в проектах РДШ</a:t>
            </a:r>
            <a:endParaRPr lang="ru-RU" sz="32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5882880"/>
            <a:ext cx="397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Arial" charset="0"/>
                <a:ea typeface="Arial" charset="0"/>
                <a:cs typeface="Arial" charset="0"/>
              </a:rPr>
              <a:t>Туснин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 Сергей, руководитель</a:t>
            </a:r>
            <a:endParaRPr lang="ru-RU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98121"/>
            <a:ext cx="10911841" cy="99059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ВМЕСТЕ  МЫ  СИЛА!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" y="2026920"/>
            <a:ext cx="115645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marL="12700" lvl="1" algn="just">
              <a:spcAft>
                <a:spcPts val="0"/>
              </a:spcAft>
            </a:pP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60119"/>
            <a:ext cx="119607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cs typeface="Aharoni" pitchFamily="2" charset="-79"/>
              </a:rPr>
              <a:t>10 - партнеров содействующих в развитии центра</a:t>
            </a:r>
          </a:p>
          <a:p>
            <a:pPr>
              <a:buFont typeface="Wingdings" pitchFamily="2" charset="2"/>
              <a:buChar char="Ø"/>
            </a:pPr>
            <a:r>
              <a:rPr lang="ru-RU" sz="3200" b="1" u="sng" dirty="0" smtClean="0">
                <a:hlinkClick r:id="rId3"/>
              </a:rPr>
              <a:t>Администрация </a:t>
            </a:r>
            <a:r>
              <a:rPr lang="ru-RU" sz="3200" b="1" u="sng" dirty="0" err="1" smtClean="0">
                <a:hlinkClick r:id="rId3"/>
              </a:rPr>
              <a:t>Орджоникижзевского</a:t>
            </a:r>
            <a:r>
              <a:rPr lang="ru-RU" sz="3200" b="1" u="sng" dirty="0" smtClean="0">
                <a:hlinkClick r:id="rId3"/>
              </a:rPr>
              <a:t> района</a:t>
            </a:r>
          </a:p>
          <a:p>
            <a:pPr>
              <a:buFont typeface="Wingdings" pitchFamily="2" charset="2"/>
              <a:buChar char="Ø"/>
            </a:pPr>
            <a:r>
              <a:rPr lang="ru-RU" sz="3200" b="1" u="sng" dirty="0" smtClean="0">
                <a:hlinkClick r:id="rId3"/>
              </a:rPr>
              <a:t>Волонтеры-медики  Пермский край</a:t>
            </a:r>
            <a:endParaRPr lang="ru-RU" sz="3200" b="1" u="sng" dirty="0" smtClean="0"/>
          </a:p>
          <a:p>
            <a:pPr>
              <a:buFont typeface="Wingdings" pitchFamily="2" charset="2"/>
              <a:buChar char="Ø"/>
            </a:pPr>
            <a:r>
              <a:rPr lang="ru-RU" sz="3200" b="1" u="sng" dirty="0" err="1" smtClean="0">
                <a:hlinkClick r:id="rId4"/>
              </a:rPr>
              <a:t>Во!Волонтеры</a:t>
            </a:r>
            <a:endParaRPr lang="ru-RU" sz="3200" b="1" u="sng" dirty="0" smtClean="0"/>
          </a:p>
          <a:p>
            <a:pPr>
              <a:buFont typeface="Wingdings" pitchFamily="2" charset="2"/>
              <a:buChar char="Ø"/>
            </a:pPr>
            <a:r>
              <a:rPr lang="ru-RU" sz="3200" b="1" u="sng" dirty="0" smtClean="0">
                <a:hlinkClick r:id="rId5"/>
              </a:rPr>
              <a:t>Корпус спортивных волонтёров </a:t>
            </a:r>
            <a:r>
              <a:rPr lang="ru-RU" sz="3200" b="1" u="sng" dirty="0" err="1" smtClean="0">
                <a:hlinkClick r:id="rId5"/>
              </a:rPr>
              <a:t>Молодые.Спортивные</a:t>
            </a:r>
            <a:endParaRPr lang="ru-RU" sz="3200" b="1" u="sng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u="sng" dirty="0" err="1" smtClean="0">
                <a:hlinkClick r:id="rId6"/>
              </a:rPr>
              <a:t>volunteers_perm</a:t>
            </a:r>
            <a:endParaRPr lang="ru-RU" sz="3200" b="1" u="sng" dirty="0" smtClean="0"/>
          </a:p>
          <a:p>
            <a:pPr>
              <a:buFont typeface="Wingdings" pitchFamily="2" charset="2"/>
              <a:buChar char="Ø"/>
            </a:pPr>
            <a:r>
              <a:rPr lang="ru-RU" sz="3200" b="1" u="sng" dirty="0" smtClean="0">
                <a:hlinkClick r:id="rId7"/>
              </a:rPr>
              <a:t>Волонтёры Победы. Пермский край</a:t>
            </a:r>
            <a:endParaRPr lang="ru-RU" sz="3200" b="1" u="sng" dirty="0" smtClean="0"/>
          </a:p>
          <a:p>
            <a:pPr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chemeClr val="accent1"/>
                </a:solidFill>
              </a:rPr>
              <a:t>Сретинский</a:t>
            </a:r>
            <a:r>
              <a:rPr lang="ru-RU" sz="3200" b="1" dirty="0" smtClean="0">
                <a:solidFill>
                  <a:schemeClr val="accent1"/>
                </a:solidFill>
              </a:rPr>
              <a:t> СДК Ильинский район Пермский край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/>
                </a:solidFill>
              </a:rPr>
              <a:t> КДК –</a:t>
            </a:r>
            <a:r>
              <a:rPr lang="ru-RU" sz="3200" b="1" dirty="0" err="1" smtClean="0">
                <a:solidFill>
                  <a:schemeClr val="accent1"/>
                </a:solidFill>
              </a:rPr>
              <a:t>Добрянский</a:t>
            </a:r>
            <a:r>
              <a:rPr lang="ru-RU" sz="3200" b="1" dirty="0" smtClean="0">
                <a:solidFill>
                  <a:schemeClr val="accent1"/>
                </a:solidFill>
              </a:rPr>
              <a:t> район Пермский край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/>
                </a:solidFill>
              </a:rPr>
              <a:t> Совет общественного взаимодействия </a:t>
            </a:r>
            <a:r>
              <a:rPr lang="ru-RU" sz="2800" b="1" dirty="0" err="1" smtClean="0">
                <a:solidFill>
                  <a:schemeClr val="accent1"/>
                </a:solidFill>
              </a:rPr>
              <a:t>Большесосновский</a:t>
            </a:r>
            <a:r>
              <a:rPr lang="ru-RU" sz="2800" b="1" dirty="0" smtClean="0">
                <a:solidFill>
                  <a:schemeClr val="accent1"/>
                </a:solidFill>
              </a:rPr>
              <a:t> район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/>
                </a:solidFill>
              </a:rPr>
              <a:t>Всероссийское общество инвалидов </a:t>
            </a:r>
            <a:r>
              <a:rPr lang="ru-RU" sz="2800" b="1" dirty="0" smtClean="0">
                <a:solidFill>
                  <a:schemeClr val="accent1"/>
                </a:solidFill>
              </a:rPr>
              <a:t>Дзержинский район г. Пермь </a:t>
            </a:r>
            <a:endParaRPr lang="ru-RU" sz="32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29640" y="548641"/>
            <a:ext cx="10368981" cy="147827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ВМЕСТЕ  МЫ  СИЛА!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" y="2026920"/>
            <a:ext cx="115645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spcAft>
                <a:spcPts val="0"/>
              </a:spcAft>
            </a:pPr>
            <a:endParaRPr lang="ru-RU" sz="24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                                                    </a:t>
            </a:r>
          </a:p>
          <a:p>
            <a:endParaRPr lang="ru-RU" sz="2400" dirty="0" smtClean="0"/>
          </a:p>
          <a:p>
            <a:pPr marL="12700" lvl="1" algn="just">
              <a:spcAft>
                <a:spcPts val="0"/>
              </a:spcAft>
            </a:pP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0419" y="2026920"/>
            <a:ext cx="103689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Количество  мероприятий, проведённых  за период с июля 2019 года по март 2020 года </a:t>
            </a:r>
          </a:p>
          <a:p>
            <a:r>
              <a:rPr lang="ru-RU" sz="4800" b="1" dirty="0" smtClean="0">
                <a:solidFill>
                  <a:schemeClr val="accent1"/>
                </a:solidFill>
              </a:rPr>
              <a:t> 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8452" y="5073908"/>
            <a:ext cx="2723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65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346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29640" y="548641"/>
            <a:ext cx="10368981" cy="147827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ВМЕСТЕ  МЫ  СИЛА!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" y="2026920"/>
            <a:ext cx="115645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spcAft>
                <a:spcPts val="0"/>
              </a:spcAft>
            </a:pPr>
            <a:endParaRPr lang="ru-RU" sz="24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                                                    </a:t>
            </a:r>
          </a:p>
          <a:p>
            <a:endParaRPr lang="ru-RU" sz="2400" dirty="0" smtClean="0"/>
          </a:p>
          <a:p>
            <a:pPr marL="12700" lvl="1" algn="just">
              <a:spcAft>
                <a:spcPts val="0"/>
              </a:spcAft>
            </a:pP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0419" y="2026920"/>
            <a:ext cx="10368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Количество людей, ощутивших положительный социальный эффект о за этот период </a:t>
            </a:r>
            <a:r>
              <a:rPr lang="ru-RU" sz="4800" b="1" dirty="0" smtClean="0">
                <a:solidFill>
                  <a:schemeClr val="accent1"/>
                </a:solidFill>
              </a:rPr>
              <a:t>12000 человек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29640" y="548641"/>
            <a:ext cx="10368981" cy="147827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ВМЕСТЕ  МЫ  СИЛА!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" y="2026920"/>
            <a:ext cx="115645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spcAft>
                <a:spcPts val="0"/>
              </a:spcAft>
            </a:pPr>
            <a:endParaRPr lang="ru-RU" sz="24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                                                    </a:t>
            </a:r>
          </a:p>
          <a:p>
            <a:endParaRPr lang="ru-RU" sz="2400" dirty="0" smtClean="0"/>
          </a:p>
          <a:p>
            <a:pPr marL="12700" lvl="1" algn="just">
              <a:spcAft>
                <a:spcPts val="0"/>
              </a:spcAft>
            </a:pP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0419" y="2026920"/>
            <a:ext cx="10368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416" y="-243267"/>
            <a:ext cx="12450416" cy="8304427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842436" cy="8592137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16" y="-635344"/>
            <a:ext cx="13066644" cy="9799983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74458" y="-635344"/>
            <a:ext cx="14743414" cy="101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76" y="4900712"/>
            <a:ext cx="2095500" cy="1625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4401" y="431888"/>
            <a:ext cx="10570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Новые </a:t>
            </a:r>
            <a:r>
              <a:rPr lang="ru-RU" sz="3200" b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подпроекты</a:t>
            </a:r>
            <a:r>
              <a:rPr lang="ru-RU" sz="3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 2020 года </a:t>
            </a:r>
            <a:endParaRPr lang="ru-RU" sz="3200" i="1" dirty="0" smtClean="0"/>
          </a:p>
          <a:p>
            <a:pPr marL="12700" lvl="1" algn="just"/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7" name="Рисунок 2" descr="C:\МОИ ФАЙЛЫ\Региональный центр КК\обучение _материалы\итоговый семинар 31 окт\архив\Машуня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3992881"/>
            <a:ext cx="2898227" cy="2533432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1" descr="C:\МОИ ФАЙЛЫ\Региональный центр КК\обучение _материалы\итоговый семинар 31 окт\архив\3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12920" y="4505092"/>
            <a:ext cx="3117673" cy="2021221"/>
          </a:xfrm>
          <a:prstGeom prst="snip1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3360" y="1143000"/>
            <a:ext cx="113953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800" b="1" dirty="0" smtClean="0"/>
              <a:t>Проектная школа» Главы города Перми «Кадры будущего для регионов</a:t>
            </a:r>
          </a:p>
          <a:p>
            <a:pPr marL="12700" lvl="1">
              <a:buFont typeface="Wingdings" pitchFamily="2" charset="2"/>
              <a:buChar char="Ø"/>
            </a:pPr>
            <a:r>
              <a:rPr lang="ru-RU" sz="2800" b="1" dirty="0" smtClean="0"/>
              <a:t>Акция «Красная гвоздика 2020</a:t>
            </a:r>
          </a:p>
          <a:p>
            <a:pPr marL="12700" lvl="1">
              <a:buFont typeface="Wingdings" pitchFamily="2" charset="2"/>
              <a:buChar char="Ø"/>
            </a:pPr>
            <a:r>
              <a:rPr lang="ru-RU" sz="2800" b="1" dirty="0" smtClean="0"/>
              <a:t>Обучение </a:t>
            </a:r>
            <a:r>
              <a:rPr lang="ru-RU" sz="2800" b="1" dirty="0" err="1" smtClean="0"/>
              <a:t>кибербезопасности</a:t>
            </a:r>
            <a:r>
              <a:rPr lang="ru-RU" sz="2800" b="1" dirty="0" smtClean="0"/>
              <a:t> лиц старшего  поколения» среди центров «серебряного» </a:t>
            </a:r>
            <a:r>
              <a:rPr lang="ru-RU" sz="2800" b="1" dirty="0" err="1" smtClean="0"/>
              <a:t>волонтерства</a:t>
            </a:r>
            <a:r>
              <a:rPr lang="ru-RU" sz="2800" b="1" dirty="0" smtClean="0"/>
              <a:t> в субъектах Российской Федерации</a:t>
            </a:r>
          </a:p>
          <a:p>
            <a:pPr marL="12700" lvl="1"/>
            <a:endParaRPr lang="ru-RU" sz="2800" b="1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31627" y="4217541"/>
            <a:ext cx="8053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endParaRPr lang="ru-RU" sz="2000" dirty="0" smtClean="0"/>
          </a:p>
          <a:p>
            <a:pPr marL="12700" lvl="1"/>
            <a:endParaRPr lang="ru-RU" sz="2000" dirty="0" smtClean="0"/>
          </a:p>
          <a:p>
            <a:pPr marL="12700" lvl="1"/>
            <a:endParaRPr lang="ru-RU" sz="2000" dirty="0" smtClean="0"/>
          </a:p>
        </p:txBody>
      </p:sp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630" y="3373738"/>
            <a:ext cx="3223282" cy="2417462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29640" y="548641"/>
            <a:ext cx="10368981" cy="147827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" y="2026920"/>
            <a:ext cx="115645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spcAft>
                <a:spcPts val="0"/>
              </a:spcAft>
            </a:pP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Региональный центр «серебряного» </a:t>
            </a:r>
            <a:r>
              <a:rPr lang="ru-RU" sz="36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волонтерства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Пермского края</a:t>
            </a:r>
            <a:endParaRPr lang="ru-RU" sz="20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" lvl="1" algn="ctr">
              <a:spcAft>
                <a:spcPts val="0"/>
              </a:spcAft>
            </a:pPr>
            <a:endParaRPr lang="ru-RU" sz="24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400" dirty="0" smtClean="0"/>
          </a:p>
          <a:p>
            <a:pPr algn="r"/>
            <a:r>
              <a:rPr lang="ru-RU" sz="2400" dirty="0" err="1" smtClean="0"/>
              <a:t>Туснин</a:t>
            </a:r>
            <a:r>
              <a:rPr lang="ru-RU" sz="2400" dirty="0" smtClean="0"/>
              <a:t> Сергей Степанович – руководитель  центра                                          </a:t>
            </a:r>
          </a:p>
          <a:p>
            <a:pPr algn="r"/>
            <a:r>
              <a:rPr lang="ru-RU" sz="2400" dirty="0" smtClean="0"/>
              <a:t> Телефон: +7(912)884-94-49                                                                                                                                                                                 е-</a:t>
            </a:r>
            <a:r>
              <a:rPr lang="en-US" sz="2400" dirty="0" smtClean="0"/>
              <a:t>mail</a:t>
            </a:r>
            <a:r>
              <a:rPr lang="ru-RU" sz="2400" dirty="0" smtClean="0"/>
              <a:t>: </a:t>
            </a:r>
            <a:r>
              <a:rPr lang="en-US" sz="2400" u="sng" dirty="0" err="1" smtClean="0">
                <a:hlinkClick r:id="rId3"/>
              </a:rPr>
              <a:t>tusnin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err="1" smtClean="0">
                <a:hlinkClick r:id="rId3"/>
              </a:rPr>
              <a:t>sergei</a:t>
            </a:r>
            <a:r>
              <a:rPr lang="ru-RU" sz="2400" u="sng" dirty="0" smtClean="0">
                <a:hlinkClick r:id="rId3"/>
              </a:rPr>
              <a:t>49@</a:t>
            </a:r>
            <a:r>
              <a:rPr lang="en-US" sz="2400" u="sng" dirty="0" err="1" smtClean="0">
                <a:hlinkClick r:id="rId3"/>
              </a:rPr>
              <a:t>yandex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err="1" smtClean="0">
                <a:hlinkClick r:id="rId3"/>
              </a:rPr>
              <a:t>ru</a:t>
            </a:r>
            <a:r>
              <a:rPr lang="ru-RU" sz="2400" dirty="0" smtClean="0"/>
              <a:t>   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u="sng" dirty="0" smtClean="0">
                <a:hlinkClick r:id="rId4"/>
              </a:rPr>
              <a:t>http://vk.com/55serebro</a:t>
            </a:r>
            <a:r>
              <a:rPr lang="ru-RU" sz="2400" dirty="0" smtClean="0"/>
              <a:t>                                                                                 </a:t>
            </a:r>
          </a:p>
          <a:p>
            <a:endParaRPr lang="ru-RU" sz="2400" dirty="0" smtClean="0"/>
          </a:p>
          <a:p>
            <a:pPr marL="12700" lvl="1" algn="just">
              <a:spcAft>
                <a:spcPts val="0"/>
              </a:spcAft>
            </a:pP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2763535"/>
            <a:ext cx="2301240" cy="40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Открыт  8  июля 2019 года</a:t>
            </a:r>
            <a:endParaRPr lang="ru-RU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90688"/>
            <a:ext cx="5867400" cy="3520440"/>
          </a:xfrm>
          <a:prstGeom prst="rect">
            <a:avLst/>
          </a:prstGeom>
        </p:spPr>
      </p:pic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1873568"/>
            <a:ext cx="3836559" cy="25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2" y="4945063"/>
            <a:ext cx="1533727" cy="11898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Численность центра</a:t>
            </a:r>
            <a:endParaRPr lang="ru-RU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65760" y="1981200"/>
          <a:ext cx="6903720" cy="445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760" y="655320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51292"/>
            <a:ext cx="1190244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Основные направления деятельности центра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3400" y="2194560"/>
            <a:ext cx="10694276" cy="387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376857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СОЦИАЛЬНОЕ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СПОРТИВНОЕ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ЭКОЛОГИЧЕСКОЕ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КУЛЬТУРНО-СОБЫТИЙНОЕ</a:t>
            </a:r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1" y="2293620"/>
            <a:ext cx="3779520" cy="2125981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860" y="4305301"/>
            <a:ext cx="4130040" cy="2065020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" y="4000501"/>
            <a:ext cx="4632960" cy="2606040"/>
          </a:xfrm>
          <a:prstGeom prst="rect">
            <a:avLst/>
          </a:prstGeom>
        </p:spPr>
      </p:pic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960" y="1051144"/>
            <a:ext cx="3202940" cy="17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234" y="1374962"/>
            <a:ext cx="1156768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Цель  проекта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4800" dirty="0" smtClean="0"/>
              <a:t>Сформировать позитивное отношение к лицам пожилого возраста и </a:t>
            </a:r>
            <a:r>
              <a:rPr lang="ru-RU" sz="4800" b="1" dirty="0" smtClean="0"/>
              <a:t>способствовать взаимодействию молодёжи и старшего поколения.</a:t>
            </a:r>
            <a:endParaRPr lang="ru-RU" sz="4800" dirty="0" smtClean="0"/>
          </a:p>
          <a:p>
            <a:pPr marL="12700" lvl="1" algn="just">
              <a:spcAft>
                <a:spcPts val="0"/>
              </a:spcAft>
            </a:pPr>
            <a:r>
              <a:rPr lang="ru-RU" sz="4800" b="1" i="1" dirty="0" smtClean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12700" lvl="1" algn="just">
              <a:spcAft>
                <a:spcPts val="0"/>
              </a:spcAft>
            </a:pPr>
            <a:endParaRPr lang="ru-RU" sz="3200" b="1" i="1" dirty="0" smtClean="0"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endParaRPr lang="ru-RU" sz="3200" b="1" i="1" dirty="0" smtClean="0"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endParaRPr lang="ru-RU" sz="3200" b="1" i="1" dirty="0" smtClean="0"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endParaRPr lang="ru-RU" sz="3200" b="1" i="1" dirty="0" smtClean="0"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endParaRPr lang="ru-RU" sz="3200" b="1" i="1" dirty="0" smtClean="0"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r>
              <a:rPr lang="ru-RU" sz="3200" b="1" i="1" dirty="0" smtClean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12700" lvl="1" algn="just">
              <a:spcAft>
                <a:spcPts val="0"/>
              </a:spcAft>
            </a:pPr>
            <a:endParaRPr lang="ru-RU" sz="3200" b="1" i="1" dirty="0" smtClean="0">
              <a:effectLst/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endParaRPr lang="ru-RU" sz="3200" b="1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62759"/>
            <a:ext cx="10415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 рамках этих направлений центр реализует проект  «МЫ  ВМЕСТЕ»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2704" y="51292"/>
            <a:ext cx="10711096" cy="132744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 рамках проекта «МЫ ВМЕСТЕ» ежегодно проходят 6 </a:t>
            </a:r>
            <a:r>
              <a:rPr lang="ru-RU" sz="31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подпроектов</a:t>
            </a:r>
            <a:r>
              <a:rPr lang="ru-RU" sz="3100" b="1" dirty="0" smtClean="0"/>
              <a:t> в рамках деятельности Российского движения </a:t>
            </a:r>
            <a:r>
              <a:rPr lang="ru-RU" b="1" dirty="0" smtClean="0"/>
              <a:t>школьников:</a:t>
            </a:r>
            <a:r>
              <a:rPr lang="ru-RU" dirty="0" smtClean="0"/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9227" y="1376855"/>
            <a:ext cx="81770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«Добрые уроки»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000" b="1" dirty="0" smtClean="0"/>
              <a:t> </a:t>
            </a:r>
            <a:r>
              <a:rPr lang="ru-RU" sz="2400" b="1" dirty="0" smtClean="0"/>
              <a:t>проводится в период с 1 по 31 декабря, 5 декабря объявляется «Днем единых действий»</a:t>
            </a:r>
            <a:r>
              <a:rPr lang="ru-RU" sz="2400" dirty="0" smtClean="0"/>
              <a:t>, рекомендуем проводить уроки именно в эту дату</a:t>
            </a:r>
            <a:r>
              <a:rPr lang="ru-RU" sz="2400" b="1" i="1" dirty="0" smtClean="0"/>
              <a:t>.</a:t>
            </a:r>
            <a:endParaRPr lang="ru-RU" sz="2400" i="1" dirty="0" smtClean="0"/>
          </a:p>
          <a:p>
            <a:pPr marL="12700" lvl="1" algn="just"/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7" name="Рисунок 2" descr="C:\МОИ ФАЙЛЫ\Региональный центр КК\обучение _материалы\итоговый семинар 31 окт\архив\Машуня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704" y="1378735"/>
            <a:ext cx="2422374" cy="1362585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1" descr="C:\МОИ ФАЙЛЫ\Региональный центр КК\обучение _материалы\итоговый семинар 31 окт\архив\3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79" y="3023275"/>
            <a:ext cx="2577399" cy="1381085"/>
          </a:xfrm>
          <a:prstGeom prst="snip1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9227" y="3103127"/>
            <a:ext cx="81770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«Добро не уходит на каникулы»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проекта</a:t>
            </a:r>
            <a:r>
              <a:rPr lang="ru-RU" sz="2000" i="1" dirty="0" smtClean="0"/>
              <a:t>: </a:t>
            </a:r>
            <a:r>
              <a:rPr lang="ru-RU" sz="2000" dirty="0" smtClean="0"/>
              <a:t>поддержка развития добровольчества  у школьников. </a:t>
            </a:r>
          </a:p>
          <a:p>
            <a:pPr marL="12700" lvl="1"/>
            <a:endParaRPr lang="ru-RU" sz="2000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31627" y="4900712"/>
            <a:ext cx="80535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ЭкологияДушиПамятьПобедителей</a:t>
            </a:r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проекта</a:t>
            </a:r>
            <a:r>
              <a:rPr lang="ru-RU" sz="2000" i="1" dirty="0" smtClean="0"/>
              <a:t>:  </a:t>
            </a:r>
            <a:r>
              <a:rPr lang="ru-RU" sz="2000" dirty="0" smtClean="0"/>
              <a:t>сохранить память о героях Великой Отечественной войны, детях войны, малолетних узниках концлагерей, ветеранах труда</a:t>
            </a:r>
          </a:p>
        </p:txBody>
      </p:sp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" y="4900712"/>
            <a:ext cx="2546918" cy="1910189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76" y="4900712"/>
            <a:ext cx="2095500" cy="1625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1627" y="431889"/>
            <a:ext cx="81770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36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Экокормушка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ru-RU" sz="2000" b="1" i="1" dirty="0" smtClean="0"/>
              <a:t>Цель проекта: </a:t>
            </a:r>
            <a:r>
              <a:rPr lang="ru-RU" sz="2000" dirty="0" smtClean="0"/>
              <a:t>сохранение популяции зимующих птиц (воробьи, синицы, голуби, снегири, дятлы, поползни) через совместное детско-взрослое </a:t>
            </a:r>
            <a:r>
              <a:rPr lang="ru-RU" sz="2000" dirty="0" err="1" smtClean="0"/>
              <a:t>соотворчество</a:t>
            </a:r>
            <a:r>
              <a:rPr lang="ru-RU" sz="2000" dirty="0" smtClean="0"/>
              <a:t> (родители-дети) - изготовление кормушек. </a:t>
            </a:r>
            <a:r>
              <a:rPr lang="ru-RU" sz="2000" b="1" i="1" dirty="0" smtClean="0"/>
              <a:t> </a:t>
            </a:r>
            <a:endParaRPr lang="ru-RU" sz="2400" i="1" dirty="0" smtClean="0"/>
          </a:p>
          <a:p>
            <a:pPr marL="12700" lvl="1" algn="just"/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7" name="Рисунок 2" descr="C:\МОИ ФАЙЛЫ\Региональный центр КК\обучение _материалы\итоговый семинар 31 окт\архив\Машуня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59" y="431887"/>
            <a:ext cx="2546918" cy="1366345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1" descr="C:\МОИ ФАЙЛЫ\Региональный центр КК\обучение _материалы\итоговый семинар 31 окт\архив\3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665" y="2529841"/>
            <a:ext cx="2550412" cy="1402079"/>
          </a:xfrm>
          <a:prstGeom prst="snip1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31627" y="2340104"/>
            <a:ext cx="81770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«Серия игр «ЧТО? ГДЕ? КОГА?»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проекта</a:t>
            </a:r>
            <a:r>
              <a:rPr lang="ru-RU" sz="2000" i="1" dirty="0" smtClean="0"/>
              <a:t>: </a:t>
            </a:r>
            <a:r>
              <a:rPr lang="ru-RU" sz="2000" dirty="0" smtClean="0"/>
              <a:t> расширение знаний всех участников игры, развитие познавательного интереса, интеллекта, воспитание стремления к непрерывному совершенствованию своих знаний; формирование дружеских, товарищеских отношений, умения работать командой.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31627" y="4217541"/>
            <a:ext cx="817704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Участие во Всероссийском проекте «Здоровье РДШ» мы проводим 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ЧайныйСемейныйЗабег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</a:t>
            </a:r>
            <a:r>
              <a:rPr lang="ru-RU" sz="2000" b="1" i="1" dirty="0" err="1" smtClean="0"/>
              <a:t>пректа</a:t>
            </a:r>
            <a:r>
              <a:rPr lang="ru-RU" sz="2000" b="1" i="1" dirty="0" smtClean="0"/>
              <a:t>: </a:t>
            </a:r>
            <a:r>
              <a:rPr lang="ru-RU" sz="2000" dirty="0" smtClean="0"/>
              <a:t>продвижения культуры здорового образа жизни, семейных ценностей и миротворчества. (Мы пропагандируем те виды спорта и физической активности, которые не требуют больших финансовых затрат и могут стать ежедневной привычкой ради поддержания здоровья для широких масс населения – такие как бег, </a:t>
            </a:r>
            <a:r>
              <a:rPr lang="ru-RU" sz="2000" dirty="0" err="1" smtClean="0"/>
              <a:t>воркаут</a:t>
            </a:r>
            <a:r>
              <a:rPr lang="ru-RU" sz="2000" dirty="0" smtClean="0"/>
              <a:t> и т.п.)</a:t>
            </a:r>
          </a:p>
          <a:p>
            <a:pPr marL="12700" lvl="1"/>
            <a:endParaRPr lang="ru-RU" sz="2000" dirty="0" smtClean="0"/>
          </a:p>
          <a:p>
            <a:pPr marL="12700" lvl="1"/>
            <a:endParaRPr lang="ru-RU" sz="2000" dirty="0" smtClean="0"/>
          </a:p>
        </p:txBody>
      </p:sp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65" y="4648200"/>
            <a:ext cx="2916962" cy="1640791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35280"/>
            <a:ext cx="10774680" cy="598932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Особенности центра: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3600" b="1" i="1" dirty="0" smtClean="0"/>
              <a:t>Вовлечение  в  добровольческую  деятельность  несколько   поколений.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564685"/>
            <a:ext cx="7121738" cy="4005978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40" y="1888807"/>
            <a:ext cx="3947160" cy="2220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35280"/>
            <a:ext cx="10774680" cy="598932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Нам важно  сохранить и развивать вертикальные связи между детьми и взрослыми, между разновозрастными детьми, что в конечном итоге приведёт к осознанию ценности взаимопомощи, добра, справедливости и милосердия.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4149090"/>
            <a:ext cx="4450080" cy="2503170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680" y="4149090"/>
            <a:ext cx="4450080" cy="250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463</Words>
  <Application>Microsoft Office PowerPoint</Application>
  <PresentationFormat>Произвольный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Открыт  8  июля 2019 года</vt:lpstr>
      <vt:lpstr>Численность центра</vt:lpstr>
      <vt:lpstr>Основные направления деятельности центра</vt:lpstr>
      <vt:lpstr>Презентация PowerPoint</vt:lpstr>
      <vt:lpstr>В рамках проекта «МЫ ВМЕСТЕ» ежегодно проходят 6 подпроектов в рамках деятельности Российского движения школьников: </vt:lpstr>
      <vt:lpstr>Презентация PowerPoint</vt:lpstr>
      <vt:lpstr>Особенности центра: Вовлечение  в  добровольческую  деятельность  несколько   поколений.         </vt:lpstr>
      <vt:lpstr>Нам важно  сохранить и развивать вертикальные связи между детьми и взрослыми, между разновозрастными детьми, что в конечном итоге приведёт к осознанию ценности взаимопомощи, добра, справедливости и милосердия.    </vt:lpstr>
      <vt:lpstr>ВМЕСТЕ  МЫ  СИЛА!</vt:lpstr>
      <vt:lpstr>ВМЕСТЕ  МЫ  СИЛА!</vt:lpstr>
      <vt:lpstr>ВМЕСТЕ  МЫ  СИЛА!</vt:lpstr>
      <vt:lpstr>ВМЕСТЕ  МЫ  СИЛА!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Dremina-IA</cp:lastModifiedBy>
  <cp:revision>120</cp:revision>
  <cp:lastPrinted>2019-08-19T07:39:53Z</cp:lastPrinted>
  <dcterms:created xsi:type="dcterms:W3CDTF">2019-08-18T15:07:00Z</dcterms:created>
  <dcterms:modified xsi:type="dcterms:W3CDTF">2020-03-20T11:04:12Z</dcterms:modified>
</cp:coreProperties>
</file>